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1" r:id="rId3"/>
    <p:sldId id="257" r:id="rId4"/>
    <p:sldId id="259" r:id="rId5"/>
    <p:sldId id="282" r:id="rId6"/>
    <p:sldId id="260" r:id="rId7"/>
    <p:sldId id="284" r:id="rId8"/>
    <p:sldId id="285" r:id="rId9"/>
    <p:sldId id="261" r:id="rId10"/>
    <p:sldId id="274" r:id="rId11"/>
    <p:sldId id="262" r:id="rId12"/>
    <p:sldId id="275" r:id="rId13"/>
    <p:sldId id="263" r:id="rId14"/>
    <p:sldId id="276" r:id="rId15"/>
    <p:sldId id="264" r:id="rId16"/>
    <p:sldId id="271" r:id="rId17"/>
    <p:sldId id="265" r:id="rId18"/>
    <p:sldId id="266" r:id="rId19"/>
    <p:sldId id="272" r:id="rId20"/>
    <p:sldId id="270" r:id="rId21"/>
    <p:sldId id="267" r:id="rId22"/>
    <p:sldId id="279" r:id="rId23"/>
    <p:sldId id="286" r:id="rId24"/>
    <p:sldId id="287" r:id="rId25"/>
    <p:sldId id="288" r:id="rId26"/>
    <p:sldId id="289" r:id="rId27"/>
    <p:sldId id="269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97A3A7-06CC-4F3A-A193-0B69A6549704}">
  <a:tblStyle styleId="{E697A3A7-06CC-4F3A-A193-0B69A65497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2" autoAdjust="0"/>
    <p:restoredTop sz="83303" autoAdjust="0"/>
  </p:normalViewPr>
  <p:slideViewPr>
    <p:cSldViewPr>
      <p:cViewPr>
        <p:scale>
          <a:sx n="64" d="100"/>
          <a:sy n="64" d="100"/>
        </p:scale>
        <p:origin x="-124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D8271-AAE9-4641-B572-85453B3788EA}" type="doc">
      <dgm:prSet loTypeId="urn:microsoft.com/office/officeart/2008/layout/Lin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C9D2FCF-C274-4B25-8283-EFD72E36806B}">
      <dgm:prSet custT="1"/>
      <dgm:spPr/>
      <dgm:t>
        <a:bodyPr/>
        <a:lstStyle/>
        <a:p>
          <a:pPr rtl="0"/>
          <a:r>
            <a:rPr lang="ru-RU" sz="2400" dirty="0" smtClean="0">
              <a:latin typeface="+mn-lt"/>
              <a:cs typeface="Arial" pitchFamily="34" charset="0"/>
            </a:rPr>
            <a:t>2. Выявить элементы, которые похожи, но могут значительно отличаться от системы к систем</a:t>
          </a:r>
          <a:endParaRPr lang="ru-RU" sz="2400" dirty="0">
            <a:latin typeface="+mn-lt"/>
          </a:endParaRPr>
        </a:p>
      </dgm:t>
    </dgm:pt>
    <dgm:pt modelId="{7310367B-424C-44C9-9325-3996C92A6F36}" type="parTrans" cxnId="{617378E2-C06D-47ED-97F0-72460858B3B2}">
      <dgm:prSet/>
      <dgm:spPr/>
      <dgm:t>
        <a:bodyPr/>
        <a:lstStyle/>
        <a:p>
          <a:endParaRPr lang="ru-RU" sz="2800"/>
        </a:p>
      </dgm:t>
    </dgm:pt>
    <dgm:pt modelId="{36EAD8F6-B936-444D-BDC8-78DEB37422A7}" type="sibTrans" cxnId="{617378E2-C06D-47ED-97F0-72460858B3B2}">
      <dgm:prSet/>
      <dgm:spPr/>
      <dgm:t>
        <a:bodyPr/>
        <a:lstStyle/>
        <a:p>
          <a:endParaRPr lang="ru-RU" sz="2800"/>
        </a:p>
      </dgm:t>
    </dgm:pt>
    <dgm:pt modelId="{067659C3-6218-450C-8A6B-E9C983C72659}">
      <dgm:prSet custT="1"/>
      <dgm:spPr/>
      <dgm:t>
        <a:bodyPr/>
        <a:lstStyle/>
        <a:p>
          <a:pPr rtl="0"/>
          <a:r>
            <a:rPr lang="ru-RU" sz="2400" b="0" i="0" dirty="0" smtClean="0">
              <a:latin typeface="+mn-lt"/>
            </a:rPr>
            <a:t>1. Определить наиболее универсальные элементы в системах сбора первичной статистической отчетности</a:t>
          </a:r>
          <a:endParaRPr lang="ru-RU" sz="2400" dirty="0">
            <a:latin typeface="+mn-lt"/>
          </a:endParaRPr>
        </a:p>
      </dgm:t>
    </dgm:pt>
    <dgm:pt modelId="{C34A207E-DD1F-48EC-9BFD-023848CBC605}" type="sibTrans" cxnId="{0BE5CD23-9A24-4FC8-8B30-5B40E2E19782}">
      <dgm:prSet/>
      <dgm:spPr/>
      <dgm:t>
        <a:bodyPr/>
        <a:lstStyle/>
        <a:p>
          <a:endParaRPr lang="ru-RU" sz="2800"/>
        </a:p>
      </dgm:t>
    </dgm:pt>
    <dgm:pt modelId="{68448662-EED7-405A-8968-3406F15AD8BC}" type="parTrans" cxnId="{0BE5CD23-9A24-4FC8-8B30-5B40E2E19782}">
      <dgm:prSet/>
      <dgm:spPr/>
      <dgm:t>
        <a:bodyPr/>
        <a:lstStyle/>
        <a:p>
          <a:endParaRPr lang="ru-RU" sz="2800"/>
        </a:p>
      </dgm:t>
    </dgm:pt>
    <dgm:pt modelId="{BF497CE3-D16A-4759-BEBF-A625E4A82F63}">
      <dgm:prSet custT="1"/>
      <dgm:spPr/>
      <dgm:t>
        <a:bodyPr/>
        <a:lstStyle/>
        <a:p>
          <a:pPr rtl="0"/>
          <a:r>
            <a:rPr lang="ru-RU" sz="2400" dirty="0" smtClean="0">
              <a:latin typeface="+mn-lt"/>
              <a:cs typeface="Arial" pitchFamily="34" charset="0"/>
            </a:rPr>
            <a:t>3. Составить шаблон описания системы сбора первичной статистической отчетности</a:t>
          </a:r>
          <a:endParaRPr lang="ru-RU" sz="2400" dirty="0">
            <a:latin typeface="+mn-lt"/>
          </a:endParaRPr>
        </a:p>
      </dgm:t>
    </dgm:pt>
    <dgm:pt modelId="{A3B2B375-164E-4E6A-A3C9-C0043CD9850E}" type="sibTrans" cxnId="{4D007E36-8910-4CC4-B49E-4AAFFD44E7F3}">
      <dgm:prSet/>
      <dgm:spPr/>
      <dgm:t>
        <a:bodyPr/>
        <a:lstStyle/>
        <a:p>
          <a:endParaRPr lang="ru-RU" sz="2800"/>
        </a:p>
      </dgm:t>
    </dgm:pt>
    <dgm:pt modelId="{BB82DA10-D98F-4047-8F37-AEBC06B88873}" type="parTrans" cxnId="{4D007E36-8910-4CC4-B49E-4AAFFD44E7F3}">
      <dgm:prSet/>
      <dgm:spPr/>
      <dgm:t>
        <a:bodyPr/>
        <a:lstStyle/>
        <a:p>
          <a:endParaRPr lang="ru-RU" sz="2800"/>
        </a:p>
      </dgm:t>
    </dgm:pt>
    <dgm:pt modelId="{0DEA4D87-616E-4BFA-86DE-D63B68D34BBC}" type="pres">
      <dgm:prSet presAssocID="{67ED8271-AAE9-4641-B572-85453B3788E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74FB722-481A-4026-AE51-274977527119}" type="pres">
      <dgm:prSet presAssocID="{067659C3-6218-450C-8A6B-E9C983C72659}" presName="thickLine" presStyleLbl="alignNode1" presStyleIdx="0" presStyleCnt="3"/>
      <dgm:spPr/>
    </dgm:pt>
    <dgm:pt modelId="{B5A8F324-D341-4FED-B373-2A5BFE982692}" type="pres">
      <dgm:prSet presAssocID="{067659C3-6218-450C-8A6B-E9C983C72659}" presName="horz1" presStyleCnt="0"/>
      <dgm:spPr/>
    </dgm:pt>
    <dgm:pt modelId="{01FD415F-597B-48FE-B10F-A1978DB73DAC}" type="pres">
      <dgm:prSet presAssocID="{067659C3-6218-450C-8A6B-E9C983C72659}" presName="tx1" presStyleLbl="revTx" presStyleIdx="0" presStyleCnt="3" custScaleY="105622" custLinFactNeighborX="-1598" custLinFactNeighborY="-147"/>
      <dgm:spPr/>
      <dgm:t>
        <a:bodyPr/>
        <a:lstStyle/>
        <a:p>
          <a:endParaRPr lang="ru-RU"/>
        </a:p>
      </dgm:t>
    </dgm:pt>
    <dgm:pt modelId="{F530AFBF-BCC9-4CAB-8579-C756DB176F9C}" type="pres">
      <dgm:prSet presAssocID="{067659C3-6218-450C-8A6B-E9C983C72659}" presName="vert1" presStyleCnt="0"/>
      <dgm:spPr/>
    </dgm:pt>
    <dgm:pt modelId="{F1706022-D3ED-4E34-96E2-B1EFD41D6C4F}" type="pres">
      <dgm:prSet presAssocID="{CC9D2FCF-C274-4B25-8283-EFD72E36806B}" presName="thickLine" presStyleLbl="alignNode1" presStyleIdx="1" presStyleCnt="3"/>
      <dgm:spPr/>
    </dgm:pt>
    <dgm:pt modelId="{59A788E4-9309-4D8D-9F06-FAFD3A038F60}" type="pres">
      <dgm:prSet presAssocID="{CC9D2FCF-C274-4B25-8283-EFD72E36806B}" presName="horz1" presStyleCnt="0"/>
      <dgm:spPr/>
    </dgm:pt>
    <dgm:pt modelId="{3043BAC7-EA06-4888-A3A3-885AB6143C40}" type="pres">
      <dgm:prSet presAssocID="{CC9D2FCF-C274-4B25-8283-EFD72E36806B}" presName="tx1" presStyleLbl="revTx" presStyleIdx="1" presStyleCnt="3"/>
      <dgm:spPr/>
      <dgm:t>
        <a:bodyPr/>
        <a:lstStyle/>
        <a:p>
          <a:endParaRPr lang="ru-RU"/>
        </a:p>
      </dgm:t>
    </dgm:pt>
    <dgm:pt modelId="{013DD1D0-AE59-418C-9CC3-6FF697ED101F}" type="pres">
      <dgm:prSet presAssocID="{CC9D2FCF-C274-4B25-8283-EFD72E36806B}" presName="vert1" presStyleCnt="0"/>
      <dgm:spPr/>
    </dgm:pt>
    <dgm:pt modelId="{CDD4F75F-4CFF-4B73-960F-DE172254605D}" type="pres">
      <dgm:prSet presAssocID="{BF497CE3-D16A-4759-BEBF-A625E4A82F63}" presName="thickLine" presStyleLbl="alignNode1" presStyleIdx="2" presStyleCnt="3"/>
      <dgm:spPr/>
    </dgm:pt>
    <dgm:pt modelId="{755403CD-3E8A-45CD-9FD2-30DAE7610A62}" type="pres">
      <dgm:prSet presAssocID="{BF497CE3-D16A-4759-BEBF-A625E4A82F63}" presName="horz1" presStyleCnt="0"/>
      <dgm:spPr/>
    </dgm:pt>
    <dgm:pt modelId="{50304AA7-E80D-466B-89DA-631D59952CFD}" type="pres">
      <dgm:prSet presAssocID="{BF497CE3-D16A-4759-BEBF-A625E4A82F63}" presName="tx1" presStyleLbl="revTx" presStyleIdx="2" presStyleCnt="3"/>
      <dgm:spPr/>
      <dgm:t>
        <a:bodyPr/>
        <a:lstStyle/>
        <a:p>
          <a:endParaRPr lang="ru-RU"/>
        </a:p>
      </dgm:t>
    </dgm:pt>
    <dgm:pt modelId="{644F8B47-D87B-4023-AEF1-248333FE7194}" type="pres">
      <dgm:prSet presAssocID="{BF497CE3-D16A-4759-BEBF-A625E4A82F63}" presName="vert1" presStyleCnt="0"/>
      <dgm:spPr/>
    </dgm:pt>
  </dgm:ptLst>
  <dgm:cxnLst>
    <dgm:cxn modelId="{B207747A-475F-4C08-A34B-D25A7D46DDE1}" type="presOf" srcId="{067659C3-6218-450C-8A6B-E9C983C72659}" destId="{01FD415F-597B-48FE-B10F-A1978DB73DAC}" srcOrd="0" destOrd="0" presId="urn:microsoft.com/office/officeart/2008/layout/LinedList"/>
    <dgm:cxn modelId="{617378E2-C06D-47ED-97F0-72460858B3B2}" srcId="{67ED8271-AAE9-4641-B572-85453B3788EA}" destId="{CC9D2FCF-C274-4B25-8283-EFD72E36806B}" srcOrd="1" destOrd="0" parTransId="{7310367B-424C-44C9-9325-3996C92A6F36}" sibTransId="{36EAD8F6-B936-444D-BDC8-78DEB37422A7}"/>
    <dgm:cxn modelId="{4D007E36-8910-4CC4-B49E-4AAFFD44E7F3}" srcId="{67ED8271-AAE9-4641-B572-85453B3788EA}" destId="{BF497CE3-D16A-4759-BEBF-A625E4A82F63}" srcOrd="2" destOrd="0" parTransId="{BB82DA10-D98F-4047-8F37-AEBC06B88873}" sibTransId="{A3B2B375-164E-4E6A-A3C9-C0043CD9850E}"/>
    <dgm:cxn modelId="{0AD51903-0CA4-414A-855D-5EA7D29BE036}" type="presOf" srcId="{67ED8271-AAE9-4641-B572-85453B3788EA}" destId="{0DEA4D87-616E-4BFA-86DE-D63B68D34BBC}" srcOrd="0" destOrd="0" presId="urn:microsoft.com/office/officeart/2008/layout/LinedList"/>
    <dgm:cxn modelId="{88AF4796-9659-413C-9310-C28F10F12E3F}" type="presOf" srcId="{CC9D2FCF-C274-4B25-8283-EFD72E36806B}" destId="{3043BAC7-EA06-4888-A3A3-885AB6143C40}" srcOrd="0" destOrd="0" presId="urn:microsoft.com/office/officeart/2008/layout/LinedList"/>
    <dgm:cxn modelId="{4709D8ED-8ECB-4BB9-B948-AB63957741D8}" type="presOf" srcId="{BF497CE3-D16A-4759-BEBF-A625E4A82F63}" destId="{50304AA7-E80D-466B-89DA-631D59952CFD}" srcOrd="0" destOrd="0" presId="urn:microsoft.com/office/officeart/2008/layout/LinedList"/>
    <dgm:cxn modelId="{0BE5CD23-9A24-4FC8-8B30-5B40E2E19782}" srcId="{67ED8271-AAE9-4641-B572-85453B3788EA}" destId="{067659C3-6218-450C-8A6B-E9C983C72659}" srcOrd="0" destOrd="0" parTransId="{68448662-EED7-405A-8968-3406F15AD8BC}" sibTransId="{C34A207E-DD1F-48EC-9BFD-023848CBC605}"/>
    <dgm:cxn modelId="{8FF67813-5285-4756-8683-26E23D4E79DE}" type="presParOf" srcId="{0DEA4D87-616E-4BFA-86DE-D63B68D34BBC}" destId="{C74FB722-481A-4026-AE51-274977527119}" srcOrd="0" destOrd="0" presId="urn:microsoft.com/office/officeart/2008/layout/LinedList"/>
    <dgm:cxn modelId="{D4563B6B-064E-400B-9534-965AC9B54C28}" type="presParOf" srcId="{0DEA4D87-616E-4BFA-86DE-D63B68D34BBC}" destId="{B5A8F324-D341-4FED-B373-2A5BFE982692}" srcOrd="1" destOrd="0" presId="urn:microsoft.com/office/officeart/2008/layout/LinedList"/>
    <dgm:cxn modelId="{BFDE21F5-727A-4CE7-9D7A-C4C7A13061A4}" type="presParOf" srcId="{B5A8F324-D341-4FED-B373-2A5BFE982692}" destId="{01FD415F-597B-48FE-B10F-A1978DB73DAC}" srcOrd="0" destOrd="0" presId="urn:microsoft.com/office/officeart/2008/layout/LinedList"/>
    <dgm:cxn modelId="{D871E805-49A9-4390-BCF4-65335217B53E}" type="presParOf" srcId="{B5A8F324-D341-4FED-B373-2A5BFE982692}" destId="{F530AFBF-BCC9-4CAB-8579-C756DB176F9C}" srcOrd="1" destOrd="0" presId="urn:microsoft.com/office/officeart/2008/layout/LinedList"/>
    <dgm:cxn modelId="{99B1DC3C-57AF-485E-95D6-537D3DA7EDF1}" type="presParOf" srcId="{0DEA4D87-616E-4BFA-86DE-D63B68D34BBC}" destId="{F1706022-D3ED-4E34-96E2-B1EFD41D6C4F}" srcOrd="2" destOrd="0" presId="urn:microsoft.com/office/officeart/2008/layout/LinedList"/>
    <dgm:cxn modelId="{71D66BDC-BFA3-4646-BC53-D724EEFF3FB2}" type="presParOf" srcId="{0DEA4D87-616E-4BFA-86DE-D63B68D34BBC}" destId="{59A788E4-9309-4D8D-9F06-FAFD3A038F60}" srcOrd="3" destOrd="0" presId="urn:microsoft.com/office/officeart/2008/layout/LinedList"/>
    <dgm:cxn modelId="{479A70A7-3859-4A62-96EB-0251CC44F7BE}" type="presParOf" srcId="{59A788E4-9309-4D8D-9F06-FAFD3A038F60}" destId="{3043BAC7-EA06-4888-A3A3-885AB6143C40}" srcOrd="0" destOrd="0" presId="urn:microsoft.com/office/officeart/2008/layout/LinedList"/>
    <dgm:cxn modelId="{8F7AE4A8-3C4A-4547-ABFF-84B143F88B73}" type="presParOf" srcId="{59A788E4-9309-4D8D-9F06-FAFD3A038F60}" destId="{013DD1D0-AE59-418C-9CC3-6FF697ED101F}" srcOrd="1" destOrd="0" presId="urn:microsoft.com/office/officeart/2008/layout/LinedList"/>
    <dgm:cxn modelId="{C8A9BEAD-6F0D-4F88-959C-4916C7343944}" type="presParOf" srcId="{0DEA4D87-616E-4BFA-86DE-D63B68D34BBC}" destId="{CDD4F75F-4CFF-4B73-960F-DE172254605D}" srcOrd="4" destOrd="0" presId="urn:microsoft.com/office/officeart/2008/layout/LinedList"/>
    <dgm:cxn modelId="{7DE116B6-11A9-4A19-B906-35EEBD8B5073}" type="presParOf" srcId="{0DEA4D87-616E-4BFA-86DE-D63B68D34BBC}" destId="{755403CD-3E8A-45CD-9FD2-30DAE7610A62}" srcOrd="5" destOrd="0" presId="urn:microsoft.com/office/officeart/2008/layout/LinedList"/>
    <dgm:cxn modelId="{DAC19619-6E39-4CC8-A279-2C7935343F51}" type="presParOf" srcId="{755403CD-3E8A-45CD-9FD2-30DAE7610A62}" destId="{50304AA7-E80D-466B-89DA-631D59952CFD}" srcOrd="0" destOrd="0" presId="urn:microsoft.com/office/officeart/2008/layout/LinedList"/>
    <dgm:cxn modelId="{E58E7FC1-D0CA-4066-8D4D-37FD2749C7B8}" type="presParOf" srcId="{755403CD-3E8A-45CD-9FD2-30DAE7610A62}" destId="{644F8B47-D87B-4023-AEF1-248333FE71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C75ABD-BE78-4CCF-8BA3-91A85F2F176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1023684-D270-4711-AF5B-4F4A5736B25D}">
      <dgm:prSet phldrT="[Текст]" custT="1"/>
      <dgm:spPr/>
      <dgm:t>
        <a:bodyPr/>
        <a:lstStyle/>
        <a:p>
          <a:r>
            <a:rPr lang="en-US" sz="2800" b="1" dirty="0" smtClean="0"/>
            <a:t>B2G</a:t>
          </a:r>
          <a:endParaRPr lang="ru-RU" sz="2800" b="1" dirty="0"/>
        </a:p>
      </dgm:t>
    </dgm:pt>
    <dgm:pt modelId="{32E70B35-EFA1-4716-A558-8DE5042A0C3F}" type="parTrans" cxnId="{76FCD301-6BB8-4ABD-804C-D2798D87022E}">
      <dgm:prSet/>
      <dgm:spPr/>
      <dgm:t>
        <a:bodyPr/>
        <a:lstStyle/>
        <a:p>
          <a:endParaRPr lang="ru-RU" sz="2800"/>
        </a:p>
      </dgm:t>
    </dgm:pt>
    <dgm:pt modelId="{52F99449-CA87-43A0-9912-7966CB88DD23}" type="sibTrans" cxnId="{76FCD301-6BB8-4ABD-804C-D2798D87022E}">
      <dgm:prSet custT="1"/>
      <dgm:spPr/>
      <dgm:t>
        <a:bodyPr/>
        <a:lstStyle/>
        <a:p>
          <a:endParaRPr lang="ru-RU" sz="2800"/>
        </a:p>
      </dgm:t>
    </dgm:pt>
    <dgm:pt modelId="{D22821CD-D8D3-45CC-9130-B931144C1DC8}">
      <dgm:prSet custT="1"/>
      <dgm:spPr/>
      <dgm:t>
        <a:bodyPr/>
        <a:lstStyle/>
        <a:p>
          <a:r>
            <a:rPr lang="ru-RU" sz="2800" b="1" dirty="0" smtClean="0"/>
            <a:t>Отчетность о страховых выплатах</a:t>
          </a:r>
          <a:endParaRPr lang="ru-RU" sz="2800" b="1" dirty="0"/>
        </a:p>
      </dgm:t>
    </dgm:pt>
    <dgm:pt modelId="{FB8E24DF-0A8E-4CB5-B436-C2C1E2E9EDD5}" type="parTrans" cxnId="{D20E97AA-9725-407E-836C-4187884D7E1D}">
      <dgm:prSet/>
      <dgm:spPr/>
      <dgm:t>
        <a:bodyPr/>
        <a:lstStyle/>
        <a:p>
          <a:endParaRPr lang="ru-RU" sz="2800"/>
        </a:p>
      </dgm:t>
    </dgm:pt>
    <dgm:pt modelId="{1F074DB6-4058-421E-9BBD-2EE015DB6C57}" type="sibTrans" cxnId="{D20E97AA-9725-407E-836C-4187884D7E1D}">
      <dgm:prSet/>
      <dgm:spPr/>
      <dgm:t>
        <a:bodyPr/>
        <a:lstStyle/>
        <a:p>
          <a:endParaRPr lang="ru-RU" sz="2800"/>
        </a:p>
      </dgm:t>
    </dgm:pt>
    <dgm:pt modelId="{B5D401EA-61C3-4EDC-B91A-CB6DBAC20DFD}" type="pres">
      <dgm:prSet presAssocID="{B9C75ABD-BE78-4CCF-8BA3-91A85F2F17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4B445-0288-42B1-A838-7B60F86E42B2}" type="pres">
      <dgm:prSet presAssocID="{A1023684-D270-4711-AF5B-4F4A5736B25D}" presName="composite" presStyleCnt="0"/>
      <dgm:spPr/>
    </dgm:pt>
    <dgm:pt modelId="{77FD4F7D-075E-42F5-8254-BFCF80F02586}" type="pres">
      <dgm:prSet presAssocID="{A1023684-D270-4711-AF5B-4F4A5736B2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28A91-67C7-4FCA-8E46-4DBB83D75C92}" type="pres">
      <dgm:prSet presAssocID="{A1023684-D270-4711-AF5B-4F4A5736B25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3EB4F6-484D-4C0F-AD65-2351BC78DDE8}" type="presOf" srcId="{A1023684-D270-4711-AF5B-4F4A5736B25D}" destId="{77FD4F7D-075E-42F5-8254-BFCF80F02586}" srcOrd="0" destOrd="0" presId="urn:microsoft.com/office/officeart/2005/8/layout/chevron2"/>
    <dgm:cxn modelId="{76FCD301-6BB8-4ABD-804C-D2798D87022E}" srcId="{B9C75ABD-BE78-4CCF-8BA3-91A85F2F176B}" destId="{A1023684-D270-4711-AF5B-4F4A5736B25D}" srcOrd="0" destOrd="0" parTransId="{32E70B35-EFA1-4716-A558-8DE5042A0C3F}" sibTransId="{52F99449-CA87-43A0-9912-7966CB88DD23}"/>
    <dgm:cxn modelId="{D20E97AA-9725-407E-836C-4187884D7E1D}" srcId="{A1023684-D270-4711-AF5B-4F4A5736B25D}" destId="{D22821CD-D8D3-45CC-9130-B931144C1DC8}" srcOrd="0" destOrd="0" parTransId="{FB8E24DF-0A8E-4CB5-B436-C2C1E2E9EDD5}" sibTransId="{1F074DB6-4058-421E-9BBD-2EE015DB6C57}"/>
    <dgm:cxn modelId="{3281455D-D119-4D23-BCA4-D527F6ACBF31}" type="presOf" srcId="{D22821CD-D8D3-45CC-9130-B931144C1DC8}" destId="{B4528A91-67C7-4FCA-8E46-4DBB83D75C92}" srcOrd="0" destOrd="0" presId="urn:microsoft.com/office/officeart/2005/8/layout/chevron2"/>
    <dgm:cxn modelId="{C384D17C-4163-41BC-B99F-C06FA36A5514}" type="presOf" srcId="{B9C75ABD-BE78-4CCF-8BA3-91A85F2F176B}" destId="{B5D401EA-61C3-4EDC-B91A-CB6DBAC20DFD}" srcOrd="0" destOrd="0" presId="urn:microsoft.com/office/officeart/2005/8/layout/chevron2"/>
    <dgm:cxn modelId="{4F6EB21B-C2C8-4500-B28A-02336F8D4ADA}" type="presParOf" srcId="{B5D401EA-61C3-4EDC-B91A-CB6DBAC20DFD}" destId="{8154B445-0288-42B1-A838-7B60F86E42B2}" srcOrd="0" destOrd="0" presId="urn:microsoft.com/office/officeart/2005/8/layout/chevron2"/>
    <dgm:cxn modelId="{61C0A26F-EBF9-49C5-BA4F-66E7B9DBED7F}" type="presParOf" srcId="{8154B445-0288-42B1-A838-7B60F86E42B2}" destId="{77FD4F7D-075E-42F5-8254-BFCF80F02586}" srcOrd="0" destOrd="0" presId="urn:microsoft.com/office/officeart/2005/8/layout/chevron2"/>
    <dgm:cxn modelId="{0FFCA76C-8484-4A07-9311-14C4E7F33796}" type="presParOf" srcId="{8154B445-0288-42B1-A838-7B60F86E42B2}" destId="{B4528A91-67C7-4FCA-8E46-4DBB83D75C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D312E6-47C6-4290-9504-EADA950C669B}" type="doc">
      <dgm:prSet loTypeId="urn:microsoft.com/office/officeart/2005/8/layout/vList5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4B26355-135E-44CC-86C3-204283F46128}">
      <dgm:prSet phldrT="[Текст]" custT="1"/>
      <dgm:spPr/>
      <dgm:t>
        <a:bodyPr/>
        <a:lstStyle/>
        <a:p>
          <a:r>
            <a:rPr lang="ru-RU" sz="2400" dirty="0" smtClean="0"/>
            <a:t>По виду</a:t>
          </a:r>
          <a:endParaRPr lang="ru-RU" sz="2400" dirty="0"/>
        </a:p>
      </dgm:t>
    </dgm:pt>
    <dgm:pt modelId="{AE215033-4079-49D3-B90F-EC59094977BE}" type="parTrans" cxnId="{7D7A70AB-04A9-4772-809E-5F6CD2683160}">
      <dgm:prSet/>
      <dgm:spPr/>
      <dgm:t>
        <a:bodyPr/>
        <a:lstStyle/>
        <a:p>
          <a:endParaRPr lang="ru-RU" sz="2400"/>
        </a:p>
      </dgm:t>
    </dgm:pt>
    <dgm:pt modelId="{85D3092F-051D-43B0-A5A6-B0E86E611423}" type="sibTrans" cxnId="{7D7A70AB-04A9-4772-809E-5F6CD2683160}">
      <dgm:prSet/>
      <dgm:spPr/>
      <dgm:t>
        <a:bodyPr/>
        <a:lstStyle/>
        <a:p>
          <a:endParaRPr lang="ru-RU" sz="2400"/>
        </a:p>
      </dgm:t>
    </dgm:pt>
    <dgm:pt modelId="{617C4520-44FB-41C2-972E-0AFED222FB43}">
      <dgm:prSet phldrT="[Текст]" custT="1"/>
      <dgm:spPr/>
      <dgm:t>
        <a:bodyPr/>
        <a:lstStyle/>
        <a:p>
          <a:r>
            <a:rPr lang="ru-RU" sz="2800" dirty="0" smtClean="0"/>
            <a:t>Статистическая</a:t>
          </a:r>
          <a:endParaRPr lang="ru-RU" sz="2800" dirty="0"/>
        </a:p>
      </dgm:t>
    </dgm:pt>
    <dgm:pt modelId="{C7A2D861-539D-4192-8C32-E5BBC26E480E}" type="parTrans" cxnId="{0CAF094D-FF7A-4A89-B9A1-C87CF46B11A1}">
      <dgm:prSet/>
      <dgm:spPr/>
      <dgm:t>
        <a:bodyPr/>
        <a:lstStyle/>
        <a:p>
          <a:endParaRPr lang="ru-RU" sz="2400"/>
        </a:p>
      </dgm:t>
    </dgm:pt>
    <dgm:pt modelId="{29E419BF-7CE8-405E-969B-F95BA789C95D}" type="sibTrans" cxnId="{0CAF094D-FF7A-4A89-B9A1-C87CF46B11A1}">
      <dgm:prSet/>
      <dgm:spPr/>
      <dgm:t>
        <a:bodyPr/>
        <a:lstStyle/>
        <a:p>
          <a:endParaRPr lang="ru-RU" sz="2400"/>
        </a:p>
      </dgm:t>
    </dgm:pt>
    <dgm:pt modelId="{6A855E34-CBC2-477F-B5BD-F8CD5FBFCE3F}">
      <dgm:prSet phldrT="[Текст]" custT="1"/>
      <dgm:spPr/>
      <dgm:t>
        <a:bodyPr/>
        <a:lstStyle/>
        <a:p>
          <a:r>
            <a:rPr lang="ru-RU" sz="2400" dirty="0" smtClean="0"/>
            <a:t>По срокам предоставления</a:t>
          </a:r>
          <a:endParaRPr lang="ru-RU" sz="2400" dirty="0"/>
        </a:p>
      </dgm:t>
    </dgm:pt>
    <dgm:pt modelId="{D879B0D0-B92E-4F3B-AE5C-48A35BCC8A3F}" type="parTrans" cxnId="{27CF54C5-81AE-4A71-9980-5E189DF2BE2F}">
      <dgm:prSet/>
      <dgm:spPr/>
      <dgm:t>
        <a:bodyPr/>
        <a:lstStyle/>
        <a:p>
          <a:endParaRPr lang="ru-RU" sz="2400"/>
        </a:p>
      </dgm:t>
    </dgm:pt>
    <dgm:pt modelId="{C0A68AC8-EFC1-4BFB-B719-044CF4D47425}" type="sibTrans" cxnId="{27CF54C5-81AE-4A71-9980-5E189DF2BE2F}">
      <dgm:prSet/>
      <dgm:spPr/>
      <dgm:t>
        <a:bodyPr/>
        <a:lstStyle/>
        <a:p>
          <a:endParaRPr lang="ru-RU" sz="2400"/>
        </a:p>
      </dgm:t>
    </dgm:pt>
    <dgm:pt modelId="{CEDC70AC-FEF2-4814-A196-1ED9B1A55C01}">
      <dgm:prSet phldrT="[Текст]" custT="1"/>
      <dgm:spPr/>
      <dgm:t>
        <a:bodyPr/>
        <a:lstStyle/>
        <a:p>
          <a:r>
            <a:rPr lang="ru-RU" sz="2800" dirty="0" smtClean="0"/>
            <a:t>Годовая</a:t>
          </a:r>
          <a:endParaRPr lang="ru-RU" sz="2800" dirty="0"/>
        </a:p>
      </dgm:t>
    </dgm:pt>
    <dgm:pt modelId="{1E7EA3D0-E852-4885-8052-EB8F7C363493}" type="parTrans" cxnId="{72B70962-A5E6-4A80-AFCF-D9AFAAA29105}">
      <dgm:prSet/>
      <dgm:spPr/>
      <dgm:t>
        <a:bodyPr/>
        <a:lstStyle/>
        <a:p>
          <a:endParaRPr lang="ru-RU" sz="2400"/>
        </a:p>
      </dgm:t>
    </dgm:pt>
    <dgm:pt modelId="{7E845509-A295-442A-9203-9E1DB42FE39E}" type="sibTrans" cxnId="{72B70962-A5E6-4A80-AFCF-D9AFAAA29105}">
      <dgm:prSet/>
      <dgm:spPr/>
      <dgm:t>
        <a:bodyPr/>
        <a:lstStyle/>
        <a:p>
          <a:endParaRPr lang="ru-RU" sz="2400"/>
        </a:p>
      </dgm:t>
    </dgm:pt>
    <dgm:pt modelId="{5394CA99-A855-400B-9ADC-BA61B1254830}">
      <dgm:prSet phldrT="[Текст]" custT="1"/>
      <dgm:spPr/>
      <dgm:t>
        <a:bodyPr/>
        <a:lstStyle/>
        <a:p>
          <a:r>
            <a:rPr lang="ru-RU" sz="2400" dirty="0" smtClean="0"/>
            <a:t>По назначению</a:t>
          </a:r>
          <a:endParaRPr lang="ru-RU" sz="2400" dirty="0"/>
        </a:p>
      </dgm:t>
    </dgm:pt>
    <dgm:pt modelId="{23A9DE24-8BB0-40B7-A1CA-66CB3E1286E4}" type="parTrans" cxnId="{1D57B7E7-824E-4FA2-A85D-2EADB883180E}">
      <dgm:prSet/>
      <dgm:spPr/>
      <dgm:t>
        <a:bodyPr/>
        <a:lstStyle/>
        <a:p>
          <a:endParaRPr lang="ru-RU" sz="2400"/>
        </a:p>
      </dgm:t>
    </dgm:pt>
    <dgm:pt modelId="{4530FC41-8E21-4664-907F-2BD296C3F72C}" type="sibTrans" cxnId="{1D57B7E7-824E-4FA2-A85D-2EADB883180E}">
      <dgm:prSet/>
      <dgm:spPr/>
      <dgm:t>
        <a:bodyPr/>
        <a:lstStyle/>
        <a:p>
          <a:endParaRPr lang="ru-RU" sz="2400"/>
        </a:p>
      </dgm:t>
    </dgm:pt>
    <dgm:pt modelId="{D57B014C-6051-41C5-AABC-C43FBA33ED40}">
      <dgm:prSet phldrT="[Текст]" custT="1"/>
      <dgm:spPr/>
      <dgm:t>
        <a:bodyPr/>
        <a:lstStyle/>
        <a:p>
          <a:r>
            <a:rPr lang="ru-RU" sz="2800" dirty="0" smtClean="0"/>
            <a:t>Государственная</a:t>
          </a:r>
          <a:endParaRPr lang="ru-RU" sz="2800" dirty="0"/>
        </a:p>
      </dgm:t>
    </dgm:pt>
    <dgm:pt modelId="{771C1227-1B19-43D0-BFCC-28ECF0D71B13}" type="parTrans" cxnId="{29E0464D-C793-4DA0-AA1B-76B7707ED121}">
      <dgm:prSet/>
      <dgm:spPr/>
      <dgm:t>
        <a:bodyPr/>
        <a:lstStyle/>
        <a:p>
          <a:endParaRPr lang="ru-RU" sz="2400"/>
        </a:p>
      </dgm:t>
    </dgm:pt>
    <dgm:pt modelId="{CC69A2D3-B2B1-4FA8-97EF-BDB9CC1FAA79}" type="sibTrans" cxnId="{29E0464D-C793-4DA0-AA1B-76B7707ED121}">
      <dgm:prSet/>
      <dgm:spPr/>
      <dgm:t>
        <a:bodyPr/>
        <a:lstStyle/>
        <a:p>
          <a:endParaRPr lang="ru-RU" sz="2400"/>
        </a:p>
      </dgm:t>
    </dgm:pt>
    <dgm:pt modelId="{956D9266-0A2D-4FA2-B750-F249684E32E9}">
      <dgm:prSet phldrT="[Текст]" custT="1"/>
      <dgm:spPr/>
      <dgm:t>
        <a:bodyPr/>
        <a:lstStyle/>
        <a:p>
          <a:r>
            <a:rPr lang="ru-RU" sz="2400" dirty="0" smtClean="0"/>
            <a:t>По причине сбора данных</a:t>
          </a:r>
          <a:endParaRPr lang="ru-RU" sz="2400" dirty="0"/>
        </a:p>
      </dgm:t>
    </dgm:pt>
    <dgm:pt modelId="{3BE4A7C3-93C9-4269-AB69-2CCD445772F2}" type="parTrans" cxnId="{A54F9CF4-9941-4EFC-81A7-4C254F3F85A9}">
      <dgm:prSet/>
      <dgm:spPr/>
      <dgm:t>
        <a:bodyPr/>
        <a:lstStyle/>
        <a:p>
          <a:endParaRPr lang="ru-RU" sz="2400"/>
        </a:p>
      </dgm:t>
    </dgm:pt>
    <dgm:pt modelId="{98FA0C38-273D-43DC-BCA9-31AF44600DD9}" type="sibTrans" cxnId="{A54F9CF4-9941-4EFC-81A7-4C254F3F85A9}">
      <dgm:prSet/>
      <dgm:spPr/>
      <dgm:t>
        <a:bodyPr/>
        <a:lstStyle/>
        <a:p>
          <a:endParaRPr lang="ru-RU" sz="2400"/>
        </a:p>
      </dgm:t>
    </dgm:pt>
    <dgm:pt modelId="{12DEDA51-D79E-44C6-B0CE-210496C661F6}">
      <dgm:prSet phldrT="[Текст]" custT="1"/>
      <dgm:spPr/>
      <dgm:t>
        <a:bodyPr/>
        <a:lstStyle/>
        <a:p>
          <a:r>
            <a:rPr lang="ru-RU" sz="2800" dirty="0" smtClean="0"/>
            <a:t>Регулярная</a:t>
          </a:r>
          <a:endParaRPr lang="ru-RU" sz="2800" dirty="0"/>
        </a:p>
      </dgm:t>
    </dgm:pt>
    <dgm:pt modelId="{3670D65D-D322-468A-98B4-57639B67DA23}" type="parTrans" cxnId="{02DCCCD5-C5B4-4473-809F-24F26F1CCDCF}">
      <dgm:prSet/>
      <dgm:spPr/>
      <dgm:t>
        <a:bodyPr/>
        <a:lstStyle/>
        <a:p>
          <a:endParaRPr lang="ru-RU" sz="2400"/>
        </a:p>
      </dgm:t>
    </dgm:pt>
    <dgm:pt modelId="{9FEDC019-CF2E-4E29-B369-4A30AE19FF5D}" type="sibTrans" cxnId="{02DCCCD5-C5B4-4473-809F-24F26F1CCDCF}">
      <dgm:prSet/>
      <dgm:spPr/>
      <dgm:t>
        <a:bodyPr/>
        <a:lstStyle/>
        <a:p>
          <a:endParaRPr lang="ru-RU" sz="2400"/>
        </a:p>
      </dgm:t>
    </dgm:pt>
    <dgm:pt modelId="{C87EC2B7-9662-45D5-ACCC-4FA3336C4F0C}" type="pres">
      <dgm:prSet presAssocID="{2DD312E6-47C6-4290-9504-EADA950C6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C73F2-2F66-4CB4-B876-C4560A4AB296}" type="pres">
      <dgm:prSet presAssocID="{F4B26355-135E-44CC-86C3-204283F46128}" presName="linNode" presStyleCnt="0"/>
      <dgm:spPr/>
    </dgm:pt>
    <dgm:pt modelId="{9CA4149F-97CB-415D-A5D6-47944189B355}" type="pres">
      <dgm:prSet presAssocID="{F4B26355-135E-44CC-86C3-204283F4612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36300-20FC-437A-B5D0-FEBFF1328410}" type="pres">
      <dgm:prSet presAssocID="{F4B26355-135E-44CC-86C3-204283F46128}" presName="descendantText" presStyleLbl="alignAccFollowNode1" presStyleIdx="0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C2030-9B9D-46B0-B5FE-0CC38222F290}" type="pres">
      <dgm:prSet presAssocID="{85D3092F-051D-43B0-A5A6-B0E86E611423}" presName="sp" presStyleCnt="0"/>
      <dgm:spPr/>
    </dgm:pt>
    <dgm:pt modelId="{90B99BA1-CB2F-4B23-B2B1-2FEA7544A865}" type="pres">
      <dgm:prSet presAssocID="{6A855E34-CBC2-477F-B5BD-F8CD5FBFCE3F}" presName="linNode" presStyleCnt="0"/>
      <dgm:spPr/>
    </dgm:pt>
    <dgm:pt modelId="{40457408-3FB0-42B0-8095-B301477D2CF8}" type="pres">
      <dgm:prSet presAssocID="{6A855E34-CBC2-477F-B5BD-F8CD5FBFCE3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78A4C-3003-48E8-94FC-400F92C3FDB2}" type="pres">
      <dgm:prSet presAssocID="{6A855E34-CBC2-477F-B5BD-F8CD5FBFCE3F}" presName="descendantText" presStyleLbl="alignAccFollowNode1" presStyleIdx="1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C4AC8-FB85-4BFC-A38E-4DA611DF8BAA}" type="pres">
      <dgm:prSet presAssocID="{C0A68AC8-EFC1-4BFB-B719-044CF4D47425}" presName="sp" presStyleCnt="0"/>
      <dgm:spPr/>
    </dgm:pt>
    <dgm:pt modelId="{80B95CC7-2AAA-4ECA-A054-B304771B14A5}" type="pres">
      <dgm:prSet presAssocID="{5394CA99-A855-400B-9ADC-BA61B1254830}" presName="linNode" presStyleCnt="0"/>
      <dgm:spPr/>
    </dgm:pt>
    <dgm:pt modelId="{4CF7EA2A-9C39-405E-9428-97A19EA8B255}" type="pres">
      <dgm:prSet presAssocID="{5394CA99-A855-400B-9ADC-BA61B125483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F34F3-154A-404E-9EA7-3B04767ABD29}" type="pres">
      <dgm:prSet presAssocID="{5394CA99-A855-400B-9ADC-BA61B1254830}" presName="descendantText" presStyleLbl="alignAccFollowNode1" presStyleIdx="2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CE009-91CA-490A-A736-554FF4DFD76C}" type="pres">
      <dgm:prSet presAssocID="{4530FC41-8E21-4664-907F-2BD296C3F72C}" presName="sp" presStyleCnt="0"/>
      <dgm:spPr/>
    </dgm:pt>
    <dgm:pt modelId="{F951FE84-2AE8-441E-AC77-452315A54398}" type="pres">
      <dgm:prSet presAssocID="{956D9266-0A2D-4FA2-B750-F249684E32E9}" presName="linNode" presStyleCnt="0"/>
      <dgm:spPr/>
    </dgm:pt>
    <dgm:pt modelId="{EC3967B0-6447-4A3A-8EFC-2E3E7C856C9B}" type="pres">
      <dgm:prSet presAssocID="{956D9266-0A2D-4FA2-B750-F249684E32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4688-8297-4D06-8236-EC1C8817FA65}" type="pres">
      <dgm:prSet presAssocID="{956D9266-0A2D-4FA2-B750-F249684E32E9}" presName="descendantText" presStyleLbl="alignAccFollowNode1" presStyleIdx="3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931DE-DF32-477B-B142-DC3F6C53EFDC}" type="presOf" srcId="{F4B26355-135E-44CC-86C3-204283F46128}" destId="{9CA4149F-97CB-415D-A5D6-47944189B355}" srcOrd="0" destOrd="0" presId="urn:microsoft.com/office/officeart/2005/8/layout/vList5"/>
    <dgm:cxn modelId="{A54F9CF4-9941-4EFC-81A7-4C254F3F85A9}" srcId="{2DD312E6-47C6-4290-9504-EADA950C669B}" destId="{956D9266-0A2D-4FA2-B750-F249684E32E9}" srcOrd="3" destOrd="0" parTransId="{3BE4A7C3-93C9-4269-AB69-2CCD445772F2}" sibTransId="{98FA0C38-273D-43DC-BCA9-31AF44600DD9}"/>
    <dgm:cxn modelId="{9DB360DF-8195-462C-B78B-71FAF5DF0ADB}" type="presOf" srcId="{5394CA99-A855-400B-9ADC-BA61B1254830}" destId="{4CF7EA2A-9C39-405E-9428-97A19EA8B255}" srcOrd="0" destOrd="0" presId="urn:microsoft.com/office/officeart/2005/8/layout/vList5"/>
    <dgm:cxn modelId="{34D69806-55D5-4FCA-BCA0-EF2BB9408388}" type="presOf" srcId="{CEDC70AC-FEF2-4814-A196-1ED9B1A55C01}" destId="{3D178A4C-3003-48E8-94FC-400F92C3FDB2}" srcOrd="0" destOrd="0" presId="urn:microsoft.com/office/officeart/2005/8/layout/vList5"/>
    <dgm:cxn modelId="{46D4EC9B-2CB5-42D3-8036-AC2FE3B59FEB}" type="presOf" srcId="{2DD312E6-47C6-4290-9504-EADA950C669B}" destId="{C87EC2B7-9662-45D5-ACCC-4FA3336C4F0C}" srcOrd="0" destOrd="0" presId="urn:microsoft.com/office/officeart/2005/8/layout/vList5"/>
    <dgm:cxn modelId="{57E0765D-1DE1-491D-8127-D831BD40F936}" type="presOf" srcId="{D57B014C-6051-41C5-AABC-C43FBA33ED40}" destId="{BD5F34F3-154A-404E-9EA7-3B04767ABD29}" srcOrd="0" destOrd="0" presId="urn:microsoft.com/office/officeart/2005/8/layout/vList5"/>
    <dgm:cxn modelId="{0CAF094D-FF7A-4A89-B9A1-C87CF46B11A1}" srcId="{F4B26355-135E-44CC-86C3-204283F46128}" destId="{617C4520-44FB-41C2-972E-0AFED222FB43}" srcOrd="0" destOrd="0" parTransId="{C7A2D861-539D-4192-8C32-E5BBC26E480E}" sibTransId="{29E419BF-7CE8-405E-969B-F95BA789C95D}"/>
    <dgm:cxn modelId="{8511B98C-A483-441F-A76B-FA056BBAB5C5}" type="presOf" srcId="{617C4520-44FB-41C2-972E-0AFED222FB43}" destId="{E4E36300-20FC-437A-B5D0-FEBFF1328410}" srcOrd="0" destOrd="0" presId="urn:microsoft.com/office/officeart/2005/8/layout/vList5"/>
    <dgm:cxn modelId="{02DCCCD5-C5B4-4473-809F-24F26F1CCDCF}" srcId="{956D9266-0A2D-4FA2-B750-F249684E32E9}" destId="{12DEDA51-D79E-44C6-B0CE-210496C661F6}" srcOrd="0" destOrd="0" parTransId="{3670D65D-D322-468A-98B4-57639B67DA23}" sibTransId="{9FEDC019-CF2E-4E29-B369-4A30AE19FF5D}"/>
    <dgm:cxn modelId="{1D57B7E7-824E-4FA2-A85D-2EADB883180E}" srcId="{2DD312E6-47C6-4290-9504-EADA950C669B}" destId="{5394CA99-A855-400B-9ADC-BA61B1254830}" srcOrd="2" destOrd="0" parTransId="{23A9DE24-8BB0-40B7-A1CA-66CB3E1286E4}" sibTransId="{4530FC41-8E21-4664-907F-2BD296C3F72C}"/>
    <dgm:cxn modelId="{C26A633F-3173-42FA-8C0A-867A414C80CA}" type="presOf" srcId="{956D9266-0A2D-4FA2-B750-F249684E32E9}" destId="{EC3967B0-6447-4A3A-8EFC-2E3E7C856C9B}" srcOrd="0" destOrd="0" presId="urn:microsoft.com/office/officeart/2005/8/layout/vList5"/>
    <dgm:cxn modelId="{72B70962-A5E6-4A80-AFCF-D9AFAAA29105}" srcId="{6A855E34-CBC2-477F-B5BD-F8CD5FBFCE3F}" destId="{CEDC70AC-FEF2-4814-A196-1ED9B1A55C01}" srcOrd="0" destOrd="0" parTransId="{1E7EA3D0-E852-4885-8052-EB8F7C363493}" sibTransId="{7E845509-A295-442A-9203-9E1DB42FE39E}"/>
    <dgm:cxn modelId="{27CF54C5-81AE-4A71-9980-5E189DF2BE2F}" srcId="{2DD312E6-47C6-4290-9504-EADA950C669B}" destId="{6A855E34-CBC2-477F-B5BD-F8CD5FBFCE3F}" srcOrd="1" destOrd="0" parTransId="{D879B0D0-B92E-4F3B-AE5C-48A35BCC8A3F}" sibTransId="{C0A68AC8-EFC1-4BFB-B719-044CF4D47425}"/>
    <dgm:cxn modelId="{29E0464D-C793-4DA0-AA1B-76B7707ED121}" srcId="{5394CA99-A855-400B-9ADC-BA61B1254830}" destId="{D57B014C-6051-41C5-AABC-C43FBA33ED40}" srcOrd="0" destOrd="0" parTransId="{771C1227-1B19-43D0-BFCC-28ECF0D71B13}" sibTransId="{CC69A2D3-B2B1-4FA8-97EF-BDB9CC1FAA79}"/>
    <dgm:cxn modelId="{81ADC2F7-CC9F-4430-BBA6-1CF5ADA64363}" type="presOf" srcId="{12DEDA51-D79E-44C6-B0CE-210496C661F6}" destId="{9CBA4688-8297-4D06-8236-EC1C8817FA65}" srcOrd="0" destOrd="0" presId="urn:microsoft.com/office/officeart/2005/8/layout/vList5"/>
    <dgm:cxn modelId="{7D7A70AB-04A9-4772-809E-5F6CD2683160}" srcId="{2DD312E6-47C6-4290-9504-EADA950C669B}" destId="{F4B26355-135E-44CC-86C3-204283F46128}" srcOrd="0" destOrd="0" parTransId="{AE215033-4079-49D3-B90F-EC59094977BE}" sibTransId="{85D3092F-051D-43B0-A5A6-B0E86E611423}"/>
    <dgm:cxn modelId="{C83B6EA1-800B-47F0-8C03-8F4D230EDD05}" type="presOf" srcId="{6A855E34-CBC2-477F-B5BD-F8CD5FBFCE3F}" destId="{40457408-3FB0-42B0-8095-B301477D2CF8}" srcOrd="0" destOrd="0" presId="urn:microsoft.com/office/officeart/2005/8/layout/vList5"/>
    <dgm:cxn modelId="{79FECCCA-1482-4263-A647-0F82F40F4C34}" type="presParOf" srcId="{C87EC2B7-9662-45D5-ACCC-4FA3336C4F0C}" destId="{617C73F2-2F66-4CB4-B876-C4560A4AB296}" srcOrd="0" destOrd="0" presId="urn:microsoft.com/office/officeart/2005/8/layout/vList5"/>
    <dgm:cxn modelId="{F65C37D1-4175-4B78-B7D6-A642057144E8}" type="presParOf" srcId="{617C73F2-2F66-4CB4-B876-C4560A4AB296}" destId="{9CA4149F-97CB-415D-A5D6-47944189B355}" srcOrd="0" destOrd="0" presId="urn:microsoft.com/office/officeart/2005/8/layout/vList5"/>
    <dgm:cxn modelId="{FB2A884B-A336-42A9-96E8-B2BBAB867805}" type="presParOf" srcId="{617C73F2-2F66-4CB4-B876-C4560A4AB296}" destId="{E4E36300-20FC-437A-B5D0-FEBFF1328410}" srcOrd="1" destOrd="0" presId="urn:microsoft.com/office/officeart/2005/8/layout/vList5"/>
    <dgm:cxn modelId="{1DDFD96F-739E-471D-B983-6717B2405AE1}" type="presParOf" srcId="{C87EC2B7-9662-45D5-ACCC-4FA3336C4F0C}" destId="{B0EC2030-9B9D-46B0-B5FE-0CC38222F290}" srcOrd="1" destOrd="0" presId="urn:microsoft.com/office/officeart/2005/8/layout/vList5"/>
    <dgm:cxn modelId="{50A24F44-1546-4CA9-A44E-F1C15BB28725}" type="presParOf" srcId="{C87EC2B7-9662-45D5-ACCC-4FA3336C4F0C}" destId="{90B99BA1-CB2F-4B23-B2B1-2FEA7544A865}" srcOrd="2" destOrd="0" presId="urn:microsoft.com/office/officeart/2005/8/layout/vList5"/>
    <dgm:cxn modelId="{C693B957-FDCB-4421-A995-79DB50AE645D}" type="presParOf" srcId="{90B99BA1-CB2F-4B23-B2B1-2FEA7544A865}" destId="{40457408-3FB0-42B0-8095-B301477D2CF8}" srcOrd="0" destOrd="0" presId="urn:microsoft.com/office/officeart/2005/8/layout/vList5"/>
    <dgm:cxn modelId="{F61D0D38-CF56-4513-B874-301A1CE776F4}" type="presParOf" srcId="{90B99BA1-CB2F-4B23-B2B1-2FEA7544A865}" destId="{3D178A4C-3003-48E8-94FC-400F92C3FDB2}" srcOrd="1" destOrd="0" presId="urn:microsoft.com/office/officeart/2005/8/layout/vList5"/>
    <dgm:cxn modelId="{DEDB6265-2747-4DC7-83E8-DA277D8A859F}" type="presParOf" srcId="{C87EC2B7-9662-45D5-ACCC-4FA3336C4F0C}" destId="{844C4AC8-FB85-4BFC-A38E-4DA611DF8BAA}" srcOrd="3" destOrd="0" presId="urn:microsoft.com/office/officeart/2005/8/layout/vList5"/>
    <dgm:cxn modelId="{BDEAE9C9-FBF0-4D81-85CA-95A8FF2618B5}" type="presParOf" srcId="{C87EC2B7-9662-45D5-ACCC-4FA3336C4F0C}" destId="{80B95CC7-2AAA-4ECA-A054-B304771B14A5}" srcOrd="4" destOrd="0" presId="urn:microsoft.com/office/officeart/2005/8/layout/vList5"/>
    <dgm:cxn modelId="{73434F03-EE5A-4AA8-A2A9-FDB57592A510}" type="presParOf" srcId="{80B95CC7-2AAA-4ECA-A054-B304771B14A5}" destId="{4CF7EA2A-9C39-405E-9428-97A19EA8B255}" srcOrd="0" destOrd="0" presId="urn:microsoft.com/office/officeart/2005/8/layout/vList5"/>
    <dgm:cxn modelId="{917E6CE6-1907-4DDF-B45D-6E1A7B33C25C}" type="presParOf" srcId="{80B95CC7-2AAA-4ECA-A054-B304771B14A5}" destId="{BD5F34F3-154A-404E-9EA7-3B04767ABD29}" srcOrd="1" destOrd="0" presId="urn:microsoft.com/office/officeart/2005/8/layout/vList5"/>
    <dgm:cxn modelId="{6B0E7326-047A-4255-907E-EA682E437FEB}" type="presParOf" srcId="{C87EC2B7-9662-45D5-ACCC-4FA3336C4F0C}" destId="{3C6CE009-91CA-490A-A736-554FF4DFD76C}" srcOrd="5" destOrd="0" presId="urn:microsoft.com/office/officeart/2005/8/layout/vList5"/>
    <dgm:cxn modelId="{3E3E31F8-51A5-499A-87C0-0CAB0B47F7E7}" type="presParOf" srcId="{C87EC2B7-9662-45D5-ACCC-4FA3336C4F0C}" destId="{F951FE84-2AE8-441E-AC77-452315A54398}" srcOrd="6" destOrd="0" presId="urn:microsoft.com/office/officeart/2005/8/layout/vList5"/>
    <dgm:cxn modelId="{AB619D89-93BC-409A-974F-6A8663BB05FD}" type="presParOf" srcId="{F951FE84-2AE8-441E-AC77-452315A54398}" destId="{EC3967B0-6447-4A3A-8EFC-2E3E7C856C9B}" srcOrd="0" destOrd="0" presId="urn:microsoft.com/office/officeart/2005/8/layout/vList5"/>
    <dgm:cxn modelId="{9C798013-9BF2-488E-A1EE-2B29E82F5C8D}" type="presParOf" srcId="{F951FE84-2AE8-441E-AC77-452315A54398}" destId="{9CBA4688-8297-4D06-8236-EC1C8817FA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C75ABD-BE78-4CCF-8BA3-91A85F2F176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1023684-D270-4711-AF5B-4F4A5736B25D}">
      <dgm:prSet phldrT="[Текст]" custT="1"/>
      <dgm:spPr/>
      <dgm:t>
        <a:bodyPr/>
        <a:lstStyle/>
        <a:p>
          <a:r>
            <a:rPr lang="en-US" sz="2800" b="1" dirty="0" smtClean="0"/>
            <a:t>G2G</a:t>
          </a:r>
          <a:endParaRPr lang="ru-RU" sz="2800" b="1" dirty="0"/>
        </a:p>
      </dgm:t>
    </dgm:pt>
    <dgm:pt modelId="{32E70B35-EFA1-4716-A558-8DE5042A0C3F}" type="parTrans" cxnId="{76FCD301-6BB8-4ABD-804C-D2798D87022E}">
      <dgm:prSet/>
      <dgm:spPr/>
      <dgm:t>
        <a:bodyPr/>
        <a:lstStyle/>
        <a:p>
          <a:endParaRPr lang="ru-RU" sz="2800"/>
        </a:p>
      </dgm:t>
    </dgm:pt>
    <dgm:pt modelId="{52F99449-CA87-43A0-9912-7966CB88DD23}" type="sibTrans" cxnId="{76FCD301-6BB8-4ABD-804C-D2798D87022E}">
      <dgm:prSet custT="1"/>
      <dgm:spPr/>
      <dgm:t>
        <a:bodyPr/>
        <a:lstStyle/>
        <a:p>
          <a:endParaRPr lang="ru-RU" sz="2800"/>
        </a:p>
      </dgm:t>
    </dgm:pt>
    <dgm:pt modelId="{D22821CD-D8D3-45CC-9130-B931144C1DC8}">
      <dgm:prSet custT="1"/>
      <dgm:spPr/>
      <dgm:t>
        <a:bodyPr/>
        <a:lstStyle/>
        <a:p>
          <a:r>
            <a:rPr lang="ru-RU" sz="2800" b="1" dirty="0" smtClean="0"/>
            <a:t>Отчетность о количестве учеников</a:t>
          </a:r>
          <a:endParaRPr lang="ru-RU" sz="2800" b="1" dirty="0"/>
        </a:p>
      </dgm:t>
    </dgm:pt>
    <dgm:pt modelId="{FB8E24DF-0A8E-4CB5-B436-C2C1E2E9EDD5}" type="parTrans" cxnId="{D20E97AA-9725-407E-836C-4187884D7E1D}">
      <dgm:prSet/>
      <dgm:spPr/>
      <dgm:t>
        <a:bodyPr/>
        <a:lstStyle/>
        <a:p>
          <a:endParaRPr lang="ru-RU" sz="2800"/>
        </a:p>
      </dgm:t>
    </dgm:pt>
    <dgm:pt modelId="{1F074DB6-4058-421E-9BBD-2EE015DB6C57}" type="sibTrans" cxnId="{D20E97AA-9725-407E-836C-4187884D7E1D}">
      <dgm:prSet/>
      <dgm:spPr/>
      <dgm:t>
        <a:bodyPr/>
        <a:lstStyle/>
        <a:p>
          <a:endParaRPr lang="ru-RU" sz="2800"/>
        </a:p>
      </dgm:t>
    </dgm:pt>
    <dgm:pt modelId="{B5D401EA-61C3-4EDC-B91A-CB6DBAC20DFD}" type="pres">
      <dgm:prSet presAssocID="{B9C75ABD-BE78-4CCF-8BA3-91A85F2F17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4B445-0288-42B1-A838-7B60F86E42B2}" type="pres">
      <dgm:prSet presAssocID="{A1023684-D270-4711-AF5B-4F4A5736B25D}" presName="composite" presStyleCnt="0"/>
      <dgm:spPr/>
    </dgm:pt>
    <dgm:pt modelId="{77FD4F7D-075E-42F5-8254-BFCF80F02586}" type="pres">
      <dgm:prSet presAssocID="{A1023684-D270-4711-AF5B-4F4A5736B25D}" presName="parentText" presStyleLbl="alignNode1" presStyleIdx="0" presStyleCnt="1" custScaleX="126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28A91-67C7-4FCA-8E46-4DBB83D75C92}" type="pres">
      <dgm:prSet presAssocID="{A1023684-D270-4711-AF5B-4F4A5736B25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27993-66EA-47A1-A1E6-6DD78E92A7A2}" type="presOf" srcId="{B9C75ABD-BE78-4CCF-8BA3-91A85F2F176B}" destId="{B5D401EA-61C3-4EDC-B91A-CB6DBAC20DFD}" srcOrd="0" destOrd="0" presId="urn:microsoft.com/office/officeart/2005/8/layout/chevron2"/>
    <dgm:cxn modelId="{76FCD301-6BB8-4ABD-804C-D2798D87022E}" srcId="{B9C75ABD-BE78-4CCF-8BA3-91A85F2F176B}" destId="{A1023684-D270-4711-AF5B-4F4A5736B25D}" srcOrd="0" destOrd="0" parTransId="{32E70B35-EFA1-4716-A558-8DE5042A0C3F}" sibTransId="{52F99449-CA87-43A0-9912-7966CB88DD23}"/>
    <dgm:cxn modelId="{FAB1A9DE-B00C-4A94-A406-E82EDEADB948}" type="presOf" srcId="{A1023684-D270-4711-AF5B-4F4A5736B25D}" destId="{77FD4F7D-075E-42F5-8254-BFCF80F02586}" srcOrd="0" destOrd="0" presId="urn:microsoft.com/office/officeart/2005/8/layout/chevron2"/>
    <dgm:cxn modelId="{D20E97AA-9725-407E-836C-4187884D7E1D}" srcId="{A1023684-D270-4711-AF5B-4F4A5736B25D}" destId="{D22821CD-D8D3-45CC-9130-B931144C1DC8}" srcOrd="0" destOrd="0" parTransId="{FB8E24DF-0A8E-4CB5-B436-C2C1E2E9EDD5}" sibTransId="{1F074DB6-4058-421E-9BBD-2EE015DB6C57}"/>
    <dgm:cxn modelId="{03E3FBDA-FADA-486F-8695-69399D9A61B4}" type="presOf" srcId="{D22821CD-D8D3-45CC-9130-B931144C1DC8}" destId="{B4528A91-67C7-4FCA-8E46-4DBB83D75C92}" srcOrd="0" destOrd="0" presId="urn:microsoft.com/office/officeart/2005/8/layout/chevron2"/>
    <dgm:cxn modelId="{98F8A912-204C-4381-85A8-3207BADA8911}" type="presParOf" srcId="{B5D401EA-61C3-4EDC-B91A-CB6DBAC20DFD}" destId="{8154B445-0288-42B1-A838-7B60F86E42B2}" srcOrd="0" destOrd="0" presId="urn:microsoft.com/office/officeart/2005/8/layout/chevron2"/>
    <dgm:cxn modelId="{FB7EA8DA-EC5B-474A-A2D1-A0BF1CA230B9}" type="presParOf" srcId="{8154B445-0288-42B1-A838-7B60F86E42B2}" destId="{77FD4F7D-075E-42F5-8254-BFCF80F02586}" srcOrd="0" destOrd="0" presId="urn:microsoft.com/office/officeart/2005/8/layout/chevron2"/>
    <dgm:cxn modelId="{C6C45D76-980B-4F7E-BAAE-EBB86CABA821}" type="presParOf" srcId="{8154B445-0288-42B1-A838-7B60F86E42B2}" destId="{B4528A91-67C7-4FCA-8E46-4DBB83D75C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C75ABD-BE78-4CCF-8BA3-91A85F2F176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1023684-D270-4711-AF5B-4F4A5736B25D}">
      <dgm:prSet phldrT="[Текст]" custT="1"/>
      <dgm:spPr/>
      <dgm:t>
        <a:bodyPr/>
        <a:lstStyle/>
        <a:p>
          <a:r>
            <a:rPr lang="en-US" sz="2800" b="1" dirty="0" smtClean="0"/>
            <a:t>G2G</a:t>
          </a:r>
          <a:endParaRPr lang="ru-RU" sz="2800" b="1" dirty="0"/>
        </a:p>
      </dgm:t>
    </dgm:pt>
    <dgm:pt modelId="{32E70B35-EFA1-4716-A558-8DE5042A0C3F}" type="parTrans" cxnId="{76FCD301-6BB8-4ABD-804C-D2798D87022E}">
      <dgm:prSet/>
      <dgm:spPr/>
      <dgm:t>
        <a:bodyPr/>
        <a:lstStyle/>
        <a:p>
          <a:endParaRPr lang="ru-RU" sz="2800"/>
        </a:p>
      </dgm:t>
    </dgm:pt>
    <dgm:pt modelId="{52F99449-CA87-43A0-9912-7966CB88DD23}" type="sibTrans" cxnId="{76FCD301-6BB8-4ABD-804C-D2798D87022E}">
      <dgm:prSet custT="1"/>
      <dgm:spPr/>
      <dgm:t>
        <a:bodyPr/>
        <a:lstStyle/>
        <a:p>
          <a:endParaRPr lang="ru-RU" sz="2800"/>
        </a:p>
      </dgm:t>
    </dgm:pt>
    <dgm:pt modelId="{D22821CD-D8D3-45CC-9130-B931144C1DC8}">
      <dgm:prSet custT="1"/>
      <dgm:spPr/>
      <dgm:t>
        <a:bodyPr/>
        <a:lstStyle/>
        <a:p>
          <a:r>
            <a:rPr lang="ru-RU" sz="2800" b="1" dirty="0" smtClean="0"/>
            <a:t>Отчетность о количестве учеников</a:t>
          </a:r>
          <a:endParaRPr lang="ru-RU" sz="2800" b="1" dirty="0"/>
        </a:p>
      </dgm:t>
    </dgm:pt>
    <dgm:pt modelId="{FB8E24DF-0A8E-4CB5-B436-C2C1E2E9EDD5}" type="parTrans" cxnId="{D20E97AA-9725-407E-836C-4187884D7E1D}">
      <dgm:prSet/>
      <dgm:spPr/>
      <dgm:t>
        <a:bodyPr/>
        <a:lstStyle/>
        <a:p>
          <a:endParaRPr lang="ru-RU" sz="2800"/>
        </a:p>
      </dgm:t>
    </dgm:pt>
    <dgm:pt modelId="{1F074DB6-4058-421E-9BBD-2EE015DB6C57}" type="sibTrans" cxnId="{D20E97AA-9725-407E-836C-4187884D7E1D}">
      <dgm:prSet/>
      <dgm:spPr/>
      <dgm:t>
        <a:bodyPr/>
        <a:lstStyle/>
        <a:p>
          <a:endParaRPr lang="ru-RU" sz="2800"/>
        </a:p>
      </dgm:t>
    </dgm:pt>
    <dgm:pt modelId="{B5D401EA-61C3-4EDC-B91A-CB6DBAC20DFD}" type="pres">
      <dgm:prSet presAssocID="{B9C75ABD-BE78-4CCF-8BA3-91A85F2F17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4B445-0288-42B1-A838-7B60F86E42B2}" type="pres">
      <dgm:prSet presAssocID="{A1023684-D270-4711-AF5B-4F4A5736B25D}" presName="composite" presStyleCnt="0"/>
      <dgm:spPr/>
    </dgm:pt>
    <dgm:pt modelId="{77FD4F7D-075E-42F5-8254-BFCF80F02586}" type="pres">
      <dgm:prSet presAssocID="{A1023684-D270-4711-AF5B-4F4A5736B25D}" presName="parentText" presStyleLbl="alignNode1" presStyleIdx="0" presStyleCnt="1" custScaleX="126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28A91-67C7-4FCA-8E46-4DBB83D75C92}" type="pres">
      <dgm:prSet presAssocID="{A1023684-D270-4711-AF5B-4F4A5736B25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0AC4E-6394-4296-8789-F94C5F88AE02}" type="presOf" srcId="{A1023684-D270-4711-AF5B-4F4A5736B25D}" destId="{77FD4F7D-075E-42F5-8254-BFCF80F02586}" srcOrd="0" destOrd="0" presId="urn:microsoft.com/office/officeart/2005/8/layout/chevron2"/>
    <dgm:cxn modelId="{FA92FC45-DAA0-4ADA-9D07-E560C14013F8}" type="presOf" srcId="{D22821CD-D8D3-45CC-9130-B931144C1DC8}" destId="{B4528A91-67C7-4FCA-8E46-4DBB83D75C92}" srcOrd="0" destOrd="0" presId="urn:microsoft.com/office/officeart/2005/8/layout/chevron2"/>
    <dgm:cxn modelId="{76FCD301-6BB8-4ABD-804C-D2798D87022E}" srcId="{B9C75ABD-BE78-4CCF-8BA3-91A85F2F176B}" destId="{A1023684-D270-4711-AF5B-4F4A5736B25D}" srcOrd="0" destOrd="0" parTransId="{32E70B35-EFA1-4716-A558-8DE5042A0C3F}" sibTransId="{52F99449-CA87-43A0-9912-7966CB88DD23}"/>
    <dgm:cxn modelId="{D20E97AA-9725-407E-836C-4187884D7E1D}" srcId="{A1023684-D270-4711-AF5B-4F4A5736B25D}" destId="{D22821CD-D8D3-45CC-9130-B931144C1DC8}" srcOrd="0" destOrd="0" parTransId="{FB8E24DF-0A8E-4CB5-B436-C2C1E2E9EDD5}" sibTransId="{1F074DB6-4058-421E-9BBD-2EE015DB6C57}"/>
    <dgm:cxn modelId="{FDE4072D-3669-4AB2-BCFC-4DEBDC8A79F8}" type="presOf" srcId="{B9C75ABD-BE78-4CCF-8BA3-91A85F2F176B}" destId="{B5D401EA-61C3-4EDC-B91A-CB6DBAC20DFD}" srcOrd="0" destOrd="0" presId="urn:microsoft.com/office/officeart/2005/8/layout/chevron2"/>
    <dgm:cxn modelId="{4A390D1B-FD41-4309-BCB2-19CF9FBFCC02}" type="presParOf" srcId="{B5D401EA-61C3-4EDC-B91A-CB6DBAC20DFD}" destId="{8154B445-0288-42B1-A838-7B60F86E42B2}" srcOrd="0" destOrd="0" presId="urn:microsoft.com/office/officeart/2005/8/layout/chevron2"/>
    <dgm:cxn modelId="{4A7265CA-3442-449F-AD10-1BE661B89BBF}" type="presParOf" srcId="{8154B445-0288-42B1-A838-7B60F86E42B2}" destId="{77FD4F7D-075E-42F5-8254-BFCF80F02586}" srcOrd="0" destOrd="0" presId="urn:microsoft.com/office/officeart/2005/8/layout/chevron2"/>
    <dgm:cxn modelId="{B2F398F7-E4C7-482C-96EE-67017BFAAD54}" type="presParOf" srcId="{8154B445-0288-42B1-A838-7B60F86E42B2}" destId="{B4528A91-67C7-4FCA-8E46-4DBB83D75C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D312E6-47C6-4290-9504-EADA950C669B}" type="doc">
      <dgm:prSet loTypeId="urn:microsoft.com/office/officeart/2005/8/layout/vList5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4B26355-135E-44CC-86C3-204283F46128}">
      <dgm:prSet phldrT="[Текст]" custT="1"/>
      <dgm:spPr/>
      <dgm:t>
        <a:bodyPr/>
        <a:lstStyle/>
        <a:p>
          <a:r>
            <a:rPr lang="ru-RU" sz="2400" dirty="0" smtClean="0"/>
            <a:t>По виду</a:t>
          </a:r>
          <a:endParaRPr lang="ru-RU" sz="2400" dirty="0"/>
        </a:p>
      </dgm:t>
    </dgm:pt>
    <dgm:pt modelId="{AE215033-4079-49D3-B90F-EC59094977BE}" type="parTrans" cxnId="{7D7A70AB-04A9-4772-809E-5F6CD2683160}">
      <dgm:prSet/>
      <dgm:spPr/>
      <dgm:t>
        <a:bodyPr/>
        <a:lstStyle/>
        <a:p>
          <a:endParaRPr lang="ru-RU" sz="2400"/>
        </a:p>
      </dgm:t>
    </dgm:pt>
    <dgm:pt modelId="{85D3092F-051D-43B0-A5A6-B0E86E611423}" type="sibTrans" cxnId="{7D7A70AB-04A9-4772-809E-5F6CD2683160}">
      <dgm:prSet/>
      <dgm:spPr/>
      <dgm:t>
        <a:bodyPr/>
        <a:lstStyle/>
        <a:p>
          <a:endParaRPr lang="ru-RU" sz="2400"/>
        </a:p>
      </dgm:t>
    </dgm:pt>
    <dgm:pt modelId="{617C4520-44FB-41C2-972E-0AFED222FB43}">
      <dgm:prSet phldrT="[Текст]" custT="1"/>
      <dgm:spPr/>
      <dgm:t>
        <a:bodyPr/>
        <a:lstStyle/>
        <a:p>
          <a:r>
            <a:rPr lang="ru-RU" sz="2800" dirty="0" smtClean="0"/>
            <a:t>Оперативная</a:t>
          </a:r>
          <a:endParaRPr lang="ru-RU" sz="2800" dirty="0"/>
        </a:p>
      </dgm:t>
    </dgm:pt>
    <dgm:pt modelId="{C7A2D861-539D-4192-8C32-E5BBC26E480E}" type="parTrans" cxnId="{0CAF094D-FF7A-4A89-B9A1-C87CF46B11A1}">
      <dgm:prSet/>
      <dgm:spPr/>
      <dgm:t>
        <a:bodyPr/>
        <a:lstStyle/>
        <a:p>
          <a:endParaRPr lang="ru-RU" sz="2400"/>
        </a:p>
      </dgm:t>
    </dgm:pt>
    <dgm:pt modelId="{29E419BF-7CE8-405E-969B-F95BA789C95D}" type="sibTrans" cxnId="{0CAF094D-FF7A-4A89-B9A1-C87CF46B11A1}">
      <dgm:prSet/>
      <dgm:spPr/>
      <dgm:t>
        <a:bodyPr/>
        <a:lstStyle/>
        <a:p>
          <a:endParaRPr lang="ru-RU" sz="2400"/>
        </a:p>
      </dgm:t>
    </dgm:pt>
    <dgm:pt modelId="{6A855E34-CBC2-477F-B5BD-F8CD5FBFCE3F}">
      <dgm:prSet phldrT="[Текст]" custT="1"/>
      <dgm:spPr/>
      <dgm:t>
        <a:bodyPr/>
        <a:lstStyle/>
        <a:p>
          <a:r>
            <a:rPr lang="ru-RU" sz="2400" dirty="0" smtClean="0"/>
            <a:t>По срокам предоставления</a:t>
          </a:r>
          <a:endParaRPr lang="ru-RU" sz="2400" dirty="0"/>
        </a:p>
      </dgm:t>
    </dgm:pt>
    <dgm:pt modelId="{D879B0D0-B92E-4F3B-AE5C-48A35BCC8A3F}" type="parTrans" cxnId="{27CF54C5-81AE-4A71-9980-5E189DF2BE2F}">
      <dgm:prSet/>
      <dgm:spPr/>
      <dgm:t>
        <a:bodyPr/>
        <a:lstStyle/>
        <a:p>
          <a:endParaRPr lang="ru-RU" sz="2400"/>
        </a:p>
      </dgm:t>
    </dgm:pt>
    <dgm:pt modelId="{C0A68AC8-EFC1-4BFB-B719-044CF4D47425}" type="sibTrans" cxnId="{27CF54C5-81AE-4A71-9980-5E189DF2BE2F}">
      <dgm:prSet/>
      <dgm:spPr/>
      <dgm:t>
        <a:bodyPr/>
        <a:lstStyle/>
        <a:p>
          <a:endParaRPr lang="ru-RU" sz="2400"/>
        </a:p>
      </dgm:t>
    </dgm:pt>
    <dgm:pt modelId="{7DF6E147-8DF8-43F4-931F-CCCEB8284735}">
      <dgm:prSet phldrT="[Текст]" custT="1"/>
      <dgm:spPr/>
      <dgm:t>
        <a:bodyPr/>
        <a:lstStyle/>
        <a:p>
          <a:r>
            <a:rPr lang="ru-RU" sz="2800" dirty="0" smtClean="0"/>
            <a:t>Внутригодовая</a:t>
          </a:r>
          <a:endParaRPr lang="ru-RU" sz="2800" dirty="0"/>
        </a:p>
      </dgm:t>
    </dgm:pt>
    <dgm:pt modelId="{01DAB56C-C912-43EB-B8F8-E2B0B842D913}" type="parTrans" cxnId="{DBE71FB3-1DF6-4237-AF8C-4539F8BBFA95}">
      <dgm:prSet/>
      <dgm:spPr/>
      <dgm:t>
        <a:bodyPr/>
        <a:lstStyle/>
        <a:p>
          <a:endParaRPr lang="ru-RU" sz="2400"/>
        </a:p>
      </dgm:t>
    </dgm:pt>
    <dgm:pt modelId="{A4237777-0C20-4F6C-98DC-863FFC865A0A}" type="sibTrans" cxnId="{DBE71FB3-1DF6-4237-AF8C-4539F8BBFA95}">
      <dgm:prSet/>
      <dgm:spPr/>
      <dgm:t>
        <a:bodyPr/>
        <a:lstStyle/>
        <a:p>
          <a:endParaRPr lang="ru-RU" sz="2400"/>
        </a:p>
      </dgm:t>
    </dgm:pt>
    <dgm:pt modelId="{5394CA99-A855-400B-9ADC-BA61B1254830}">
      <dgm:prSet phldrT="[Текст]" custT="1"/>
      <dgm:spPr/>
      <dgm:t>
        <a:bodyPr/>
        <a:lstStyle/>
        <a:p>
          <a:r>
            <a:rPr lang="ru-RU" sz="2400" dirty="0" smtClean="0"/>
            <a:t>По назначению</a:t>
          </a:r>
          <a:endParaRPr lang="ru-RU" sz="2400" dirty="0"/>
        </a:p>
      </dgm:t>
    </dgm:pt>
    <dgm:pt modelId="{23A9DE24-8BB0-40B7-A1CA-66CB3E1286E4}" type="parTrans" cxnId="{1D57B7E7-824E-4FA2-A85D-2EADB883180E}">
      <dgm:prSet/>
      <dgm:spPr/>
      <dgm:t>
        <a:bodyPr/>
        <a:lstStyle/>
        <a:p>
          <a:endParaRPr lang="ru-RU" sz="2400"/>
        </a:p>
      </dgm:t>
    </dgm:pt>
    <dgm:pt modelId="{4530FC41-8E21-4664-907F-2BD296C3F72C}" type="sibTrans" cxnId="{1D57B7E7-824E-4FA2-A85D-2EADB883180E}">
      <dgm:prSet/>
      <dgm:spPr/>
      <dgm:t>
        <a:bodyPr/>
        <a:lstStyle/>
        <a:p>
          <a:endParaRPr lang="ru-RU" sz="2400"/>
        </a:p>
      </dgm:t>
    </dgm:pt>
    <dgm:pt modelId="{956D9266-0A2D-4FA2-B750-F249684E32E9}">
      <dgm:prSet phldrT="[Текст]" custT="1"/>
      <dgm:spPr/>
      <dgm:t>
        <a:bodyPr/>
        <a:lstStyle/>
        <a:p>
          <a:r>
            <a:rPr lang="ru-RU" sz="2400" dirty="0" smtClean="0"/>
            <a:t>По причине сбора данных</a:t>
          </a:r>
          <a:endParaRPr lang="ru-RU" sz="2400" dirty="0"/>
        </a:p>
      </dgm:t>
    </dgm:pt>
    <dgm:pt modelId="{3BE4A7C3-93C9-4269-AB69-2CCD445772F2}" type="parTrans" cxnId="{A54F9CF4-9941-4EFC-81A7-4C254F3F85A9}">
      <dgm:prSet/>
      <dgm:spPr/>
      <dgm:t>
        <a:bodyPr/>
        <a:lstStyle/>
        <a:p>
          <a:endParaRPr lang="ru-RU" sz="2400"/>
        </a:p>
      </dgm:t>
    </dgm:pt>
    <dgm:pt modelId="{98FA0C38-273D-43DC-BCA9-31AF44600DD9}" type="sibTrans" cxnId="{A54F9CF4-9941-4EFC-81A7-4C254F3F85A9}">
      <dgm:prSet/>
      <dgm:spPr/>
      <dgm:t>
        <a:bodyPr/>
        <a:lstStyle/>
        <a:p>
          <a:endParaRPr lang="ru-RU" sz="2400"/>
        </a:p>
      </dgm:t>
    </dgm:pt>
    <dgm:pt modelId="{A10DBD51-4FB3-4DFB-952B-1D0EDD9BDD30}">
      <dgm:prSet phldrT="[Текст]" custT="1"/>
      <dgm:spPr/>
      <dgm:t>
        <a:bodyPr/>
        <a:lstStyle/>
        <a:p>
          <a:r>
            <a:rPr lang="ru-RU" sz="2800" dirty="0" smtClean="0"/>
            <a:t>По событию</a:t>
          </a:r>
          <a:endParaRPr lang="ru-RU" sz="2800" dirty="0"/>
        </a:p>
      </dgm:t>
    </dgm:pt>
    <dgm:pt modelId="{DC162551-E3F5-48B1-AF30-BCDFE9CDEEE9}" type="parTrans" cxnId="{BB988BB4-0185-4699-9C26-99638AB7D717}">
      <dgm:prSet/>
      <dgm:spPr/>
      <dgm:t>
        <a:bodyPr/>
        <a:lstStyle/>
        <a:p>
          <a:endParaRPr lang="ru-RU" sz="2400"/>
        </a:p>
      </dgm:t>
    </dgm:pt>
    <dgm:pt modelId="{C46BD416-ECA9-4920-BAB2-2BF08DECB9BE}" type="sibTrans" cxnId="{BB988BB4-0185-4699-9C26-99638AB7D717}">
      <dgm:prSet/>
      <dgm:spPr/>
      <dgm:t>
        <a:bodyPr/>
        <a:lstStyle/>
        <a:p>
          <a:endParaRPr lang="ru-RU" sz="2400"/>
        </a:p>
      </dgm:t>
    </dgm:pt>
    <dgm:pt modelId="{AD3DC9B9-A93A-42AB-9F27-926E6C8763E1}">
      <dgm:prSet phldrT="[Текст]" custT="1"/>
      <dgm:spPr/>
      <dgm:t>
        <a:bodyPr/>
        <a:lstStyle/>
        <a:p>
          <a:r>
            <a:rPr lang="ru-RU" sz="2800" dirty="0" smtClean="0"/>
            <a:t>Специальная</a:t>
          </a:r>
          <a:endParaRPr lang="ru-RU" sz="2800" dirty="0"/>
        </a:p>
      </dgm:t>
    </dgm:pt>
    <dgm:pt modelId="{7A5B1D46-350D-473E-835F-7894EB3DBD77}" type="parTrans" cxnId="{EDA9B2C6-6AC9-4D09-857A-DA81F29F3DF0}">
      <dgm:prSet/>
      <dgm:spPr/>
      <dgm:t>
        <a:bodyPr/>
        <a:lstStyle/>
        <a:p>
          <a:endParaRPr lang="ru-RU" sz="2400"/>
        </a:p>
      </dgm:t>
    </dgm:pt>
    <dgm:pt modelId="{2582155E-99F4-447D-A420-266E32A0A18E}" type="sibTrans" cxnId="{EDA9B2C6-6AC9-4D09-857A-DA81F29F3DF0}">
      <dgm:prSet/>
      <dgm:spPr/>
      <dgm:t>
        <a:bodyPr/>
        <a:lstStyle/>
        <a:p>
          <a:endParaRPr lang="ru-RU" sz="2400"/>
        </a:p>
      </dgm:t>
    </dgm:pt>
    <dgm:pt modelId="{696DE833-7DDC-4101-BEC7-4E94C81551C0}">
      <dgm:prSet phldrT="[Текст]" custT="1"/>
      <dgm:spPr/>
      <dgm:t>
        <a:bodyPr/>
        <a:lstStyle/>
        <a:p>
          <a:r>
            <a:rPr lang="ru-RU" sz="2800" dirty="0" smtClean="0"/>
            <a:t>Внутренняя</a:t>
          </a:r>
          <a:endParaRPr lang="ru-RU" sz="2800" dirty="0"/>
        </a:p>
      </dgm:t>
    </dgm:pt>
    <dgm:pt modelId="{C3881616-B4CB-42E9-BC17-8B05679DAB34}" type="parTrans" cxnId="{E9B0F464-4F00-441C-9E3D-E01D06FBAA3A}">
      <dgm:prSet/>
      <dgm:spPr/>
      <dgm:t>
        <a:bodyPr/>
        <a:lstStyle/>
        <a:p>
          <a:endParaRPr lang="ru-RU" sz="2400"/>
        </a:p>
      </dgm:t>
    </dgm:pt>
    <dgm:pt modelId="{6ACAC361-9DA6-4D4E-83BE-0C7FABBB76DB}" type="sibTrans" cxnId="{E9B0F464-4F00-441C-9E3D-E01D06FBAA3A}">
      <dgm:prSet/>
      <dgm:spPr/>
      <dgm:t>
        <a:bodyPr/>
        <a:lstStyle/>
        <a:p>
          <a:endParaRPr lang="ru-RU" sz="2400"/>
        </a:p>
      </dgm:t>
    </dgm:pt>
    <dgm:pt modelId="{C87EC2B7-9662-45D5-ACCC-4FA3336C4F0C}" type="pres">
      <dgm:prSet presAssocID="{2DD312E6-47C6-4290-9504-EADA950C6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C73F2-2F66-4CB4-B876-C4560A4AB296}" type="pres">
      <dgm:prSet presAssocID="{F4B26355-135E-44CC-86C3-204283F46128}" presName="linNode" presStyleCnt="0"/>
      <dgm:spPr/>
    </dgm:pt>
    <dgm:pt modelId="{9CA4149F-97CB-415D-A5D6-47944189B355}" type="pres">
      <dgm:prSet presAssocID="{F4B26355-135E-44CC-86C3-204283F4612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36300-20FC-437A-B5D0-FEBFF1328410}" type="pres">
      <dgm:prSet presAssocID="{F4B26355-135E-44CC-86C3-204283F46128}" presName="descendantText" presStyleLbl="alignAccFollowNode1" presStyleIdx="0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C2030-9B9D-46B0-B5FE-0CC38222F290}" type="pres">
      <dgm:prSet presAssocID="{85D3092F-051D-43B0-A5A6-B0E86E611423}" presName="sp" presStyleCnt="0"/>
      <dgm:spPr/>
    </dgm:pt>
    <dgm:pt modelId="{90B99BA1-CB2F-4B23-B2B1-2FEA7544A865}" type="pres">
      <dgm:prSet presAssocID="{6A855E34-CBC2-477F-B5BD-F8CD5FBFCE3F}" presName="linNode" presStyleCnt="0"/>
      <dgm:spPr/>
    </dgm:pt>
    <dgm:pt modelId="{40457408-3FB0-42B0-8095-B301477D2CF8}" type="pres">
      <dgm:prSet presAssocID="{6A855E34-CBC2-477F-B5BD-F8CD5FBFCE3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78A4C-3003-48E8-94FC-400F92C3FDB2}" type="pres">
      <dgm:prSet presAssocID="{6A855E34-CBC2-477F-B5BD-F8CD5FBFCE3F}" presName="descendantText" presStyleLbl="alignAccFollowNode1" presStyleIdx="1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C4AC8-FB85-4BFC-A38E-4DA611DF8BAA}" type="pres">
      <dgm:prSet presAssocID="{C0A68AC8-EFC1-4BFB-B719-044CF4D47425}" presName="sp" presStyleCnt="0"/>
      <dgm:spPr/>
    </dgm:pt>
    <dgm:pt modelId="{80B95CC7-2AAA-4ECA-A054-B304771B14A5}" type="pres">
      <dgm:prSet presAssocID="{5394CA99-A855-400B-9ADC-BA61B1254830}" presName="linNode" presStyleCnt="0"/>
      <dgm:spPr/>
    </dgm:pt>
    <dgm:pt modelId="{4CF7EA2A-9C39-405E-9428-97A19EA8B255}" type="pres">
      <dgm:prSet presAssocID="{5394CA99-A855-400B-9ADC-BA61B125483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F34F3-154A-404E-9EA7-3B04767ABD29}" type="pres">
      <dgm:prSet presAssocID="{5394CA99-A855-400B-9ADC-BA61B1254830}" presName="descendantText" presStyleLbl="alignAccFollowNode1" presStyleIdx="2" presStyleCnt="4" custScaleX="82387" custScaleY="124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CE009-91CA-490A-A736-554FF4DFD76C}" type="pres">
      <dgm:prSet presAssocID="{4530FC41-8E21-4664-907F-2BD296C3F72C}" presName="sp" presStyleCnt="0"/>
      <dgm:spPr/>
    </dgm:pt>
    <dgm:pt modelId="{F951FE84-2AE8-441E-AC77-452315A54398}" type="pres">
      <dgm:prSet presAssocID="{956D9266-0A2D-4FA2-B750-F249684E32E9}" presName="linNode" presStyleCnt="0"/>
      <dgm:spPr/>
    </dgm:pt>
    <dgm:pt modelId="{EC3967B0-6447-4A3A-8EFC-2E3E7C856C9B}" type="pres">
      <dgm:prSet presAssocID="{956D9266-0A2D-4FA2-B750-F249684E32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4688-8297-4D06-8236-EC1C8817FA65}" type="pres">
      <dgm:prSet presAssocID="{956D9266-0A2D-4FA2-B750-F249684E32E9}" presName="descendantText" presStyleLbl="alignAccFollowNode1" presStyleIdx="3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F88193-EDE5-4799-A11A-10CEBAB5CEE0}" type="presOf" srcId="{956D9266-0A2D-4FA2-B750-F249684E32E9}" destId="{EC3967B0-6447-4A3A-8EFC-2E3E7C856C9B}" srcOrd="0" destOrd="0" presId="urn:microsoft.com/office/officeart/2005/8/layout/vList5"/>
    <dgm:cxn modelId="{B50D86F1-D44C-4E78-905C-AED1268D0183}" type="presOf" srcId="{696DE833-7DDC-4101-BEC7-4E94C81551C0}" destId="{BD5F34F3-154A-404E-9EA7-3B04767ABD29}" srcOrd="0" destOrd="1" presId="urn:microsoft.com/office/officeart/2005/8/layout/vList5"/>
    <dgm:cxn modelId="{12ACA17A-FCC6-4ACF-8638-FF2FFB674B5B}" type="presOf" srcId="{617C4520-44FB-41C2-972E-0AFED222FB43}" destId="{E4E36300-20FC-437A-B5D0-FEBFF1328410}" srcOrd="0" destOrd="0" presId="urn:microsoft.com/office/officeart/2005/8/layout/vList5"/>
    <dgm:cxn modelId="{1A2379D0-2B91-4B7B-8B82-7C145F477834}" type="presOf" srcId="{F4B26355-135E-44CC-86C3-204283F46128}" destId="{9CA4149F-97CB-415D-A5D6-47944189B355}" srcOrd="0" destOrd="0" presId="urn:microsoft.com/office/officeart/2005/8/layout/vList5"/>
    <dgm:cxn modelId="{0CAF094D-FF7A-4A89-B9A1-C87CF46B11A1}" srcId="{F4B26355-135E-44CC-86C3-204283F46128}" destId="{617C4520-44FB-41C2-972E-0AFED222FB43}" srcOrd="0" destOrd="0" parTransId="{C7A2D861-539D-4192-8C32-E5BBC26E480E}" sibTransId="{29E419BF-7CE8-405E-969B-F95BA789C95D}"/>
    <dgm:cxn modelId="{7D7A70AB-04A9-4772-809E-5F6CD2683160}" srcId="{2DD312E6-47C6-4290-9504-EADA950C669B}" destId="{F4B26355-135E-44CC-86C3-204283F46128}" srcOrd="0" destOrd="0" parTransId="{AE215033-4079-49D3-B90F-EC59094977BE}" sibTransId="{85D3092F-051D-43B0-A5A6-B0E86E611423}"/>
    <dgm:cxn modelId="{A54F9CF4-9941-4EFC-81A7-4C254F3F85A9}" srcId="{2DD312E6-47C6-4290-9504-EADA950C669B}" destId="{956D9266-0A2D-4FA2-B750-F249684E32E9}" srcOrd="3" destOrd="0" parTransId="{3BE4A7C3-93C9-4269-AB69-2CCD445772F2}" sibTransId="{98FA0C38-273D-43DC-BCA9-31AF44600DD9}"/>
    <dgm:cxn modelId="{1D57B7E7-824E-4FA2-A85D-2EADB883180E}" srcId="{2DD312E6-47C6-4290-9504-EADA950C669B}" destId="{5394CA99-A855-400B-9ADC-BA61B1254830}" srcOrd="2" destOrd="0" parTransId="{23A9DE24-8BB0-40B7-A1CA-66CB3E1286E4}" sibTransId="{4530FC41-8E21-4664-907F-2BD296C3F72C}"/>
    <dgm:cxn modelId="{27CF54C5-81AE-4A71-9980-5E189DF2BE2F}" srcId="{2DD312E6-47C6-4290-9504-EADA950C669B}" destId="{6A855E34-CBC2-477F-B5BD-F8CD5FBFCE3F}" srcOrd="1" destOrd="0" parTransId="{D879B0D0-B92E-4F3B-AE5C-48A35BCC8A3F}" sibTransId="{C0A68AC8-EFC1-4BFB-B719-044CF4D47425}"/>
    <dgm:cxn modelId="{F0A6EFB6-59EE-4C43-8BE4-7274D23C2390}" type="presOf" srcId="{5394CA99-A855-400B-9ADC-BA61B1254830}" destId="{4CF7EA2A-9C39-405E-9428-97A19EA8B255}" srcOrd="0" destOrd="0" presId="urn:microsoft.com/office/officeart/2005/8/layout/vList5"/>
    <dgm:cxn modelId="{E9B0F464-4F00-441C-9E3D-E01D06FBAA3A}" srcId="{5394CA99-A855-400B-9ADC-BA61B1254830}" destId="{696DE833-7DDC-4101-BEC7-4E94C81551C0}" srcOrd="1" destOrd="0" parTransId="{C3881616-B4CB-42E9-BC17-8B05679DAB34}" sibTransId="{6ACAC361-9DA6-4D4E-83BE-0C7FABBB76DB}"/>
    <dgm:cxn modelId="{7A6C6E10-806E-44F3-ABEA-B9B67858C418}" type="presOf" srcId="{2DD312E6-47C6-4290-9504-EADA950C669B}" destId="{C87EC2B7-9662-45D5-ACCC-4FA3336C4F0C}" srcOrd="0" destOrd="0" presId="urn:microsoft.com/office/officeart/2005/8/layout/vList5"/>
    <dgm:cxn modelId="{D013613A-4C07-4148-938F-E4C4B2505736}" type="presOf" srcId="{7DF6E147-8DF8-43F4-931F-CCCEB8284735}" destId="{3D178A4C-3003-48E8-94FC-400F92C3FDB2}" srcOrd="0" destOrd="0" presId="urn:microsoft.com/office/officeart/2005/8/layout/vList5"/>
    <dgm:cxn modelId="{E4A6CCFC-9276-4A03-B52C-929EF31E0A34}" type="presOf" srcId="{A10DBD51-4FB3-4DFB-952B-1D0EDD9BDD30}" destId="{9CBA4688-8297-4D06-8236-EC1C8817FA65}" srcOrd="0" destOrd="0" presId="urn:microsoft.com/office/officeart/2005/8/layout/vList5"/>
    <dgm:cxn modelId="{BD416890-9076-461E-A7A5-88F197E4B899}" type="presOf" srcId="{6A855E34-CBC2-477F-B5BD-F8CD5FBFCE3F}" destId="{40457408-3FB0-42B0-8095-B301477D2CF8}" srcOrd="0" destOrd="0" presId="urn:microsoft.com/office/officeart/2005/8/layout/vList5"/>
    <dgm:cxn modelId="{54B59E4A-A389-4427-87A7-20ED83C443BE}" type="presOf" srcId="{AD3DC9B9-A93A-42AB-9F27-926E6C8763E1}" destId="{BD5F34F3-154A-404E-9EA7-3B04767ABD29}" srcOrd="0" destOrd="0" presId="urn:microsoft.com/office/officeart/2005/8/layout/vList5"/>
    <dgm:cxn modelId="{DBE71FB3-1DF6-4237-AF8C-4539F8BBFA95}" srcId="{6A855E34-CBC2-477F-B5BD-F8CD5FBFCE3F}" destId="{7DF6E147-8DF8-43F4-931F-CCCEB8284735}" srcOrd="0" destOrd="0" parTransId="{01DAB56C-C912-43EB-B8F8-E2B0B842D913}" sibTransId="{A4237777-0C20-4F6C-98DC-863FFC865A0A}"/>
    <dgm:cxn modelId="{EDA9B2C6-6AC9-4D09-857A-DA81F29F3DF0}" srcId="{5394CA99-A855-400B-9ADC-BA61B1254830}" destId="{AD3DC9B9-A93A-42AB-9F27-926E6C8763E1}" srcOrd="0" destOrd="0" parTransId="{7A5B1D46-350D-473E-835F-7894EB3DBD77}" sibTransId="{2582155E-99F4-447D-A420-266E32A0A18E}"/>
    <dgm:cxn modelId="{BB988BB4-0185-4699-9C26-99638AB7D717}" srcId="{956D9266-0A2D-4FA2-B750-F249684E32E9}" destId="{A10DBD51-4FB3-4DFB-952B-1D0EDD9BDD30}" srcOrd="0" destOrd="0" parTransId="{DC162551-E3F5-48B1-AF30-BCDFE9CDEEE9}" sibTransId="{C46BD416-ECA9-4920-BAB2-2BF08DECB9BE}"/>
    <dgm:cxn modelId="{D2847329-9FDC-45C8-862A-AAB251AE0499}" type="presParOf" srcId="{C87EC2B7-9662-45D5-ACCC-4FA3336C4F0C}" destId="{617C73F2-2F66-4CB4-B876-C4560A4AB296}" srcOrd="0" destOrd="0" presId="urn:microsoft.com/office/officeart/2005/8/layout/vList5"/>
    <dgm:cxn modelId="{FDBF7F80-BF49-4924-B107-DCADF91A724A}" type="presParOf" srcId="{617C73F2-2F66-4CB4-B876-C4560A4AB296}" destId="{9CA4149F-97CB-415D-A5D6-47944189B355}" srcOrd="0" destOrd="0" presId="urn:microsoft.com/office/officeart/2005/8/layout/vList5"/>
    <dgm:cxn modelId="{39002A95-7970-488B-BD12-A2D2FAC6B249}" type="presParOf" srcId="{617C73F2-2F66-4CB4-B876-C4560A4AB296}" destId="{E4E36300-20FC-437A-B5D0-FEBFF1328410}" srcOrd="1" destOrd="0" presId="urn:microsoft.com/office/officeart/2005/8/layout/vList5"/>
    <dgm:cxn modelId="{B33E4C02-9F6C-4D92-AF55-CBFF787A5579}" type="presParOf" srcId="{C87EC2B7-9662-45D5-ACCC-4FA3336C4F0C}" destId="{B0EC2030-9B9D-46B0-B5FE-0CC38222F290}" srcOrd="1" destOrd="0" presId="urn:microsoft.com/office/officeart/2005/8/layout/vList5"/>
    <dgm:cxn modelId="{955608EB-EA4D-46FC-9834-F14E337A7B66}" type="presParOf" srcId="{C87EC2B7-9662-45D5-ACCC-4FA3336C4F0C}" destId="{90B99BA1-CB2F-4B23-B2B1-2FEA7544A865}" srcOrd="2" destOrd="0" presId="urn:microsoft.com/office/officeart/2005/8/layout/vList5"/>
    <dgm:cxn modelId="{7A216EDE-613A-4734-9B78-A0639E60A4D8}" type="presParOf" srcId="{90B99BA1-CB2F-4B23-B2B1-2FEA7544A865}" destId="{40457408-3FB0-42B0-8095-B301477D2CF8}" srcOrd="0" destOrd="0" presId="urn:microsoft.com/office/officeart/2005/8/layout/vList5"/>
    <dgm:cxn modelId="{2DA2EDCA-144B-46A7-A336-7F01CBBF4090}" type="presParOf" srcId="{90B99BA1-CB2F-4B23-B2B1-2FEA7544A865}" destId="{3D178A4C-3003-48E8-94FC-400F92C3FDB2}" srcOrd="1" destOrd="0" presId="urn:microsoft.com/office/officeart/2005/8/layout/vList5"/>
    <dgm:cxn modelId="{1F776486-BC1E-4DD9-A9C8-5768A6098069}" type="presParOf" srcId="{C87EC2B7-9662-45D5-ACCC-4FA3336C4F0C}" destId="{844C4AC8-FB85-4BFC-A38E-4DA611DF8BAA}" srcOrd="3" destOrd="0" presId="urn:microsoft.com/office/officeart/2005/8/layout/vList5"/>
    <dgm:cxn modelId="{467FD594-0F10-474E-9FE5-0570159DA77E}" type="presParOf" srcId="{C87EC2B7-9662-45D5-ACCC-4FA3336C4F0C}" destId="{80B95CC7-2AAA-4ECA-A054-B304771B14A5}" srcOrd="4" destOrd="0" presId="urn:microsoft.com/office/officeart/2005/8/layout/vList5"/>
    <dgm:cxn modelId="{B47CE795-DA83-4BBA-AF35-61AD2687BE78}" type="presParOf" srcId="{80B95CC7-2AAA-4ECA-A054-B304771B14A5}" destId="{4CF7EA2A-9C39-405E-9428-97A19EA8B255}" srcOrd="0" destOrd="0" presId="urn:microsoft.com/office/officeart/2005/8/layout/vList5"/>
    <dgm:cxn modelId="{D71BC8E4-D4F5-44B5-AC31-C5E45B1A19F9}" type="presParOf" srcId="{80B95CC7-2AAA-4ECA-A054-B304771B14A5}" destId="{BD5F34F3-154A-404E-9EA7-3B04767ABD29}" srcOrd="1" destOrd="0" presId="urn:microsoft.com/office/officeart/2005/8/layout/vList5"/>
    <dgm:cxn modelId="{2218761B-6EC7-4E27-9414-5D45B42F3068}" type="presParOf" srcId="{C87EC2B7-9662-45D5-ACCC-4FA3336C4F0C}" destId="{3C6CE009-91CA-490A-A736-554FF4DFD76C}" srcOrd="5" destOrd="0" presId="urn:microsoft.com/office/officeart/2005/8/layout/vList5"/>
    <dgm:cxn modelId="{DA3C0B67-ECFD-4583-863C-99668236CA45}" type="presParOf" srcId="{C87EC2B7-9662-45D5-ACCC-4FA3336C4F0C}" destId="{F951FE84-2AE8-441E-AC77-452315A54398}" srcOrd="6" destOrd="0" presId="urn:microsoft.com/office/officeart/2005/8/layout/vList5"/>
    <dgm:cxn modelId="{3387EFB6-24CC-4230-9414-7CC5A4BDCF84}" type="presParOf" srcId="{F951FE84-2AE8-441E-AC77-452315A54398}" destId="{EC3967B0-6447-4A3A-8EFC-2E3E7C856C9B}" srcOrd="0" destOrd="0" presId="urn:microsoft.com/office/officeart/2005/8/layout/vList5"/>
    <dgm:cxn modelId="{ECA7F7DC-FA66-432B-8CC9-EF046B846F91}" type="presParOf" srcId="{F951FE84-2AE8-441E-AC77-452315A54398}" destId="{9CBA4688-8297-4D06-8236-EC1C8817FA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C75ABD-BE78-4CCF-8BA3-91A85F2F176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1023684-D270-4711-AF5B-4F4A5736B25D}">
      <dgm:prSet phldrT="[Текст]" custT="1"/>
      <dgm:spPr/>
      <dgm:t>
        <a:bodyPr/>
        <a:lstStyle/>
        <a:p>
          <a:r>
            <a:rPr lang="en-US" sz="2800" b="1" dirty="0" smtClean="0"/>
            <a:t>B2B</a:t>
          </a:r>
          <a:endParaRPr lang="ru-RU" sz="2800" b="1" dirty="0"/>
        </a:p>
      </dgm:t>
    </dgm:pt>
    <dgm:pt modelId="{32E70B35-EFA1-4716-A558-8DE5042A0C3F}" type="parTrans" cxnId="{76FCD301-6BB8-4ABD-804C-D2798D87022E}">
      <dgm:prSet/>
      <dgm:spPr/>
      <dgm:t>
        <a:bodyPr/>
        <a:lstStyle/>
        <a:p>
          <a:endParaRPr lang="ru-RU" sz="2800"/>
        </a:p>
      </dgm:t>
    </dgm:pt>
    <dgm:pt modelId="{52F99449-CA87-43A0-9912-7966CB88DD23}" type="sibTrans" cxnId="{76FCD301-6BB8-4ABD-804C-D2798D87022E}">
      <dgm:prSet custT="1"/>
      <dgm:spPr/>
      <dgm:t>
        <a:bodyPr/>
        <a:lstStyle/>
        <a:p>
          <a:endParaRPr lang="ru-RU" sz="2800"/>
        </a:p>
      </dgm:t>
    </dgm:pt>
    <dgm:pt modelId="{D22821CD-D8D3-45CC-9130-B931144C1DC8}">
      <dgm:prSet custT="1"/>
      <dgm:spPr/>
      <dgm:t>
        <a:bodyPr/>
        <a:lstStyle/>
        <a:p>
          <a:r>
            <a:rPr lang="ru-RU" sz="2800" b="1" dirty="0" smtClean="0"/>
            <a:t>Отчетность об инцидентах в авиакомпании</a:t>
          </a:r>
          <a:endParaRPr lang="ru-RU" sz="2800" b="1" dirty="0"/>
        </a:p>
      </dgm:t>
    </dgm:pt>
    <dgm:pt modelId="{FB8E24DF-0A8E-4CB5-B436-C2C1E2E9EDD5}" type="parTrans" cxnId="{D20E97AA-9725-407E-836C-4187884D7E1D}">
      <dgm:prSet/>
      <dgm:spPr/>
      <dgm:t>
        <a:bodyPr/>
        <a:lstStyle/>
        <a:p>
          <a:endParaRPr lang="ru-RU" sz="2800"/>
        </a:p>
      </dgm:t>
    </dgm:pt>
    <dgm:pt modelId="{1F074DB6-4058-421E-9BBD-2EE015DB6C57}" type="sibTrans" cxnId="{D20E97AA-9725-407E-836C-4187884D7E1D}">
      <dgm:prSet/>
      <dgm:spPr/>
      <dgm:t>
        <a:bodyPr/>
        <a:lstStyle/>
        <a:p>
          <a:endParaRPr lang="ru-RU" sz="2800"/>
        </a:p>
      </dgm:t>
    </dgm:pt>
    <dgm:pt modelId="{B5D401EA-61C3-4EDC-B91A-CB6DBAC20DFD}" type="pres">
      <dgm:prSet presAssocID="{B9C75ABD-BE78-4CCF-8BA3-91A85F2F17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4B445-0288-42B1-A838-7B60F86E42B2}" type="pres">
      <dgm:prSet presAssocID="{A1023684-D270-4711-AF5B-4F4A5736B25D}" presName="composite" presStyleCnt="0"/>
      <dgm:spPr/>
    </dgm:pt>
    <dgm:pt modelId="{77FD4F7D-075E-42F5-8254-BFCF80F02586}" type="pres">
      <dgm:prSet presAssocID="{A1023684-D270-4711-AF5B-4F4A5736B2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28A91-67C7-4FCA-8E46-4DBB83D75C92}" type="pres">
      <dgm:prSet presAssocID="{A1023684-D270-4711-AF5B-4F4A5736B25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CD301-6BB8-4ABD-804C-D2798D87022E}" srcId="{B9C75ABD-BE78-4CCF-8BA3-91A85F2F176B}" destId="{A1023684-D270-4711-AF5B-4F4A5736B25D}" srcOrd="0" destOrd="0" parTransId="{32E70B35-EFA1-4716-A558-8DE5042A0C3F}" sibTransId="{52F99449-CA87-43A0-9912-7966CB88DD23}"/>
    <dgm:cxn modelId="{D20E97AA-9725-407E-836C-4187884D7E1D}" srcId="{A1023684-D270-4711-AF5B-4F4A5736B25D}" destId="{D22821CD-D8D3-45CC-9130-B931144C1DC8}" srcOrd="0" destOrd="0" parTransId="{FB8E24DF-0A8E-4CB5-B436-C2C1E2E9EDD5}" sibTransId="{1F074DB6-4058-421E-9BBD-2EE015DB6C57}"/>
    <dgm:cxn modelId="{F387A87A-C7AA-46FF-8E01-BFA2621BEF30}" type="presOf" srcId="{D22821CD-D8D3-45CC-9130-B931144C1DC8}" destId="{B4528A91-67C7-4FCA-8E46-4DBB83D75C92}" srcOrd="0" destOrd="0" presId="urn:microsoft.com/office/officeart/2005/8/layout/chevron2"/>
    <dgm:cxn modelId="{CD7AEA1B-E56E-49B1-92B3-723D04D033D8}" type="presOf" srcId="{B9C75ABD-BE78-4CCF-8BA3-91A85F2F176B}" destId="{B5D401EA-61C3-4EDC-B91A-CB6DBAC20DFD}" srcOrd="0" destOrd="0" presId="urn:microsoft.com/office/officeart/2005/8/layout/chevron2"/>
    <dgm:cxn modelId="{DFA09A4F-33CA-4D7C-B053-D1CCEC795A99}" type="presOf" srcId="{A1023684-D270-4711-AF5B-4F4A5736B25D}" destId="{77FD4F7D-075E-42F5-8254-BFCF80F02586}" srcOrd="0" destOrd="0" presId="urn:microsoft.com/office/officeart/2005/8/layout/chevron2"/>
    <dgm:cxn modelId="{1E46E5ED-0E86-4BF2-9AB3-B36F0109755A}" type="presParOf" srcId="{B5D401EA-61C3-4EDC-B91A-CB6DBAC20DFD}" destId="{8154B445-0288-42B1-A838-7B60F86E42B2}" srcOrd="0" destOrd="0" presId="urn:microsoft.com/office/officeart/2005/8/layout/chevron2"/>
    <dgm:cxn modelId="{EC5AFE76-BEC0-48C5-8417-E08DE5DBD77A}" type="presParOf" srcId="{8154B445-0288-42B1-A838-7B60F86E42B2}" destId="{77FD4F7D-075E-42F5-8254-BFCF80F02586}" srcOrd="0" destOrd="0" presId="urn:microsoft.com/office/officeart/2005/8/layout/chevron2"/>
    <dgm:cxn modelId="{72EE1D56-0E60-438E-8975-4F0548FF9214}" type="presParOf" srcId="{8154B445-0288-42B1-A838-7B60F86E42B2}" destId="{B4528A91-67C7-4FCA-8E46-4DBB83D75C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C75ABD-BE78-4CCF-8BA3-91A85F2F176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1023684-D270-4711-AF5B-4F4A5736B25D}">
      <dgm:prSet phldrT="[Текст]" custT="1"/>
      <dgm:spPr/>
      <dgm:t>
        <a:bodyPr/>
        <a:lstStyle/>
        <a:p>
          <a:r>
            <a:rPr lang="en-US" sz="2800" b="1" dirty="0" smtClean="0"/>
            <a:t>B2B</a:t>
          </a:r>
          <a:endParaRPr lang="ru-RU" sz="2800" b="1" dirty="0"/>
        </a:p>
      </dgm:t>
    </dgm:pt>
    <dgm:pt modelId="{32E70B35-EFA1-4716-A558-8DE5042A0C3F}" type="parTrans" cxnId="{76FCD301-6BB8-4ABD-804C-D2798D87022E}">
      <dgm:prSet/>
      <dgm:spPr/>
      <dgm:t>
        <a:bodyPr/>
        <a:lstStyle/>
        <a:p>
          <a:endParaRPr lang="ru-RU" sz="2800"/>
        </a:p>
      </dgm:t>
    </dgm:pt>
    <dgm:pt modelId="{52F99449-CA87-43A0-9912-7966CB88DD23}" type="sibTrans" cxnId="{76FCD301-6BB8-4ABD-804C-D2798D87022E}">
      <dgm:prSet custT="1"/>
      <dgm:spPr/>
      <dgm:t>
        <a:bodyPr/>
        <a:lstStyle/>
        <a:p>
          <a:endParaRPr lang="ru-RU" sz="2800"/>
        </a:p>
      </dgm:t>
    </dgm:pt>
    <dgm:pt modelId="{D22821CD-D8D3-45CC-9130-B931144C1DC8}">
      <dgm:prSet custT="1"/>
      <dgm:spPr/>
      <dgm:t>
        <a:bodyPr/>
        <a:lstStyle/>
        <a:p>
          <a:r>
            <a:rPr lang="ru-RU" sz="2800" b="1" dirty="0" smtClean="0"/>
            <a:t>Отчетность об инцидентах в авиакомпании</a:t>
          </a:r>
          <a:endParaRPr lang="ru-RU" sz="2800" b="1" dirty="0"/>
        </a:p>
      </dgm:t>
    </dgm:pt>
    <dgm:pt modelId="{FB8E24DF-0A8E-4CB5-B436-C2C1E2E9EDD5}" type="parTrans" cxnId="{D20E97AA-9725-407E-836C-4187884D7E1D}">
      <dgm:prSet/>
      <dgm:spPr/>
      <dgm:t>
        <a:bodyPr/>
        <a:lstStyle/>
        <a:p>
          <a:endParaRPr lang="ru-RU" sz="2800"/>
        </a:p>
      </dgm:t>
    </dgm:pt>
    <dgm:pt modelId="{1F074DB6-4058-421E-9BBD-2EE015DB6C57}" type="sibTrans" cxnId="{D20E97AA-9725-407E-836C-4187884D7E1D}">
      <dgm:prSet/>
      <dgm:spPr/>
      <dgm:t>
        <a:bodyPr/>
        <a:lstStyle/>
        <a:p>
          <a:endParaRPr lang="ru-RU" sz="2800"/>
        </a:p>
      </dgm:t>
    </dgm:pt>
    <dgm:pt modelId="{B5D401EA-61C3-4EDC-B91A-CB6DBAC20DFD}" type="pres">
      <dgm:prSet presAssocID="{B9C75ABD-BE78-4CCF-8BA3-91A85F2F17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4B445-0288-42B1-A838-7B60F86E42B2}" type="pres">
      <dgm:prSet presAssocID="{A1023684-D270-4711-AF5B-4F4A5736B25D}" presName="composite" presStyleCnt="0"/>
      <dgm:spPr/>
    </dgm:pt>
    <dgm:pt modelId="{77FD4F7D-075E-42F5-8254-BFCF80F02586}" type="pres">
      <dgm:prSet presAssocID="{A1023684-D270-4711-AF5B-4F4A5736B2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28A91-67C7-4FCA-8E46-4DBB83D75C92}" type="pres">
      <dgm:prSet presAssocID="{A1023684-D270-4711-AF5B-4F4A5736B25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796743-5AE7-4D15-80F1-28BFD7FEC9A5}" type="presOf" srcId="{B9C75ABD-BE78-4CCF-8BA3-91A85F2F176B}" destId="{B5D401EA-61C3-4EDC-B91A-CB6DBAC20DFD}" srcOrd="0" destOrd="0" presId="urn:microsoft.com/office/officeart/2005/8/layout/chevron2"/>
    <dgm:cxn modelId="{76FCD301-6BB8-4ABD-804C-D2798D87022E}" srcId="{B9C75ABD-BE78-4CCF-8BA3-91A85F2F176B}" destId="{A1023684-D270-4711-AF5B-4F4A5736B25D}" srcOrd="0" destOrd="0" parTransId="{32E70B35-EFA1-4716-A558-8DE5042A0C3F}" sibTransId="{52F99449-CA87-43A0-9912-7966CB88DD23}"/>
    <dgm:cxn modelId="{134E48DC-1E6B-4856-8251-34170100371D}" type="presOf" srcId="{D22821CD-D8D3-45CC-9130-B931144C1DC8}" destId="{B4528A91-67C7-4FCA-8E46-4DBB83D75C92}" srcOrd="0" destOrd="0" presId="urn:microsoft.com/office/officeart/2005/8/layout/chevron2"/>
    <dgm:cxn modelId="{D20E97AA-9725-407E-836C-4187884D7E1D}" srcId="{A1023684-D270-4711-AF5B-4F4A5736B25D}" destId="{D22821CD-D8D3-45CC-9130-B931144C1DC8}" srcOrd="0" destOrd="0" parTransId="{FB8E24DF-0A8E-4CB5-B436-C2C1E2E9EDD5}" sibTransId="{1F074DB6-4058-421E-9BBD-2EE015DB6C57}"/>
    <dgm:cxn modelId="{24E035FE-2DE9-472B-B223-3984CA3D4809}" type="presOf" srcId="{A1023684-D270-4711-AF5B-4F4A5736B25D}" destId="{77FD4F7D-075E-42F5-8254-BFCF80F02586}" srcOrd="0" destOrd="0" presId="urn:microsoft.com/office/officeart/2005/8/layout/chevron2"/>
    <dgm:cxn modelId="{9A2A8D05-4B67-46E8-89AC-E903AB9A4730}" type="presParOf" srcId="{B5D401EA-61C3-4EDC-B91A-CB6DBAC20DFD}" destId="{8154B445-0288-42B1-A838-7B60F86E42B2}" srcOrd="0" destOrd="0" presId="urn:microsoft.com/office/officeart/2005/8/layout/chevron2"/>
    <dgm:cxn modelId="{131D2B0B-FC36-4988-A065-54584D9FF7B0}" type="presParOf" srcId="{8154B445-0288-42B1-A838-7B60F86E42B2}" destId="{77FD4F7D-075E-42F5-8254-BFCF80F02586}" srcOrd="0" destOrd="0" presId="urn:microsoft.com/office/officeart/2005/8/layout/chevron2"/>
    <dgm:cxn modelId="{DE8BBB4C-38EB-49D5-A368-2EDD4FE9A1C1}" type="presParOf" srcId="{8154B445-0288-42B1-A838-7B60F86E42B2}" destId="{B4528A91-67C7-4FCA-8E46-4DBB83D75C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C75ABD-BE78-4CCF-8BA3-91A85F2F176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1023684-D270-4711-AF5B-4F4A5736B25D}">
      <dgm:prSet phldrT="[Текст]" custT="1"/>
      <dgm:spPr/>
      <dgm:t>
        <a:bodyPr anchor="t"/>
        <a:lstStyle/>
        <a:p>
          <a:r>
            <a:rPr lang="ru-RU" sz="3600" b="1" dirty="0" smtClean="0"/>
            <a:t>3</a:t>
          </a:r>
          <a:endParaRPr lang="ru-RU" sz="3600" b="1" dirty="0"/>
        </a:p>
      </dgm:t>
    </dgm:pt>
    <dgm:pt modelId="{32E70B35-EFA1-4716-A558-8DE5042A0C3F}" type="parTrans" cxnId="{76FCD301-6BB8-4ABD-804C-D2798D87022E}">
      <dgm:prSet/>
      <dgm:spPr/>
      <dgm:t>
        <a:bodyPr/>
        <a:lstStyle/>
        <a:p>
          <a:endParaRPr lang="ru-RU" sz="3200"/>
        </a:p>
      </dgm:t>
    </dgm:pt>
    <dgm:pt modelId="{52F99449-CA87-43A0-9912-7966CB88DD23}" type="sibTrans" cxnId="{76FCD301-6BB8-4ABD-804C-D2798D87022E}">
      <dgm:prSet custT="1"/>
      <dgm:spPr/>
      <dgm:t>
        <a:bodyPr/>
        <a:lstStyle/>
        <a:p>
          <a:endParaRPr lang="ru-RU" sz="3200"/>
        </a:p>
      </dgm:t>
    </dgm:pt>
    <dgm:pt modelId="{0BE8B07B-5C24-46F8-B017-070522025E67}">
      <dgm:prSet phldrT="[Текст]" custT="1"/>
      <dgm:spPr/>
      <dgm:t>
        <a:bodyPr anchor="t"/>
        <a:lstStyle/>
        <a:p>
          <a:r>
            <a:rPr lang="en-US" sz="3600" b="1" dirty="0" smtClean="0"/>
            <a:t>4</a:t>
          </a:r>
          <a:endParaRPr lang="ru-RU" sz="3600" b="1" dirty="0"/>
        </a:p>
      </dgm:t>
    </dgm:pt>
    <dgm:pt modelId="{3A89CF05-AA1B-4579-969D-F614174D4B3E}" type="parTrans" cxnId="{AE61C050-80DF-4635-A103-7C49ADF6CC0B}">
      <dgm:prSet/>
      <dgm:spPr/>
      <dgm:t>
        <a:bodyPr/>
        <a:lstStyle/>
        <a:p>
          <a:endParaRPr lang="ru-RU" sz="3200"/>
        </a:p>
      </dgm:t>
    </dgm:pt>
    <dgm:pt modelId="{018BD0B6-97EF-4CDD-B458-FA7CFD7FBC64}" type="sibTrans" cxnId="{AE61C050-80DF-4635-A103-7C49ADF6CC0B}">
      <dgm:prSet custT="1"/>
      <dgm:spPr/>
      <dgm:t>
        <a:bodyPr/>
        <a:lstStyle/>
        <a:p>
          <a:endParaRPr lang="ru-RU" sz="3200"/>
        </a:p>
      </dgm:t>
    </dgm:pt>
    <dgm:pt modelId="{6A04EE8B-9D71-4EE4-8DEB-0422CA1E5B86}">
      <dgm:prSet phldrT="[Текст]" custT="1"/>
      <dgm:spPr/>
      <dgm:t>
        <a:bodyPr anchor="t"/>
        <a:lstStyle/>
        <a:p>
          <a:r>
            <a:rPr lang="ru-RU" sz="3600" b="1" dirty="0" smtClean="0"/>
            <a:t>6</a:t>
          </a:r>
          <a:endParaRPr lang="ru-RU" sz="3600" b="1" dirty="0"/>
        </a:p>
      </dgm:t>
    </dgm:pt>
    <dgm:pt modelId="{79CA0F8C-3C8A-4477-A6BB-6B9D462881A6}" type="parTrans" cxnId="{4786ACF5-2994-4687-B178-9F4B5038D3E0}">
      <dgm:prSet/>
      <dgm:spPr/>
      <dgm:t>
        <a:bodyPr/>
        <a:lstStyle/>
        <a:p>
          <a:endParaRPr lang="ru-RU" sz="3200"/>
        </a:p>
      </dgm:t>
    </dgm:pt>
    <dgm:pt modelId="{D430C4D3-AE71-422F-86CA-190C0B66CFCA}" type="sibTrans" cxnId="{4786ACF5-2994-4687-B178-9F4B5038D3E0}">
      <dgm:prSet custT="1"/>
      <dgm:spPr/>
      <dgm:t>
        <a:bodyPr/>
        <a:lstStyle/>
        <a:p>
          <a:endParaRPr lang="ru-RU" sz="3200"/>
        </a:p>
      </dgm:t>
    </dgm:pt>
    <dgm:pt modelId="{D22821CD-D8D3-45CC-9130-B931144C1DC8}">
      <dgm:prSet custT="1"/>
      <dgm:spPr/>
      <dgm:t>
        <a:bodyPr/>
        <a:lstStyle/>
        <a:p>
          <a:r>
            <a:rPr lang="ru-RU" sz="3200" dirty="0" smtClean="0"/>
            <a:t>Общих элемента</a:t>
          </a:r>
          <a:endParaRPr lang="ru-RU" sz="3200" dirty="0"/>
        </a:p>
      </dgm:t>
    </dgm:pt>
    <dgm:pt modelId="{FB8E24DF-0A8E-4CB5-B436-C2C1E2E9EDD5}" type="parTrans" cxnId="{D20E97AA-9725-407E-836C-4187884D7E1D}">
      <dgm:prSet/>
      <dgm:spPr/>
      <dgm:t>
        <a:bodyPr/>
        <a:lstStyle/>
        <a:p>
          <a:endParaRPr lang="ru-RU" sz="3200"/>
        </a:p>
      </dgm:t>
    </dgm:pt>
    <dgm:pt modelId="{1F074DB6-4058-421E-9BBD-2EE015DB6C57}" type="sibTrans" cxnId="{D20E97AA-9725-407E-836C-4187884D7E1D}">
      <dgm:prSet/>
      <dgm:spPr/>
      <dgm:t>
        <a:bodyPr/>
        <a:lstStyle/>
        <a:p>
          <a:endParaRPr lang="ru-RU" sz="3200"/>
        </a:p>
      </dgm:t>
    </dgm:pt>
    <dgm:pt modelId="{8662A8D9-8F7A-4774-BEB9-72935E819693}">
      <dgm:prSet custT="1"/>
      <dgm:spPr/>
      <dgm:t>
        <a:bodyPr/>
        <a:lstStyle/>
        <a:p>
          <a:r>
            <a:rPr lang="ru-RU" sz="3200" dirty="0" smtClean="0"/>
            <a:t>Похожих элемента</a:t>
          </a:r>
          <a:endParaRPr lang="ru-RU" sz="3200" dirty="0"/>
        </a:p>
      </dgm:t>
    </dgm:pt>
    <dgm:pt modelId="{5FB84E58-888B-44B9-AB87-EF645F8919B6}" type="parTrans" cxnId="{C24027FA-70BA-43E6-9F56-C98B3872C5E9}">
      <dgm:prSet/>
      <dgm:spPr/>
      <dgm:t>
        <a:bodyPr/>
        <a:lstStyle/>
        <a:p>
          <a:endParaRPr lang="ru-RU" sz="3200"/>
        </a:p>
      </dgm:t>
    </dgm:pt>
    <dgm:pt modelId="{A344DAFC-0FCF-4162-9E80-4E12A831188A}" type="sibTrans" cxnId="{C24027FA-70BA-43E6-9F56-C98B3872C5E9}">
      <dgm:prSet/>
      <dgm:spPr/>
      <dgm:t>
        <a:bodyPr/>
        <a:lstStyle/>
        <a:p>
          <a:endParaRPr lang="ru-RU" sz="3200"/>
        </a:p>
      </dgm:t>
    </dgm:pt>
    <dgm:pt modelId="{4927D75D-D4E8-4884-840B-BFEAE8EC83C3}">
      <dgm:prSet custT="1"/>
      <dgm:spPr/>
      <dgm:t>
        <a:bodyPr/>
        <a:lstStyle/>
        <a:p>
          <a:r>
            <a:rPr lang="ru-RU" sz="3200" dirty="0" smtClean="0"/>
            <a:t>Отличающихся элементов</a:t>
          </a:r>
          <a:endParaRPr lang="ru-RU" sz="3200" dirty="0"/>
        </a:p>
      </dgm:t>
    </dgm:pt>
    <dgm:pt modelId="{215DB5BB-C875-4EB4-9A9C-D46953BBE12C}" type="parTrans" cxnId="{9736306C-FF7A-4166-84B9-71474AD37172}">
      <dgm:prSet/>
      <dgm:spPr/>
      <dgm:t>
        <a:bodyPr/>
        <a:lstStyle/>
        <a:p>
          <a:endParaRPr lang="ru-RU" sz="3200"/>
        </a:p>
      </dgm:t>
    </dgm:pt>
    <dgm:pt modelId="{6D346962-64E8-4BDD-966C-9D76EDAF9B82}" type="sibTrans" cxnId="{9736306C-FF7A-4166-84B9-71474AD37172}">
      <dgm:prSet/>
      <dgm:spPr/>
      <dgm:t>
        <a:bodyPr/>
        <a:lstStyle/>
        <a:p>
          <a:endParaRPr lang="ru-RU" sz="3200"/>
        </a:p>
      </dgm:t>
    </dgm:pt>
    <dgm:pt modelId="{B5D401EA-61C3-4EDC-B91A-CB6DBAC20DFD}" type="pres">
      <dgm:prSet presAssocID="{B9C75ABD-BE78-4CCF-8BA3-91A85F2F17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4B445-0288-42B1-A838-7B60F86E42B2}" type="pres">
      <dgm:prSet presAssocID="{A1023684-D270-4711-AF5B-4F4A5736B25D}" presName="composite" presStyleCnt="0"/>
      <dgm:spPr/>
    </dgm:pt>
    <dgm:pt modelId="{77FD4F7D-075E-42F5-8254-BFCF80F02586}" type="pres">
      <dgm:prSet presAssocID="{A1023684-D270-4711-AF5B-4F4A5736B2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28A91-67C7-4FCA-8E46-4DBB83D75C92}" type="pres">
      <dgm:prSet presAssocID="{A1023684-D270-4711-AF5B-4F4A5736B2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D24EA-B447-490D-A793-C0BD863DD25C}" type="pres">
      <dgm:prSet presAssocID="{52F99449-CA87-43A0-9912-7966CB88DD23}" presName="sp" presStyleCnt="0"/>
      <dgm:spPr/>
    </dgm:pt>
    <dgm:pt modelId="{3E7AF424-E214-4004-A4AB-319D8A42AE67}" type="pres">
      <dgm:prSet presAssocID="{0BE8B07B-5C24-46F8-B017-070522025E67}" presName="composite" presStyleCnt="0"/>
      <dgm:spPr/>
    </dgm:pt>
    <dgm:pt modelId="{774FCFD2-FDCF-4D7A-A9A5-A1021B8AC218}" type="pres">
      <dgm:prSet presAssocID="{0BE8B07B-5C24-46F8-B017-070522025E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15DBB-2488-4F08-BABB-A5F82AD20CA1}" type="pres">
      <dgm:prSet presAssocID="{0BE8B07B-5C24-46F8-B017-070522025E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3AE14-B43C-45BD-A464-81C9F6FE190E}" type="pres">
      <dgm:prSet presAssocID="{018BD0B6-97EF-4CDD-B458-FA7CFD7FBC64}" presName="sp" presStyleCnt="0"/>
      <dgm:spPr/>
    </dgm:pt>
    <dgm:pt modelId="{610A3D2A-868A-4542-A2C9-777EA1C7F077}" type="pres">
      <dgm:prSet presAssocID="{6A04EE8B-9D71-4EE4-8DEB-0422CA1E5B86}" presName="composite" presStyleCnt="0"/>
      <dgm:spPr/>
    </dgm:pt>
    <dgm:pt modelId="{525FB453-9848-451D-8026-AB1D07D4FD38}" type="pres">
      <dgm:prSet presAssocID="{6A04EE8B-9D71-4EE4-8DEB-0422CA1E5B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90417-F380-4EC7-BECC-4639713B541C}" type="pres">
      <dgm:prSet presAssocID="{6A04EE8B-9D71-4EE4-8DEB-0422CA1E5B8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9D6078-9983-40D6-90CC-200491E50011}" type="presOf" srcId="{D22821CD-D8D3-45CC-9130-B931144C1DC8}" destId="{B4528A91-67C7-4FCA-8E46-4DBB83D75C92}" srcOrd="0" destOrd="0" presId="urn:microsoft.com/office/officeart/2005/8/layout/chevron2"/>
    <dgm:cxn modelId="{0E5FFDEF-9073-447B-86C3-A4EBACCC9AF7}" type="presOf" srcId="{4927D75D-D4E8-4884-840B-BFEAE8EC83C3}" destId="{4DC90417-F380-4EC7-BECC-4639713B541C}" srcOrd="0" destOrd="0" presId="urn:microsoft.com/office/officeart/2005/8/layout/chevron2"/>
    <dgm:cxn modelId="{E83A730C-98CD-4ECA-B1C9-836C34403619}" type="presOf" srcId="{B9C75ABD-BE78-4CCF-8BA3-91A85F2F176B}" destId="{B5D401EA-61C3-4EDC-B91A-CB6DBAC20DFD}" srcOrd="0" destOrd="0" presId="urn:microsoft.com/office/officeart/2005/8/layout/chevron2"/>
    <dgm:cxn modelId="{D20E97AA-9725-407E-836C-4187884D7E1D}" srcId="{A1023684-D270-4711-AF5B-4F4A5736B25D}" destId="{D22821CD-D8D3-45CC-9130-B931144C1DC8}" srcOrd="0" destOrd="0" parTransId="{FB8E24DF-0A8E-4CB5-B436-C2C1E2E9EDD5}" sibTransId="{1F074DB6-4058-421E-9BBD-2EE015DB6C57}"/>
    <dgm:cxn modelId="{9736306C-FF7A-4166-84B9-71474AD37172}" srcId="{6A04EE8B-9D71-4EE4-8DEB-0422CA1E5B86}" destId="{4927D75D-D4E8-4884-840B-BFEAE8EC83C3}" srcOrd="0" destOrd="0" parTransId="{215DB5BB-C875-4EB4-9A9C-D46953BBE12C}" sibTransId="{6D346962-64E8-4BDD-966C-9D76EDAF9B82}"/>
    <dgm:cxn modelId="{B5D3489D-EFF1-4633-8E2C-1C07EE17B1D5}" type="presOf" srcId="{6A04EE8B-9D71-4EE4-8DEB-0422CA1E5B86}" destId="{525FB453-9848-451D-8026-AB1D07D4FD38}" srcOrd="0" destOrd="0" presId="urn:microsoft.com/office/officeart/2005/8/layout/chevron2"/>
    <dgm:cxn modelId="{E0841216-79E0-4E3E-97FD-7A0357F8C7D8}" type="presOf" srcId="{8662A8D9-8F7A-4774-BEB9-72935E819693}" destId="{09F15DBB-2488-4F08-BABB-A5F82AD20CA1}" srcOrd="0" destOrd="0" presId="urn:microsoft.com/office/officeart/2005/8/layout/chevron2"/>
    <dgm:cxn modelId="{E26EE784-9CE1-4B7D-B5AA-CA24D53FA9E3}" type="presOf" srcId="{0BE8B07B-5C24-46F8-B017-070522025E67}" destId="{774FCFD2-FDCF-4D7A-A9A5-A1021B8AC218}" srcOrd="0" destOrd="0" presId="urn:microsoft.com/office/officeart/2005/8/layout/chevron2"/>
    <dgm:cxn modelId="{AE61C050-80DF-4635-A103-7C49ADF6CC0B}" srcId="{B9C75ABD-BE78-4CCF-8BA3-91A85F2F176B}" destId="{0BE8B07B-5C24-46F8-B017-070522025E67}" srcOrd="1" destOrd="0" parTransId="{3A89CF05-AA1B-4579-969D-F614174D4B3E}" sibTransId="{018BD0B6-97EF-4CDD-B458-FA7CFD7FBC64}"/>
    <dgm:cxn modelId="{EE6CB894-E90F-4403-838E-8FD281F760D4}" type="presOf" srcId="{A1023684-D270-4711-AF5B-4F4A5736B25D}" destId="{77FD4F7D-075E-42F5-8254-BFCF80F02586}" srcOrd="0" destOrd="0" presId="urn:microsoft.com/office/officeart/2005/8/layout/chevron2"/>
    <dgm:cxn modelId="{76FCD301-6BB8-4ABD-804C-D2798D87022E}" srcId="{B9C75ABD-BE78-4CCF-8BA3-91A85F2F176B}" destId="{A1023684-D270-4711-AF5B-4F4A5736B25D}" srcOrd="0" destOrd="0" parTransId="{32E70B35-EFA1-4716-A558-8DE5042A0C3F}" sibTransId="{52F99449-CA87-43A0-9912-7966CB88DD23}"/>
    <dgm:cxn modelId="{C24027FA-70BA-43E6-9F56-C98B3872C5E9}" srcId="{0BE8B07B-5C24-46F8-B017-070522025E67}" destId="{8662A8D9-8F7A-4774-BEB9-72935E819693}" srcOrd="0" destOrd="0" parTransId="{5FB84E58-888B-44B9-AB87-EF645F8919B6}" sibTransId="{A344DAFC-0FCF-4162-9E80-4E12A831188A}"/>
    <dgm:cxn modelId="{4786ACF5-2994-4687-B178-9F4B5038D3E0}" srcId="{B9C75ABD-BE78-4CCF-8BA3-91A85F2F176B}" destId="{6A04EE8B-9D71-4EE4-8DEB-0422CA1E5B86}" srcOrd="2" destOrd="0" parTransId="{79CA0F8C-3C8A-4477-A6BB-6B9D462881A6}" sibTransId="{D430C4D3-AE71-422F-86CA-190C0B66CFCA}"/>
    <dgm:cxn modelId="{A2FD7E9E-FEF6-4331-A62D-B150028DB159}" type="presParOf" srcId="{B5D401EA-61C3-4EDC-B91A-CB6DBAC20DFD}" destId="{8154B445-0288-42B1-A838-7B60F86E42B2}" srcOrd="0" destOrd="0" presId="urn:microsoft.com/office/officeart/2005/8/layout/chevron2"/>
    <dgm:cxn modelId="{7FEC44FA-CA84-4C22-A499-C398B5E81285}" type="presParOf" srcId="{8154B445-0288-42B1-A838-7B60F86E42B2}" destId="{77FD4F7D-075E-42F5-8254-BFCF80F02586}" srcOrd="0" destOrd="0" presId="urn:microsoft.com/office/officeart/2005/8/layout/chevron2"/>
    <dgm:cxn modelId="{2BBCC04E-0042-482B-B83D-A5DBE26B35AC}" type="presParOf" srcId="{8154B445-0288-42B1-A838-7B60F86E42B2}" destId="{B4528A91-67C7-4FCA-8E46-4DBB83D75C92}" srcOrd="1" destOrd="0" presId="urn:microsoft.com/office/officeart/2005/8/layout/chevron2"/>
    <dgm:cxn modelId="{3D538B30-8A19-4213-A5CA-49D7910B93DA}" type="presParOf" srcId="{B5D401EA-61C3-4EDC-B91A-CB6DBAC20DFD}" destId="{2FCD24EA-B447-490D-A793-C0BD863DD25C}" srcOrd="1" destOrd="0" presId="urn:microsoft.com/office/officeart/2005/8/layout/chevron2"/>
    <dgm:cxn modelId="{8D20B868-41C2-48AF-9F16-3834767AA2AC}" type="presParOf" srcId="{B5D401EA-61C3-4EDC-B91A-CB6DBAC20DFD}" destId="{3E7AF424-E214-4004-A4AB-319D8A42AE67}" srcOrd="2" destOrd="0" presId="urn:microsoft.com/office/officeart/2005/8/layout/chevron2"/>
    <dgm:cxn modelId="{09F66E73-5BAA-434B-948B-C10FBDA95292}" type="presParOf" srcId="{3E7AF424-E214-4004-A4AB-319D8A42AE67}" destId="{774FCFD2-FDCF-4D7A-A9A5-A1021B8AC218}" srcOrd="0" destOrd="0" presId="urn:microsoft.com/office/officeart/2005/8/layout/chevron2"/>
    <dgm:cxn modelId="{F8FFB7A9-F802-46F0-A36E-608B75DFE50B}" type="presParOf" srcId="{3E7AF424-E214-4004-A4AB-319D8A42AE67}" destId="{09F15DBB-2488-4F08-BABB-A5F82AD20CA1}" srcOrd="1" destOrd="0" presId="urn:microsoft.com/office/officeart/2005/8/layout/chevron2"/>
    <dgm:cxn modelId="{9D563E20-73BE-4497-8AD8-170586F12E87}" type="presParOf" srcId="{B5D401EA-61C3-4EDC-B91A-CB6DBAC20DFD}" destId="{DB23AE14-B43C-45BD-A464-81C9F6FE190E}" srcOrd="3" destOrd="0" presId="urn:microsoft.com/office/officeart/2005/8/layout/chevron2"/>
    <dgm:cxn modelId="{EBBA53C6-A675-4B8E-8B6C-249D1300865E}" type="presParOf" srcId="{B5D401EA-61C3-4EDC-B91A-CB6DBAC20DFD}" destId="{610A3D2A-868A-4542-A2C9-777EA1C7F077}" srcOrd="4" destOrd="0" presId="urn:microsoft.com/office/officeart/2005/8/layout/chevron2"/>
    <dgm:cxn modelId="{80B62F01-47D2-40B4-A3E7-38A6D923A775}" type="presParOf" srcId="{610A3D2A-868A-4542-A2C9-777EA1C7F077}" destId="{525FB453-9848-451D-8026-AB1D07D4FD38}" srcOrd="0" destOrd="0" presId="urn:microsoft.com/office/officeart/2005/8/layout/chevron2"/>
    <dgm:cxn modelId="{66E6E145-3DCC-4EC0-B996-333253B34A7C}" type="presParOf" srcId="{610A3D2A-868A-4542-A2C9-777EA1C7F077}" destId="{4DC90417-F380-4EC7-BECC-4639713B54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46CD03A-5373-41E8-A692-3651969897D2}" type="doc">
      <dgm:prSet loTypeId="urn:microsoft.com/office/officeart/2005/8/layout/hList3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3793E8-624F-4630-8501-4517EA1C54BE}">
      <dgm:prSet phldrT="[Текст]" custT="1"/>
      <dgm:spPr/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Ключевые элементы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49FF4F-5FB9-4331-B3F5-0C1FF112A16F}" type="parTrans" cxnId="{4414F0B4-E049-4B0E-BB80-EC17F4BDA1AF}">
      <dgm:prSet/>
      <dgm:spPr/>
      <dgm:t>
        <a:bodyPr/>
        <a:lstStyle/>
        <a:p>
          <a:endParaRPr lang="ru-RU"/>
        </a:p>
      </dgm:t>
    </dgm:pt>
    <dgm:pt modelId="{C4C5FBC1-F1E4-4945-9294-E1FD2379A525}" type="sibTrans" cxnId="{4414F0B4-E049-4B0E-BB80-EC17F4BDA1AF}">
      <dgm:prSet/>
      <dgm:spPr/>
      <dgm:t>
        <a:bodyPr/>
        <a:lstStyle/>
        <a:p>
          <a:endParaRPr lang="ru-RU"/>
        </a:p>
      </dgm:t>
    </dgm:pt>
    <dgm:pt modelId="{E4881869-56EF-46D0-9D6D-F520543FCBD7}">
      <dgm:prSet phldrT="[Текст]"/>
      <dgm:spPr/>
      <dgm:t>
        <a:bodyPr/>
        <a:lstStyle/>
        <a:p>
          <a:r>
            <a:rPr lang="ru-RU" dirty="0" smtClean="0"/>
            <a:t>Отображение формы отчета</a:t>
          </a:r>
          <a:endParaRPr lang="ru-RU" dirty="0"/>
        </a:p>
      </dgm:t>
    </dgm:pt>
    <dgm:pt modelId="{149A881B-20BE-4C89-98A9-F9D79A99E764}" type="parTrans" cxnId="{20175537-A3A9-42C2-BF80-B6AE0DFF663C}">
      <dgm:prSet/>
      <dgm:spPr/>
      <dgm:t>
        <a:bodyPr/>
        <a:lstStyle/>
        <a:p>
          <a:endParaRPr lang="ru-RU"/>
        </a:p>
      </dgm:t>
    </dgm:pt>
    <dgm:pt modelId="{C8C6282E-BDA2-4F0A-B120-8306969123F5}" type="sibTrans" cxnId="{20175537-A3A9-42C2-BF80-B6AE0DFF663C}">
      <dgm:prSet/>
      <dgm:spPr/>
      <dgm:t>
        <a:bodyPr/>
        <a:lstStyle/>
        <a:p>
          <a:endParaRPr lang="ru-RU"/>
        </a:p>
      </dgm:t>
    </dgm:pt>
    <dgm:pt modelId="{167E5745-5FB8-492A-AB98-6FE7F59F6964}">
      <dgm:prSet phldrT="[Текст]"/>
      <dgm:spPr/>
      <dgm:t>
        <a:bodyPr/>
        <a:lstStyle/>
        <a:p>
          <a:r>
            <a:rPr lang="ru-RU" dirty="0" smtClean="0"/>
            <a:t>Проверка вводимых данных</a:t>
          </a:r>
          <a:endParaRPr lang="ru-RU" dirty="0"/>
        </a:p>
      </dgm:t>
    </dgm:pt>
    <dgm:pt modelId="{8E0F4CCA-7AD2-4B11-B44F-9E3F88B8F1E6}" type="parTrans" cxnId="{BA28D4F7-238F-4BA5-8521-29E1969359A2}">
      <dgm:prSet/>
      <dgm:spPr/>
      <dgm:t>
        <a:bodyPr/>
        <a:lstStyle/>
        <a:p>
          <a:endParaRPr lang="ru-RU"/>
        </a:p>
      </dgm:t>
    </dgm:pt>
    <dgm:pt modelId="{15D20B79-AFE5-4917-BD8D-9ED24C0E3712}" type="sibTrans" cxnId="{BA28D4F7-238F-4BA5-8521-29E1969359A2}">
      <dgm:prSet/>
      <dgm:spPr/>
      <dgm:t>
        <a:bodyPr/>
        <a:lstStyle/>
        <a:p>
          <a:endParaRPr lang="ru-RU"/>
        </a:p>
      </dgm:t>
    </dgm:pt>
    <dgm:pt modelId="{7A670978-BC85-48FD-A4CD-6E55E57578C3}">
      <dgm:prSet phldrT="[Текст]"/>
      <dgm:spPr/>
      <dgm:t>
        <a:bodyPr/>
        <a:lstStyle/>
        <a:p>
          <a:r>
            <a:rPr lang="ru-RU" dirty="0" smtClean="0"/>
            <a:t>Сохранение отчета</a:t>
          </a:r>
          <a:endParaRPr lang="ru-RU" dirty="0"/>
        </a:p>
      </dgm:t>
    </dgm:pt>
    <dgm:pt modelId="{13F29EB1-D13C-45BA-B09F-96B2C1F3F798}" type="parTrans" cxnId="{0CCF276E-C25B-46CF-B0C3-3808F7829F70}">
      <dgm:prSet/>
      <dgm:spPr/>
      <dgm:t>
        <a:bodyPr/>
        <a:lstStyle/>
        <a:p>
          <a:endParaRPr lang="ru-RU"/>
        </a:p>
      </dgm:t>
    </dgm:pt>
    <dgm:pt modelId="{037F26DE-6720-4CAB-A387-12E6F3A708F5}" type="sibTrans" cxnId="{0CCF276E-C25B-46CF-B0C3-3808F7829F70}">
      <dgm:prSet/>
      <dgm:spPr/>
      <dgm:t>
        <a:bodyPr/>
        <a:lstStyle/>
        <a:p>
          <a:endParaRPr lang="ru-RU"/>
        </a:p>
      </dgm:t>
    </dgm:pt>
    <dgm:pt modelId="{2D4A7448-9B16-420B-BA02-F2E06583CDE5}" type="pres">
      <dgm:prSet presAssocID="{B46CD03A-5373-41E8-A692-3651969897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62853B-B6A8-47F5-80B5-7318636825EE}" type="pres">
      <dgm:prSet presAssocID="{F13793E8-624F-4630-8501-4517EA1C54BE}" presName="roof" presStyleLbl="dkBgShp" presStyleIdx="0" presStyleCnt="2" custLinFactNeighborX="-98276" custLinFactNeighborY="-12821"/>
      <dgm:spPr/>
      <dgm:t>
        <a:bodyPr/>
        <a:lstStyle/>
        <a:p>
          <a:endParaRPr lang="ru-RU"/>
        </a:p>
      </dgm:t>
    </dgm:pt>
    <dgm:pt modelId="{8A5083FD-A0F1-4A37-AF89-74E72BD8ED61}" type="pres">
      <dgm:prSet presAssocID="{F13793E8-624F-4630-8501-4517EA1C54BE}" presName="pillars" presStyleCnt="0"/>
      <dgm:spPr/>
    </dgm:pt>
    <dgm:pt modelId="{CF6AD406-AB84-4E2F-B257-E96B18F54CFD}" type="pres">
      <dgm:prSet presAssocID="{F13793E8-624F-4630-8501-4517EA1C54B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65590-47A5-412F-99F7-F6203A433D6C}" type="pres">
      <dgm:prSet presAssocID="{167E5745-5FB8-492A-AB98-6FE7F59F696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5ABB5-343B-4B3E-854D-337F71AAB634}" type="pres">
      <dgm:prSet presAssocID="{7A670978-BC85-48FD-A4CD-6E55E57578C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A7563-7F99-4BAC-8BC3-479E5B31F4E4}" type="pres">
      <dgm:prSet presAssocID="{F13793E8-624F-4630-8501-4517EA1C54BE}" presName="base" presStyleLbl="dkBgShp" presStyleIdx="1" presStyleCnt="2"/>
      <dgm:spPr/>
    </dgm:pt>
  </dgm:ptLst>
  <dgm:cxnLst>
    <dgm:cxn modelId="{20175537-A3A9-42C2-BF80-B6AE0DFF663C}" srcId="{F13793E8-624F-4630-8501-4517EA1C54BE}" destId="{E4881869-56EF-46D0-9D6D-F520543FCBD7}" srcOrd="0" destOrd="0" parTransId="{149A881B-20BE-4C89-98A9-F9D79A99E764}" sibTransId="{C8C6282E-BDA2-4F0A-B120-8306969123F5}"/>
    <dgm:cxn modelId="{058BA977-2001-471E-AF09-E76C48C739AF}" type="presOf" srcId="{167E5745-5FB8-492A-AB98-6FE7F59F6964}" destId="{29065590-47A5-412F-99F7-F6203A433D6C}" srcOrd="0" destOrd="0" presId="urn:microsoft.com/office/officeart/2005/8/layout/hList3"/>
    <dgm:cxn modelId="{142043FB-ACC8-49F6-AC78-A18398F1BB69}" type="presOf" srcId="{B46CD03A-5373-41E8-A692-3651969897D2}" destId="{2D4A7448-9B16-420B-BA02-F2E06583CDE5}" srcOrd="0" destOrd="0" presId="urn:microsoft.com/office/officeart/2005/8/layout/hList3"/>
    <dgm:cxn modelId="{BA28D4F7-238F-4BA5-8521-29E1969359A2}" srcId="{F13793E8-624F-4630-8501-4517EA1C54BE}" destId="{167E5745-5FB8-492A-AB98-6FE7F59F6964}" srcOrd="1" destOrd="0" parTransId="{8E0F4CCA-7AD2-4B11-B44F-9E3F88B8F1E6}" sibTransId="{15D20B79-AFE5-4917-BD8D-9ED24C0E3712}"/>
    <dgm:cxn modelId="{2A5DDDFD-774B-4543-915C-108A05D3E353}" type="presOf" srcId="{F13793E8-624F-4630-8501-4517EA1C54BE}" destId="{A062853B-B6A8-47F5-80B5-7318636825EE}" srcOrd="0" destOrd="0" presId="urn:microsoft.com/office/officeart/2005/8/layout/hList3"/>
    <dgm:cxn modelId="{0CCF276E-C25B-46CF-B0C3-3808F7829F70}" srcId="{F13793E8-624F-4630-8501-4517EA1C54BE}" destId="{7A670978-BC85-48FD-A4CD-6E55E57578C3}" srcOrd="2" destOrd="0" parTransId="{13F29EB1-D13C-45BA-B09F-96B2C1F3F798}" sibTransId="{037F26DE-6720-4CAB-A387-12E6F3A708F5}"/>
    <dgm:cxn modelId="{25B4B3CA-8C85-450D-9FD1-98827094783B}" type="presOf" srcId="{E4881869-56EF-46D0-9D6D-F520543FCBD7}" destId="{CF6AD406-AB84-4E2F-B257-E96B18F54CFD}" srcOrd="0" destOrd="0" presId="urn:microsoft.com/office/officeart/2005/8/layout/hList3"/>
    <dgm:cxn modelId="{F0574E6E-1230-4D71-8D02-DA1F154C05FD}" type="presOf" srcId="{7A670978-BC85-48FD-A4CD-6E55E57578C3}" destId="{F965ABB5-343B-4B3E-854D-337F71AAB634}" srcOrd="0" destOrd="0" presId="urn:microsoft.com/office/officeart/2005/8/layout/hList3"/>
    <dgm:cxn modelId="{4414F0B4-E049-4B0E-BB80-EC17F4BDA1AF}" srcId="{B46CD03A-5373-41E8-A692-3651969897D2}" destId="{F13793E8-624F-4630-8501-4517EA1C54BE}" srcOrd="0" destOrd="0" parTransId="{A749FF4F-5FB9-4331-B3F5-0C1FF112A16F}" sibTransId="{C4C5FBC1-F1E4-4945-9294-E1FD2379A525}"/>
    <dgm:cxn modelId="{90CEE4FE-81A8-42E2-930B-63BDB5374BC3}" type="presParOf" srcId="{2D4A7448-9B16-420B-BA02-F2E06583CDE5}" destId="{A062853B-B6A8-47F5-80B5-7318636825EE}" srcOrd="0" destOrd="0" presId="urn:microsoft.com/office/officeart/2005/8/layout/hList3"/>
    <dgm:cxn modelId="{18181AEA-C92E-4B8A-AD19-1F67D0E7D5EE}" type="presParOf" srcId="{2D4A7448-9B16-420B-BA02-F2E06583CDE5}" destId="{8A5083FD-A0F1-4A37-AF89-74E72BD8ED61}" srcOrd="1" destOrd="0" presId="urn:microsoft.com/office/officeart/2005/8/layout/hList3"/>
    <dgm:cxn modelId="{3AA23786-4D31-4F53-A3EE-72637283C3F9}" type="presParOf" srcId="{8A5083FD-A0F1-4A37-AF89-74E72BD8ED61}" destId="{CF6AD406-AB84-4E2F-B257-E96B18F54CFD}" srcOrd="0" destOrd="0" presId="urn:microsoft.com/office/officeart/2005/8/layout/hList3"/>
    <dgm:cxn modelId="{6398F98E-A7E1-4358-9D19-E5677FE3D1E8}" type="presParOf" srcId="{8A5083FD-A0F1-4A37-AF89-74E72BD8ED61}" destId="{29065590-47A5-412F-99F7-F6203A433D6C}" srcOrd="1" destOrd="0" presId="urn:microsoft.com/office/officeart/2005/8/layout/hList3"/>
    <dgm:cxn modelId="{B6AB4E10-C61A-4C79-B37B-5CF927D7BF59}" type="presParOf" srcId="{8A5083FD-A0F1-4A37-AF89-74E72BD8ED61}" destId="{F965ABB5-343B-4B3E-854D-337F71AAB634}" srcOrd="2" destOrd="0" presId="urn:microsoft.com/office/officeart/2005/8/layout/hList3"/>
    <dgm:cxn modelId="{B2672A03-C9E8-4906-AE9E-AC8799F2C4FD}" type="presParOf" srcId="{2D4A7448-9B16-420B-BA02-F2E06583CDE5}" destId="{C06A7563-7F99-4BAC-8BC3-479E5B31F4E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E316648-99A6-40A2-9842-7F251E6E58EF}" type="doc">
      <dgm:prSet loTypeId="urn:microsoft.com/office/officeart/2005/8/layout/h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12E352F-0979-4A28-8AF5-2BA5F9B72D1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</a:rPr>
            <a:t>Отображение формы отчета</a:t>
          </a:r>
          <a:endParaRPr lang="ru-RU" sz="3600" b="1" dirty="0">
            <a:solidFill>
              <a:srgbClr val="002060"/>
            </a:solidFill>
          </a:endParaRPr>
        </a:p>
      </dgm:t>
    </dgm:pt>
    <dgm:pt modelId="{1A4C264A-8F1C-4AB0-835A-143CE00B0411}" type="parTrans" cxnId="{9DE0C185-36DE-4DF0-B0A8-D9201CB87E53}">
      <dgm:prSet/>
      <dgm:spPr/>
      <dgm:t>
        <a:bodyPr/>
        <a:lstStyle/>
        <a:p>
          <a:endParaRPr lang="ru-RU"/>
        </a:p>
      </dgm:t>
    </dgm:pt>
    <dgm:pt modelId="{4A02F14C-ACFC-43FE-A363-696F27BD4159}" type="sibTrans" cxnId="{9DE0C185-36DE-4DF0-B0A8-D9201CB87E53}">
      <dgm:prSet/>
      <dgm:spPr/>
      <dgm:t>
        <a:bodyPr/>
        <a:lstStyle/>
        <a:p>
          <a:endParaRPr lang="ru-RU"/>
        </a:p>
      </dgm:t>
    </dgm:pt>
    <dgm:pt modelId="{EB926F33-E719-4D2D-90F1-E028C0A141B8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Входные параметры</a:t>
          </a:r>
          <a:endParaRPr lang="ru-RU" sz="3200" dirty="0"/>
        </a:p>
      </dgm:t>
    </dgm:pt>
    <dgm:pt modelId="{B1698578-BCDE-4460-B67C-3DAD5A2209E0}" type="parTrans" cxnId="{7808C5BF-53D7-41D5-A584-A2AD3BB565E2}">
      <dgm:prSet/>
      <dgm:spPr/>
      <dgm:t>
        <a:bodyPr/>
        <a:lstStyle/>
        <a:p>
          <a:endParaRPr lang="ru-RU"/>
        </a:p>
      </dgm:t>
    </dgm:pt>
    <dgm:pt modelId="{50A4A4CA-A5B8-4644-BD8D-7C1F1DB6C406}" type="sibTrans" cxnId="{7808C5BF-53D7-41D5-A584-A2AD3BB565E2}">
      <dgm:prSet/>
      <dgm:spPr/>
      <dgm:t>
        <a:bodyPr/>
        <a:lstStyle/>
        <a:p>
          <a:endParaRPr lang="ru-RU"/>
        </a:p>
      </dgm:t>
    </dgm:pt>
    <dgm:pt modelId="{02874AE3-960F-4480-9CDB-A41C4F4815D9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Статическая или интерактивная</a:t>
          </a:r>
          <a:endParaRPr lang="ru-RU" sz="3200" dirty="0"/>
        </a:p>
      </dgm:t>
    </dgm:pt>
    <dgm:pt modelId="{AA8C3C1D-6C26-4F60-AB8E-1288020D8184}" type="parTrans" cxnId="{0911FE31-4A72-4203-B353-1CEBFEDB1D06}">
      <dgm:prSet/>
      <dgm:spPr/>
      <dgm:t>
        <a:bodyPr/>
        <a:lstStyle/>
        <a:p>
          <a:endParaRPr lang="ru-RU"/>
        </a:p>
      </dgm:t>
    </dgm:pt>
    <dgm:pt modelId="{7D33DB52-764D-42B2-AEDE-448463B7458A}" type="sibTrans" cxnId="{0911FE31-4A72-4203-B353-1CEBFEDB1D06}">
      <dgm:prSet/>
      <dgm:spPr/>
      <dgm:t>
        <a:bodyPr/>
        <a:lstStyle/>
        <a:p>
          <a:endParaRPr lang="ru-RU"/>
        </a:p>
      </dgm:t>
    </dgm:pt>
    <dgm:pt modelId="{238598A0-99D0-4782-BCEA-54E4BFAF8A30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Количество страниц</a:t>
          </a:r>
          <a:endParaRPr lang="ru-RU" sz="3200" dirty="0"/>
        </a:p>
      </dgm:t>
    </dgm:pt>
    <dgm:pt modelId="{3334435E-873D-4B00-9994-2E60D041BDDE}" type="parTrans" cxnId="{E5A223B8-C538-4077-8CC2-7F08451378A4}">
      <dgm:prSet/>
      <dgm:spPr/>
      <dgm:t>
        <a:bodyPr/>
        <a:lstStyle/>
        <a:p>
          <a:endParaRPr lang="ru-RU"/>
        </a:p>
      </dgm:t>
    </dgm:pt>
    <dgm:pt modelId="{0CA62A4B-0252-4D4D-95CD-A24E2BA957D5}" type="sibTrans" cxnId="{E5A223B8-C538-4077-8CC2-7F08451378A4}">
      <dgm:prSet/>
      <dgm:spPr/>
      <dgm:t>
        <a:bodyPr/>
        <a:lstStyle/>
        <a:p>
          <a:endParaRPr lang="ru-RU"/>
        </a:p>
      </dgm:t>
    </dgm:pt>
    <dgm:pt modelId="{ACD9E3EA-C82A-4D8C-8A0B-3D09E344732E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Внешний вид</a:t>
          </a:r>
          <a:endParaRPr lang="ru-RU" sz="3200" dirty="0"/>
        </a:p>
      </dgm:t>
    </dgm:pt>
    <dgm:pt modelId="{BFF110E1-E2D9-4FD6-B608-5D1F23A6102E}" type="parTrans" cxnId="{97631FD3-A41C-4711-A0A2-605D4A7178BE}">
      <dgm:prSet/>
      <dgm:spPr/>
      <dgm:t>
        <a:bodyPr/>
        <a:lstStyle/>
        <a:p>
          <a:endParaRPr lang="en-GB"/>
        </a:p>
      </dgm:t>
    </dgm:pt>
    <dgm:pt modelId="{B361D057-819E-44F7-BC4F-32989365321C}" type="sibTrans" cxnId="{97631FD3-A41C-4711-A0A2-605D4A7178BE}">
      <dgm:prSet/>
      <dgm:spPr/>
      <dgm:t>
        <a:bodyPr/>
        <a:lstStyle/>
        <a:p>
          <a:endParaRPr lang="en-GB"/>
        </a:p>
      </dgm:t>
    </dgm:pt>
    <dgm:pt modelId="{322A7E84-A9C2-46A3-8559-A7123BB6AD3F}" type="pres">
      <dgm:prSet presAssocID="{3E316648-99A6-40A2-9842-7F251E6E58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9B699-20DE-4E60-8FCA-2E7CD4852451}" type="pres">
      <dgm:prSet presAssocID="{312E352F-0979-4A28-8AF5-2BA5F9B72D19}" presName="composite" presStyleCnt="0"/>
      <dgm:spPr/>
    </dgm:pt>
    <dgm:pt modelId="{88A0F9AC-0665-4817-8AD9-28A3528B2EDA}" type="pres">
      <dgm:prSet presAssocID="{312E352F-0979-4A28-8AF5-2BA5F9B72D19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A026-6B47-43EE-8238-9E79AF0D693B}" type="pres">
      <dgm:prSet presAssocID="{312E352F-0979-4A28-8AF5-2BA5F9B72D1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D7A01-6672-431F-AA30-5F874BF76824}" type="presOf" srcId="{ACD9E3EA-C82A-4D8C-8A0B-3D09E344732E}" destId="{99FEA026-6B47-43EE-8238-9E79AF0D693B}" srcOrd="0" destOrd="1" presId="urn:microsoft.com/office/officeart/2005/8/layout/hList1"/>
    <dgm:cxn modelId="{7808C5BF-53D7-41D5-A584-A2AD3BB565E2}" srcId="{312E352F-0979-4A28-8AF5-2BA5F9B72D19}" destId="{EB926F33-E719-4D2D-90F1-E028C0A141B8}" srcOrd="0" destOrd="0" parTransId="{B1698578-BCDE-4460-B67C-3DAD5A2209E0}" sibTransId="{50A4A4CA-A5B8-4644-BD8D-7C1F1DB6C406}"/>
    <dgm:cxn modelId="{97631FD3-A41C-4711-A0A2-605D4A7178BE}" srcId="{312E352F-0979-4A28-8AF5-2BA5F9B72D19}" destId="{ACD9E3EA-C82A-4D8C-8A0B-3D09E344732E}" srcOrd="1" destOrd="0" parTransId="{BFF110E1-E2D9-4FD6-B608-5D1F23A6102E}" sibTransId="{B361D057-819E-44F7-BC4F-32989365321C}"/>
    <dgm:cxn modelId="{207FBF8B-9BED-4CF0-9300-F70F55A67DB3}" type="presOf" srcId="{312E352F-0979-4A28-8AF5-2BA5F9B72D19}" destId="{88A0F9AC-0665-4817-8AD9-28A3528B2EDA}" srcOrd="0" destOrd="0" presId="urn:microsoft.com/office/officeart/2005/8/layout/hList1"/>
    <dgm:cxn modelId="{2DEC137B-B0A6-4870-B4AE-C4E54DF73DDF}" type="presOf" srcId="{EB926F33-E719-4D2D-90F1-E028C0A141B8}" destId="{99FEA026-6B47-43EE-8238-9E79AF0D693B}" srcOrd="0" destOrd="0" presId="urn:microsoft.com/office/officeart/2005/8/layout/hList1"/>
    <dgm:cxn modelId="{11056742-3BCA-4B85-8DCB-5CA50E77B2E6}" type="presOf" srcId="{02874AE3-960F-4480-9CDB-A41C4F4815D9}" destId="{99FEA026-6B47-43EE-8238-9E79AF0D693B}" srcOrd="0" destOrd="3" presId="urn:microsoft.com/office/officeart/2005/8/layout/hList1"/>
    <dgm:cxn modelId="{2AF75478-7459-4736-B056-309E1BEE7A1D}" type="presOf" srcId="{3E316648-99A6-40A2-9842-7F251E6E58EF}" destId="{322A7E84-A9C2-46A3-8559-A7123BB6AD3F}" srcOrd="0" destOrd="0" presId="urn:microsoft.com/office/officeart/2005/8/layout/hList1"/>
    <dgm:cxn modelId="{9DE0C185-36DE-4DF0-B0A8-D9201CB87E53}" srcId="{3E316648-99A6-40A2-9842-7F251E6E58EF}" destId="{312E352F-0979-4A28-8AF5-2BA5F9B72D19}" srcOrd="0" destOrd="0" parTransId="{1A4C264A-8F1C-4AB0-835A-143CE00B0411}" sibTransId="{4A02F14C-ACFC-43FE-A363-696F27BD4159}"/>
    <dgm:cxn modelId="{6335C25D-D125-43F2-A503-B35CF9A527E0}" type="presOf" srcId="{238598A0-99D0-4782-BCEA-54E4BFAF8A30}" destId="{99FEA026-6B47-43EE-8238-9E79AF0D693B}" srcOrd="0" destOrd="2" presId="urn:microsoft.com/office/officeart/2005/8/layout/hList1"/>
    <dgm:cxn modelId="{0911FE31-4A72-4203-B353-1CEBFEDB1D06}" srcId="{312E352F-0979-4A28-8AF5-2BA5F9B72D19}" destId="{02874AE3-960F-4480-9CDB-A41C4F4815D9}" srcOrd="3" destOrd="0" parTransId="{AA8C3C1D-6C26-4F60-AB8E-1288020D8184}" sibTransId="{7D33DB52-764D-42B2-AEDE-448463B7458A}"/>
    <dgm:cxn modelId="{E5A223B8-C538-4077-8CC2-7F08451378A4}" srcId="{312E352F-0979-4A28-8AF5-2BA5F9B72D19}" destId="{238598A0-99D0-4782-BCEA-54E4BFAF8A30}" srcOrd="2" destOrd="0" parTransId="{3334435E-873D-4B00-9994-2E60D041BDDE}" sibTransId="{0CA62A4B-0252-4D4D-95CD-A24E2BA957D5}"/>
    <dgm:cxn modelId="{92F30A12-6810-432C-875B-B9EF75E0B0D1}" type="presParOf" srcId="{322A7E84-A9C2-46A3-8559-A7123BB6AD3F}" destId="{6489B699-20DE-4E60-8FCA-2E7CD4852451}" srcOrd="0" destOrd="0" presId="urn:microsoft.com/office/officeart/2005/8/layout/hList1"/>
    <dgm:cxn modelId="{EAFABB12-0287-4CC2-9BDE-2A4F13892759}" type="presParOf" srcId="{6489B699-20DE-4E60-8FCA-2E7CD4852451}" destId="{88A0F9AC-0665-4817-8AD9-28A3528B2EDA}" srcOrd="0" destOrd="0" presId="urn:microsoft.com/office/officeart/2005/8/layout/hList1"/>
    <dgm:cxn modelId="{1EB4F218-642D-44F5-9A7D-94346D1D1CD2}" type="presParOf" srcId="{6489B699-20DE-4E60-8FCA-2E7CD4852451}" destId="{99FEA026-6B47-43EE-8238-9E79AF0D69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81E60-D326-44E4-8380-E7D6BF18078B}" type="doc">
      <dgm:prSet loTypeId="urn:microsoft.com/office/officeart/2005/8/layout/hierarchy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25C682-72E7-41C0-893F-7ED95E8BD35F}">
      <dgm:prSet phldrT="[Текст]" custT="1"/>
      <dgm:spPr/>
      <dgm:t>
        <a:bodyPr/>
        <a:lstStyle/>
        <a:p>
          <a:r>
            <a:rPr lang="ru-RU" sz="3600" b="1" dirty="0" smtClean="0"/>
            <a:t>Отчеты</a:t>
          </a:r>
          <a:endParaRPr lang="ru-RU" sz="3600" b="1" dirty="0"/>
        </a:p>
      </dgm:t>
    </dgm:pt>
    <dgm:pt modelId="{4F831042-E8CE-4FEC-93A0-B2A467BDCF3B}" type="parTrans" cxnId="{6553C754-53A2-49EB-9678-8CE7A3EDFDBF}">
      <dgm:prSet/>
      <dgm:spPr/>
      <dgm:t>
        <a:bodyPr/>
        <a:lstStyle/>
        <a:p>
          <a:endParaRPr lang="ru-RU" sz="2400"/>
        </a:p>
      </dgm:t>
    </dgm:pt>
    <dgm:pt modelId="{7045FB39-F6D8-4BC0-ADAF-C7BC5E2E7489}" type="sibTrans" cxnId="{6553C754-53A2-49EB-9678-8CE7A3EDFDBF}">
      <dgm:prSet/>
      <dgm:spPr/>
      <dgm:t>
        <a:bodyPr/>
        <a:lstStyle/>
        <a:p>
          <a:endParaRPr lang="ru-RU" sz="2400"/>
        </a:p>
      </dgm:t>
    </dgm:pt>
    <dgm:pt modelId="{372193F6-C631-4F90-A9A9-336E29FB4E19}">
      <dgm:prSet phldrT="[Текст]" custT="1"/>
      <dgm:spPr/>
      <dgm:t>
        <a:bodyPr/>
        <a:lstStyle/>
        <a:p>
          <a:r>
            <a:rPr lang="ru-RU" sz="3600" b="1" u="none" dirty="0" smtClean="0"/>
            <a:t>Первичные</a:t>
          </a:r>
          <a:endParaRPr lang="ru-RU" sz="3600" b="1" u="none" dirty="0"/>
        </a:p>
      </dgm:t>
    </dgm:pt>
    <dgm:pt modelId="{03462FD3-E815-420A-8CE5-81911D4D1226}" type="parTrans" cxnId="{7C2DF457-C22C-4A03-BA9E-A563CF52A42B}">
      <dgm:prSet/>
      <dgm:spPr/>
      <dgm:t>
        <a:bodyPr/>
        <a:lstStyle/>
        <a:p>
          <a:endParaRPr lang="ru-RU" sz="2400"/>
        </a:p>
      </dgm:t>
    </dgm:pt>
    <dgm:pt modelId="{FABEF99D-5B76-47E9-B7AE-809383EBF80E}" type="sibTrans" cxnId="{7C2DF457-C22C-4A03-BA9E-A563CF52A42B}">
      <dgm:prSet/>
      <dgm:spPr/>
      <dgm:t>
        <a:bodyPr/>
        <a:lstStyle/>
        <a:p>
          <a:endParaRPr lang="ru-RU" sz="2400"/>
        </a:p>
      </dgm:t>
    </dgm:pt>
    <dgm:pt modelId="{0803C3E0-A439-4EF9-94AA-2BE75A0C6685}">
      <dgm:prSet phldrT="[Текст]" custT="1"/>
      <dgm:spPr/>
      <dgm:t>
        <a:bodyPr/>
        <a:lstStyle/>
        <a:p>
          <a:r>
            <a:rPr lang="ru-RU" sz="3600" dirty="0" smtClean="0"/>
            <a:t>Сводные</a:t>
          </a:r>
          <a:endParaRPr lang="ru-RU" sz="3600" dirty="0"/>
        </a:p>
      </dgm:t>
    </dgm:pt>
    <dgm:pt modelId="{0A847F7B-C244-40D4-BBF5-6D089893B4FE}" type="parTrans" cxnId="{24A2E896-2276-4B92-A94B-2D3948C71EB5}">
      <dgm:prSet/>
      <dgm:spPr/>
      <dgm:t>
        <a:bodyPr/>
        <a:lstStyle/>
        <a:p>
          <a:endParaRPr lang="ru-RU" sz="2400"/>
        </a:p>
      </dgm:t>
    </dgm:pt>
    <dgm:pt modelId="{9BA5D8E2-BC33-4DE2-89D7-A1E13B4C045F}" type="sibTrans" cxnId="{24A2E896-2276-4B92-A94B-2D3948C71EB5}">
      <dgm:prSet/>
      <dgm:spPr/>
      <dgm:t>
        <a:bodyPr/>
        <a:lstStyle/>
        <a:p>
          <a:endParaRPr lang="ru-RU" sz="2400"/>
        </a:p>
      </dgm:t>
    </dgm:pt>
    <dgm:pt modelId="{DDC80C97-31FB-4C84-9601-F35DA5BCB8C8}" type="pres">
      <dgm:prSet presAssocID="{FC881E60-D326-44E4-8380-E7D6BF1807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9FD69A-9F62-46E0-B2E6-E450A2E91961}" type="pres">
      <dgm:prSet presAssocID="{9825C682-72E7-41C0-893F-7ED95E8BD35F}" presName="hierRoot1" presStyleCnt="0"/>
      <dgm:spPr/>
    </dgm:pt>
    <dgm:pt modelId="{2426313D-5B12-4C13-9B03-CF33ACF73612}" type="pres">
      <dgm:prSet presAssocID="{9825C682-72E7-41C0-893F-7ED95E8BD35F}" presName="composite" presStyleCnt="0"/>
      <dgm:spPr/>
    </dgm:pt>
    <dgm:pt modelId="{5076F552-6D2A-49B4-83A5-221F128A3579}" type="pres">
      <dgm:prSet presAssocID="{9825C682-72E7-41C0-893F-7ED95E8BD35F}" presName="background" presStyleLbl="node0" presStyleIdx="0" presStyleCnt="1"/>
      <dgm:spPr/>
    </dgm:pt>
    <dgm:pt modelId="{1D83FF97-8C9A-4241-8E9A-C5FF9E9BBE45}" type="pres">
      <dgm:prSet presAssocID="{9825C682-72E7-41C0-893F-7ED95E8BD35F}" presName="text" presStyleLbl="fgAcc0" presStyleIdx="0" presStyleCnt="1" custScaleX="169095" custScaleY="54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D2AA3E-C550-4CDF-83B7-44B3C0416C23}" type="pres">
      <dgm:prSet presAssocID="{9825C682-72E7-41C0-893F-7ED95E8BD35F}" presName="hierChild2" presStyleCnt="0"/>
      <dgm:spPr/>
    </dgm:pt>
    <dgm:pt modelId="{C5F265AC-DE22-460B-B4A6-1FCCDC4E4A5B}" type="pres">
      <dgm:prSet presAssocID="{03462FD3-E815-420A-8CE5-81911D4D122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D817FC1-C58A-424E-B8BB-D378786B2FCB}" type="pres">
      <dgm:prSet presAssocID="{372193F6-C631-4F90-A9A9-336E29FB4E19}" presName="hierRoot2" presStyleCnt="0"/>
      <dgm:spPr/>
    </dgm:pt>
    <dgm:pt modelId="{F4431EF5-E4CE-47AE-8829-EDB8648488F7}" type="pres">
      <dgm:prSet presAssocID="{372193F6-C631-4F90-A9A9-336E29FB4E19}" presName="composite2" presStyleCnt="0"/>
      <dgm:spPr/>
    </dgm:pt>
    <dgm:pt modelId="{D6DAA59E-E820-42A8-AA1E-AF6BB2273B93}" type="pres">
      <dgm:prSet presAssocID="{372193F6-C631-4F90-A9A9-336E29FB4E19}" presName="background2" presStyleLbl="node2" presStyleIdx="0" presStyleCnt="2"/>
      <dgm:spPr/>
    </dgm:pt>
    <dgm:pt modelId="{3DC5F7EF-4C60-4386-80AE-DAF084DFF61E}" type="pres">
      <dgm:prSet presAssocID="{372193F6-C631-4F90-A9A9-336E29FB4E19}" presName="text2" presStyleLbl="fgAcc2" presStyleIdx="0" presStyleCnt="2" custScaleX="169095" custScaleY="54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792A7-9B47-4698-BB4A-66954140DB62}" type="pres">
      <dgm:prSet presAssocID="{372193F6-C631-4F90-A9A9-336E29FB4E19}" presName="hierChild3" presStyleCnt="0"/>
      <dgm:spPr/>
    </dgm:pt>
    <dgm:pt modelId="{3EEF75D6-E898-4582-8E23-DB7AAED68915}" type="pres">
      <dgm:prSet presAssocID="{0A847F7B-C244-40D4-BBF5-6D089893B4F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727D9F0-6F31-4C9C-B4FA-BFFC18B9494A}" type="pres">
      <dgm:prSet presAssocID="{0803C3E0-A439-4EF9-94AA-2BE75A0C6685}" presName="hierRoot2" presStyleCnt="0"/>
      <dgm:spPr/>
    </dgm:pt>
    <dgm:pt modelId="{348403ED-6AA5-4211-91BD-BE128E316675}" type="pres">
      <dgm:prSet presAssocID="{0803C3E0-A439-4EF9-94AA-2BE75A0C6685}" presName="composite2" presStyleCnt="0"/>
      <dgm:spPr/>
    </dgm:pt>
    <dgm:pt modelId="{CBF1F729-B2A3-4D1F-AC77-710769501AED}" type="pres">
      <dgm:prSet presAssocID="{0803C3E0-A439-4EF9-94AA-2BE75A0C6685}" presName="background2" presStyleLbl="node2" presStyleIdx="1" presStyleCnt="2"/>
      <dgm:spPr/>
    </dgm:pt>
    <dgm:pt modelId="{D2306CA1-3270-4983-AFDF-03E7F31B11B5}" type="pres">
      <dgm:prSet presAssocID="{0803C3E0-A439-4EF9-94AA-2BE75A0C6685}" presName="text2" presStyleLbl="fgAcc2" presStyleIdx="1" presStyleCnt="2" custScaleX="169095" custScaleY="54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F3D6A7-8EA9-42A9-996B-2D239DB6B4F8}" type="pres">
      <dgm:prSet presAssocID="{0803C3E0-A439-4EF9-94AA-2BE75A0C6685}" presName="hierChild3" presStyleCnt="0"/>
      <dgm:spPr/>
    </dgm:pt>
  </dgm:ptLst>
  <dgm:cxnLst>
    <dgm:cxn modelId="{9582FBE6-BC19-4FC9-A85D-F0DD8156ABCA}" type="presOf" srcId="{9825C682-72E7-41C0-893F-7ED95E8BD35F}" destId="{1D83FF97-8C9A-4241-8E9A-C5FF9E9BBE45}" srcOrd="0" destOrd="0" presId="urn:microsoft.com/office/officeart/2005/8/layout/hierarchy1"/>
    <dgm:cxn modelId="{24A2E896-2276-4B92-A94B-2D3948C71EB5}" srcId="{9825C682-72E7-41C0-893F-7ED95E8BD35F}" destId="{0803C3E0-A439-4EF9-94AA-2BE75A0C6685}" srcOrd="1" destOrd="0" parTransId="{0A847F7B-C244-40D4-BBF5-6D089893B4FE}" sibTransId="{9BA5D8E2-BC33-4DE2-89D7-A1E13B4C045F}"/>
    <dgm:cxn modelId="{F293082D-459F-495B-B2ED-47B382CACAA8}" type="presOf" srcId="{03462FD3-E815-420A-8CE5-81911D4D1226}" destId="{C5F265AC-DE22-460B-B4A6-1FCCDC4E4A5B}" srcOrd="0" destOrd="0" presId="urn:microsoft.com/office/officeart/2005/8/layout/hierarchy1"/>
    <dgm:cxn modelId="{0728C93D-0582-49AA-90B6-A93E9CB12078}" type="presOf" srcId="{0A847F7B-C244-40D4-BBF5-6D089893B4FE}" destId="{3EEF75D6-E898-4582-8E23-DB7AAED68915}" srcOrd="0" destOrd="0" presId="urn:microsoft.com/office/officeart/2005/8/layout/hierarchy1"/>
    <dgm:cxn modelId="{D750DFC4-8265-4287-B579-E9541BAD6F12}" type="presOf" srcId="{FC881E60-D326-44E4-8380-E7D6BF18078B}" destId="{DDC80C97-31FB-4C84-9601-F35DA5BCB8C8}" srcOrd="0" destOrd="0" presId="urn:microsoft.com/office/officeart/2005/8/layout/hierarchy1"/>
    <dgm:cxn modelId="{6553C754-53A2-49EB-9678-8CE7A3EDFDBF}" srcId="{FC881E60-D326-44E4-8380-E7D6BF18078B}" destId="{9825C682-72E7-41C0-893F-7ED95E8BD35F}" srcOrd="0" destOrd="0" parTransId="{4F831042-E8CE-4FEC-93A0-B2A467BDCF3B}" sibTransId="{7045FB39-F6D8-4BC0-ADAF-C7BC5E2E7489}"/>
    <dgm:cxn modelId="{E7875DE9-6750-441B-A5DD-F961FA5B6742}" type="presOf" srcId="{0803C3E0-A439-4EF9-94AA-2BE75A0C6685}" destId="{D2306CA1-3270-4983-AFDF-03E7F31B11B5}" srcOrd="0" destOrd="0" presId="urn:microsoft.com/office/officeart/2005/8/layout/hierarchy1"/>
    <dgm:cxn modelId="{393ECEB3-4852-4815-8FE5-55DF67E4A5DA}" type="presOf" srcId="{372193F6-C631-4F90-A9A9-336E29FB4E19}" destId="{3DC5F7EF-4C60-4386-80AE-DAF084DFF61E}" srcOrd="0" destOrd="0" presId="urn:microsoft.com/office/officeart/2005/8/layout/hierarchy1"/>
    <dgm:cxn modelId="{7C2DF457-C22C-4A03-BA9E-A563CF52A42B}" srcId="{9825C682-72E7-41C0-893F-7ED95E8BD35F}" destId="{372193F6-C631-4F90-A9A9-336E29FB4E19}" srcOrd="0" destOrd="0" parTransId="{03462FD3-E815-420A-8CE5-81911D4D1226}" sibTransId="{FABEF99D-5B76-47E9-B7AE-809383EBF80E}"/>
    <dgm:cxn modelId="{6DF2FBAD-CD86-45A2-A3F3-6E10E1C8E36F}" type="presParOf" srcId="{DDC80C97-31FB-4C84-9601-F35DA5BCB8C8}" destId="{9D9FD69A-9F62-46E0-B2E6-E450A2E91961}" srcOrd="0" destOrd="0" presId="urn:microsoft.com/office/officeart/2005/8/layout/hierarchy1"/>
    <dgm:cxn modelId="{F870B821-B43D-450F-94DF-D57C54D630BE}" type="presParOf" srcId="{9D9FD69A-9F62-46E0-B2E6-E450A2E91961}" destId="{2426313D-5B12-4C13-9B03-CF33ACF73612}" srcOrd="0" destOrd="0" presId="urn:microsoft.com/office/officeart/2005/8/layout/hierarchy1"/>
    <dgm:cxn modelId="{79387733-97AB-4952-BD60-933FB05683A5}" type="presParOf" srcId="{2426313D-5B12-4C13-9B03-CF33ACF73612}" destId="{5076F552-6D2A-49B4-83A5-221F128A3579}" srcOrd="0" destOrd="0" presId="urn:microsoft.com/office/officeart/2005/8/layout/hierarchy1"/>
    <dgm:cxn modelId="{9C1DFF1D-1A0C-4E57-A12B-E152C8EA0FBC}" type="presParOf" srcId="{2426313D-5B12-4C13-9B03-CF33ACF73612}" destId="{1D83FF97-8C9A-4241-8E9A-C5FF9E9BBE45}" srcOrd="1" destOrd="0" presId="urn:microsoft.com/office/officeart/2005/8/layout/hierarchy1"/>
    <dgm:cxn modelId="{EB1332CE-4616-47F2-8E42-A5A1DDC7A593}" type="presParOf" srcId="{9D9FD69A-9F62-46E0-B2E6-E450A2E91961}" destId="{36D2AA3E-C550-4CDF-83B7-44B3C0416C23}" srcOrd="1" destOrd="0" presId="urn:microsoft.com/office/officeart/2005/8/layout/hierarchy1"/>
    <dgm:cxn modelId="{8382D0CD-7E0B-4B78-9B9B-C7E734440EBD}" type="presParOf" srcId="{36D2AA3E-C550-4CDF-83B7-44B3C0416C23}" destId="{C5F265AC-DE22-460B-B4A6-1FCCDC4E4A5B}" srcOrd="0" destOrd="0" presId="urn:microsoft.com/office/officeart/2005/8/layout/hierarchy1"/>
    <dgm:cxn modelId="{55503DA0-6547-45D5-9323-A2C56D4F7C04}" type="presParOf" srcId="{36D2AA3E-C550-4CDF-83B7-44B3C0416C23}" destId="{2D817FC1-C58A-424E-B8BB-D378786B2FCB}" srcOrd="1" destOrd="0" presId="urn:microsoft.com/office/officeart/2005/8/layout/hierarchy1"/>
    <dgm:cxn modelId="{FFB4AE5F-D7D1-40F4-9A6A-B3DE49AA24DA}" type="presParOf" srcId="{2D817FC1-C58A-424E-B8BB-D378786B2FCB}" destId="{F4431EF5-E4CE-47AE-8829-EDB8648488F7}" srcOrd="0" destOrd="0" presId="urn:microsoft.com/office/officeart/2005/8/layout/hierarchy1"/>
    <dgm:cxn modelId="{BA3DDABD-00CE-4E83-974D-1CBFE72ED31E}" type="presParOf" srcId="{F4431EF5-E4CE-47AE-8829-EDB8648488F7}" destId="{D6DAA59E-E820-42A8-AA1E-AF6BB2273B93}" srcOrd="0" destOrd="0" presId="urn:microsoft.com/office/officeart/2005/8/layout/hierarchy1"/>
    <dgm:cxn modelId="{A1DDEE41-D53C-40C9-98AD-131C9A4F29E6}" type="presParOf" srcId="{F4431EF5-E4CE-47AE-8829-EDB8648488F7}" destId="{3DC5F7EF-4C60-4386-80AE-DAF084DFF61E}" srcOrd="1" destOrd="0" presId="urn:microsoft.com/office/officeart/2005/8/layout/hierarchy1"/>
    <dgm:cxn modelId="{5C0E5DBF-A1A5-4EED-B43D-0F103E3BE285}" type="presParOf" srcId="{2D817FC1-C58A-424E-B8BB-D378786B2FCB}" destId="{E77792A7-9B47-4698-BB4A-66954140DB62}" srcOrd="1" destOrd="0" presId="urn:microsoft.com/office/officeart/2005/8/layout/hierarchy1"/>
    <dgm:cxn modelId="{0FC49D9B-D451-48F4-8BC3-B04B0E724319}" type="presParOf" srcId="{36D2AA3E-C550-4CDF-83B7-44B3C0416C23}" destId="{3EEF75D6-E898-4582-8E23-DB7AAED68915}" srcOrd="2" destOrd="0" presId="urn:microsoft.com/office/officeart/2005/8/layout/hierarchy1"/>
    <dgm:cxn modelId="{973DB7DE-DB9D-4990-B976-0067F1C0DC94}" type="presParOf" srcId="{36D2AA3E-C550-4CDF-83B7-44B3C0416C23}" destId="{1727D9F0-6F31-4C9C-B4FA-BFFC18B9494A}" srcOrd="3" destOrd="0" presId="urn:microsoft.com/office/officeart/2005/8/layout/hierarchy1"/>
    <dgm:cxn modelId="{92E3A72E-99C0-4EA1-9D26-2BD2D4B02833}" type="presParOf" srcId="{1727D9F0-6F31-4C9C-B4FA-BFFC18B9494A}" destId="{348403ED-6AA5-4211-91BD-BE128E316675}" srcOrd="0" destOrd="0" presId="urn:microsoft.com/office/officeart/2005/8/layout/hierarchy1"/>
    <dgm:cxn modelId="{E71DCB12-F935-4C5A-8CF0-7122F2E6757D}" type="presParOf" srcId="{348403ED-6AA5-4211-91BD-BE128E316675}" destId="{CBF1F729-B2A3-4D1F-AC77-710769501AED}" srcOrd="0" destOrd="0" presId="urn:microsoft.com/office/officeart/2005/8/layout/hierarchy1"/>
    <dgm:cxn modelId="{D6D2F5BE-690F-4283-8685-8CBE0D54E968}" type="presParOf" srcId="{348403ED-6AA5-4211-91BD-BE128E316675}" destId="{D2306CA1-3270-4983-AFDF-03E7F31B11B5}" srcOrd="1" destOrd="0" presId="urn:microsoft.com/office/officeart/2005/8/layout/hierarchy1"/>
    <dgm:cxn modelId="{C3803F4E-8A57-47F7-9570-3C0FE18A833A}" type="presParOf" srcId="{1727D9F0-6F31-4C9C-B4FA-BFFC18B9494A}" destId="{F5F3D6A7-8EA9-42A9-996B-2D239DB6B4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E316648-99A6-40A2-9842-7F251E6E58EF}" type="doc">
      <dgm:prSet loTypeId="urn:microsoft.com/office/officeart/2005/8/layout/h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12E352F-0979-4A28-8AF5-2BA5F9B72D1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</a:rPr>
            <a:t>Проверка вводимых данных</a:t>
          </a:r>
          <a:endParaRPr lang="ru-RU" sz="3600" b="1" dirty="0">
            <a:solidFill>
              <a:srgbClr val="002060"/>
            </a:solidFill>
          </a:endParaRPr>
        </a:p>
      </dgm:t>
    </dgm:pt>
    <dgm:pt modelId="{1A4C264A-8F1C-4AB0-835A-143CE00B0411}" type="parTrans" cxnId="{9DE0C185-36DE-4DF0-B0A8-D9201CB87E53}">
      <dgm:prSet/>
      <dgm:spPr/>
      <dgm:t>
        <a:bodyPr/>
        <a:lstStyle/>
        <a:p>
          <a:endParaRPr lang="ru-RU"/>
        </a:p>
      </dgm:t>
    </dgm:pt>
    <dgm:pt modelId="{4A02F14C-ACFC-43FE-A363-696F27BD4159}" type="sibTrans" cxnId="{9DE0C185-36DE-4DF0-B0A8-D9201CB87E53}">
      <dgm:prSet/>
      <dgm:spPr/>
      <dgm:t>
        <a:bodyPr/>
        <a:lstStyle/>
        <a:p>
          <a:endParaRPr lang="ru-RU"/>
        </a:p>
      </dgm:t>
    </dgm:pt>
    <dgm:pt modelId="{02874AE3-960F-4480-9CDB-A41C4F4815D9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Поиск данных в базе или справочниках</a:t>
          </a:r>
          <a:endParaRPr lang="ru-RU" sz="3200" dirty="0"/>
        </a:p>
      </dgm:t>
    </dgm:pt>
    <dgm:pt modelId="{AA8C3C1D-6C26-4F60-AB8E-1288020D8184}" type="parTrans" cxnId="{0911FE31-4A72-4203-B353-1CEBFEDB1D06}">
      <dgm:prSet/>
      <dgm:spPr/>
      <dgm:t>
        <a:bodyPr/>
        <a:lstStyle/>
        <a:p>
          <a:endParaRPr lang="ru-RU"/>
        </a:p>
      </dgm:t>
    </dgm:pt>
    <dgm:pt modelId="{7D33DB52-764D-42B2-AEDE-448463B7458A}" type="sibTrans" cxnId="{0911FE31-4A72-4203-B353-1CEBFEDB1D06}">
      <dgm:prSet/>
      <dgm:spPr/>
      <dgm:t>
        <a:bodyPr/>
        <a:lstStyle/>
        <a:p>
          <a:endParaRPr lang="ru-RU"/>
        </a:p>
      </dgm:t>
    </dgm:pt>
    <dgm:pt modelId="{238598A0-99D0-4782-BCEA-54E4BFAF8A30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Загрузка данных из базы или справочников</a:t>
          </a:r>
          <a:endParaRPr lang="ru-RU" sz="3200" dirty="0"/>
        </a:p>
      </dgm:t>
    </dgm:pt>
    <dgm:pt modelId="{3334435E-873D-4B00-9994-2E60D041BDDE}" type="parTrans" cxnId="{E5A223B8-C538-4077-8CC2-7F08451378A4}">
      <dgm:prSet/>
      <dgm:spPr/>
      <dgm:t>
        <a:bodyPr/>
        <a:lstStyle/>
        <a:p>
          <a:endParaRPr lang="ru-RU"/>
        </a:p>
      </dgm:t>
    </dgm:pt>
    <dgm:pt modelId="{0CA62A4B-0252-4D4D-95CD-A24E2BA957D5}" type="sibTrans" cxnId="{E5A223B8-C538-4077-8CC2-7F08451378A4}">
      <dgm:prSet/>
      <dgm:spPr/>
      <dgm:t>
        <a:bodyPr/>
        <a:lstStyle/>
        <a:p>
          <a:endParaRPr lang="ru-RU"/>
        </a:p>
      </dgm:t>
    </dgm:pt>
    <dgm:pt modelId="{35D5027C-47E6-46DB-B573-CDAC0AEB3F15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Контроль сроков подачи отчета</a:t>
          </a:r>
          <a:endParaRPr lang="ru-RU" sz="3200" dirty="0"/>
        </a:p>
      </dgm:t>
    </dgm:pt>
    <dgm:pt modelId="{B7DA74D9-D99B-44DD-8AC9-6BC5BEF35B9A}" type="parTrans" cxnId="{7BDC6726-6350-4F8F-906B-8400DF4B494F}">
      <dgm:prSet/>
      <dgm:spPr/>
      <dgm:t>
        <a:bodyPr/>
        <a:lstStyle/>
        <a:p>
          <a:endParaRPr lang="ru-RU"/>
        </a:p>
      </dgm:t>
    </dgm:pt>
    <dgm:pt modelId="{9926D89D-9BE7-47EF-998E-D3157C1AD145}" type="sibTrans" cxnId="{7BDC6726-6350-4F8F-906B-8400DF4B494F}">
      <dgm:prSet/>
      <dgm:spPr/>
      <dgm:t>
        <a:bodyPr/>
        <a:lstStyle/>
        <a:p>
          <a:endParaRPr lang="ru-RU"/>
        </a:p>
      </dgm:t>
    </dgm:pt>
    <dgm:pt modelId="{84C12189-02C5-451A-AC14-20C518E6420E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Правила расчета контрольных сумм</a:t>
          </a:r>
          <a:endParaRPr lang="ru-RU" sz="3200" dirty="0"/>
        </a:p>
      </dgm:t>
    </dgm:pt>
    <dgm:pt modelId="{9589356E-1BBB-4D94-906B-82BBA570DFE1}" type="parTrans" cxnId="{7FAB968E-50CF-4F01-9164-C586752B0D4C}">
      <dgm:prSet/>
      <dgm:spPr/>
      <dgm:t>
        <a:bodyPr/>
        <a:lstStyle/>
        <a:p>
          <a:endParaRPr lang="en-GB"/>
        </a:p>
      </dgm:t>
    </dgm:pt>
    <dgm:pt modelId="{F2B0C170-D31D-4BFD-9A3A-E8FA13B85D67}" type="sibTrans" cxnId="{7FAB968E-50CF-4F01-9164-C586752B0D4C}">
      <dgm:prSet/>
      <dgm:spPr/>
      <dgm:t>
        <a:bodyPr/>
        <a:lstStyle/>
        <a:p>
          <a:endParaRPr lang="en-GB"/>
        </a:p>
      </dgm:t>
    </dgm:pt>
    <dgm:pt modelId="{322A7E84-A9C2-46A3-8559-A7123BB6AD3F}" type="pres">
      <dgm:prSet presAssocID="{3E316648-99A6-40A2-9842-7F251E6E58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9B699-20DE-4E60-8FCA-2E7CD4852451}" type="pres">
      <dgm:prSet presAssocID="{312E352F-0979-4A28-8AF5-2BA5F9B72D19}" presName="composite" presStyleCnt="0"/>
      <dgm:spPr/>
    </dgm:pt>
    <dgm:pt modelId="{88A0F9AC-0665-4817-8AD9-28A3528B2EDA}" type="pres">
      <dgm:prSet presAssocID="{312E352F-0979-4A28-8AF5-2BA5F9B72D19}" presName="parTx" presStyleLbl="alignNode1" presStyleIdx="0" presStyleCnt="1" custScaleX="100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A026-6B47-43EE-8238-9E79AF0D693B}" type="pres">
      <dgm:prSet presAssocID="{312E352F-0979-4A28-8AF5-2BA5F9B72D1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B968E-50CF-4F01-9164-C586752B0D4C}" srcId="{312E352F-0979-4A28-8AF5-2BA5F9B72D19}" destId="{84C12189-02C5-451A-AC14-20C518E6420E}" srcOrd="0" destOrd="0" parTransId="{9589356E-1BBB-4D94-906B-82BBA570DFE1}" sibTransId="{F2B0C170-D31D-4BFD-9A3A-E8FA13B85D67}"/>
    <dgm:cxn modelId="{7BDC6726-6350-4F8F-906B-8400DF4B494F}" srcId="{312E352F-0979-4A28-8AF5-2BA5F9B72D19}" destId="{35D5027C-47E6-46DB-B573-CDAC0AEB3F15}" srcOrd="3" destOrd="0" parTransId="{B7DA74D9-D99B-44DD-8AC9-6BC5BEF35B9A}" sibTransId="{9926D89D-9BE7-47EF-998E-D3157C1AD145}"/>
    <dgm:cxn modelId="{6E598482-51FF-4D48-B883-D854E7FD47E4}" type="presOf" srcId="{3E316648-99A6-40A2-9842-7F251E6E58EF}" destId="{322A7E84-A9C2-46A3-8559-A7123BB6AD3F}" srcOrd="0" destOrd="0" presId="urn:microsoft.com/office/officeart/2005/8/layout/hList1"/>
    <dgm:cxn modelId="{20C18AE5-9596-4287-9EFB-EDC039A166ED}" type="presOf" srcId="{312E352F-0979-4A28-8AF5-2BA5F9B72D19}" destId="{88A0F9AC-0665-4817-8AD9-28A3528B2EDA}" srcOrd="0" destOrd="0" presId="urn:microsoft.com/office/officeart/2005/8/layout/hList1"/>
    <dgm:cxn modelId="{5157DF25-B883-4049-A704-CAE41402EB4D}" type="presOf" srcId="{02874AE3-960F-4480-9CDB-A41C4F4815D9}" destId="{99FEA026-6B47-43EE-8238-9E79AF0D693B}" srcOrd="0" destOrd="2" presId="urn:microsoft.com/office/officeart/2005/8/layout/hList1"/>
    <dgm:cxn modelId="{9DE0C185-36DE-4DF0-B0A8-D9201CB87E53}" srcId="{3E316648-99A6-40A2-9842-7F251E6E58EF}" destId="{312E352F-0979-4A28-8AF5-2BA5F9B72D19}" srcOrd="0" destOrd="0" parTransId="{1A4C264A-8F1C-4AB0-835A-143CE00B0411}" sibTransId="{4A02F14C-ACFC-43FE-A363-696F27BD4159}"/>
    <dgm:cxn modelId="{37B3ACB1-CBEB-4153-AF5E-414677CD2DA3}" type="presOf" srcId="{35D5027C-47E6-46DB-B573-CDAC0AEB3F15}" destId="{99FEA026-6B47-43EE-8238-9E79AF0D693B}" srcOrd="0" destOrd="3" presId="urn:microsoft.com/office/officeart/2005/8/layout/hList1"/>
    <dgm:cxn modelId="{0911FE31-4A72-4203-B353-1CEBFEDB1D06}" srcId="{312E352F-0979-4A28-8AF5-2BA5F9B72D19}" destId="{02874AE3-960F-4480-9CDB-A41C4F4815D9}" srcOrd="2" destOrd="0" parTransId="{AA8C3C1D-6C26-4F60-AB8E-1288020D8184}" sibTransId="{7D33DB52-764D-42B2-AEDE-448463B7458A}"/>
    <dgm:cxn modelId="{1ED197CB-EE2B-41E5-8522-3F355EDF9806}" type="presOf" srcId="{84C12189-02C5-451A-AC14-20C518E6420E}" destId="{99FEA026-6B47-43EE-8238-9E79AF0D693B}" srcOrd="0" destOrd="0" presId="urn:microsoft.com/office/officeart/2005/8/layout/hList1"/>
    <dgm:cxn modelId="{C4CEA940-88FE-4F5F-8ABC-780FA4B2B123}" type="presOf" srcId="{238598A0-99D0-4782-BCEA-54E4BFAF8A30}" destId="{99FEA026-6B47-43EE-8238-9E79AF0D693B}" srcOrd="0" destOrd="1" presId="urn:microsoft.com/office/officeart/2005/8/layout/hList1"/>
    <dgm:cxn modelId="{E5A223B8-C538-4077-8CC2-7F08451378A4}" srcId="{312E352F-0979-4A28-8AF5-2BA5F9B72D19}" destId="{238598A0-99D0-4782-BCEA-54E4BFAF8A30}" srcOrd="1" destOrd="0" parTransId="{3334435E-873D-4B00-9994-2E60D041BDDE}" sibTransId="{0CA62A4B-0252-4D4D-95CD-A24E2BA957D5}"/>
    <dgm:cxn modelId="{83297C3D-F45A-4B59-BA6D-8388F50CDCCC}" type="presParOf" srcId="{322A7E84-A9C2-46A3-8559-A7123BB6AD3F}" destId="{6489B699-20DE-4E60-8FCA-2E7CD4852451}" srcOrd="0" destOrd="0" presId="urn:microsoft.com/office/officeart/2005/8/layout/hList1"/>
    <dgm:cxn modelId="{7C46C257-6F0A-4FB5-A0BE-417D65073780}" type="presParOf" srcId="{6489B699-20DE-4E60-8FCA-2E7CD4852451}" destId="{88A0F9AC-0665-4817-8AD9-28A3528B2EDA}" srcOrd="0" destOrd="0" presId="urn:microsoft.com/office/officeart/2005/8/layout/hList1"/>
    <dgm:cxn modelId="{9A906802-98D9-498D-BC71-912373670659}" type="presParOf" srcId="{6489B699-20DE-4E60-8FCA-2E7CD4852451}" destId="{99FEA026-6B47-43EE-8238-9E79AF0D69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E316648-99A6-40A2-9842-7F251E6E58EF}" type="doc">
      <dgm:prSet loTypeId="urn:microsoft.com/office/officeart/2005/8/layout/h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12E352F-0979-4A28-8AF5-2BA5F9B72D1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</a:rPr>
            <a:t>Сохранение отчета</a:t>
          </a:r>
          <a:endParaRPr lang="ru-RU" sz="3600" b="1" dirty="0">
            <a:solidFill>
              <a:srgbClr val="002060"/>
            </a:solidFill>
          </a:endParaRPr>
        </a:p>
      </dgm:t>
    </dgm:pt>
    <dgm:pt modelId="{1A4C264A-8F1C-4AB0-835A-143CE00B0411}" type="parTrans" cxnId="{9DE0C185-36DE-4DF0-B0A8-D9201CB87E53}">
      <dgm:prSet/>
      <dgm:spPr/>
      <dgm:t>
        <a:bodyPr/>
        <a:lstStyle/>
        <a:p>
          <a:endParaRPr lang="ru-RU"/>
        </a:p>
      </dgm:t>
    </dgm:pt>
    <dgm:pt modelId="{4A02F14C-ACFC-43FE-A363-696F27BD4159}" type="sibTrans" cxnId="{9DE0C185-36DE-4DF0-B0A8-D9201CB87E53}">
      <dgm:prSet/>
      <dgm:spPr/>
      <dgm:t>
        <a:bodyPr/>
        <a:lstStyle/>
        <a:p>
          <a:endParaRPr lang="ru-RU"/>
        </a:p>
      </dgm:t>
    </dgm:pt>
    <dgm:pt modelId="{EB926F33-E719-4D2D-90F1-E028C0A141B8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Необходимость подписания отчета</a:t>
          </a:r>
          <a:endParaRPr lang="ru-RU" sz="3200" dirty="0"/>
        </a:p>
      </dgm:t>
    </dgm:pt>
    <dgm:pt modelId="{B1698578-BCDE-4460-B67C-3DAD5A2209E0}" type="parTrans" cxnId="{7808C5BF-53D7-41D5-A584-A2AD3BB565E2}">
      <dgm:prSet/>
      <dgm:spPr/>
      <dgm:t>
        <a:bodyPr/>
        <a:lstStyle/>
        <a:p>
          <a:endParaRPr lang="ru-RU"/>
        </a:p>
      </dgm:t>
    </dgm:pt>
    <dgm:pt modelId="{50A4A4CA-A5B8-4644-BD8D-7C1F1DB6C406}" type="sibTrans" cxnId="{7808C5BF-53D7-41D5-A584-A2AD3BB565E2}">
      <dgm:prSet/>
      <dgm:spPr/>
      <dgm:t>
        <a:bodyPr/>
        <a:lstStyle/>
        <a:p>
          <a:endParaRPr lang="ru-RU"/>
        </a:p>
      </dgm:t>
    </dgm:pt>
    <dgm:pt modelId="{238598A0-99D0-4782-BCEA-54E4BFAF8A30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Способ сохранения отчета в базе</a:t>
          </a:r>
          <a:endParaRPr lang="ru-RU" sz="3200" dirty="0"/>
        </a:p>
      </dgm:t>
    </dgm:pt>
    <dgm:pt modelId="{3334435E-873D-4B00-9994-2E60D041BDDE}" type="parTrans" cxnId="{E5A223B8-C538-4077-8CC2-7F08451378A4}">
      <dgm:prSet/>
      <dgm:spPr/>
      <dgm:t>
        <a:bodyPr/>
        <a:lstStyle/>
        <a:p>
          <a:endParaRPr lang="ru-RU"/>
        </a:p>
      </dgm:t>
    </dgm:pt>
    <dgm:pt modelId="{0CA62A4B-0252-4D4D-95CD-A24E2BA957D5}" type="sibTrans" cxnId="{E5A223B8-C538-4077-8CC2-7F08451378A4}">
      <dgm:prSet/>
      <dgm:spPr/>
      <dgm:t>
        <a:bodyPr/>
        <a:lstStyle/>
        <a:p>
          <a:endParaRPr lang="ru-RU"/>
        </a:p>
      </dgm:t>
    </dgm:pt>
    <dgm:pt modelId="{E237FC46-A0FA-4FAB-9675-C0757D0B3293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Пример отчета с реальными данными</a:t>
          </a:r>
          <a:endParaRPr lang="ru-RU" sz="3200" dirty="0"/>
        </a:p>
      </dgm:t>
    </dgm:pt>
    <dgm:pt modelId="{37A1C8F7-D4B7-49A0-9882-4926CD3C95C8}" type="parTrans" cxnId="{23B86C29-89C1-4E29-A780-386FDA1998F7}">
      <dgm:prSet/>
      <dgm:spPr/>
      <dgm:t>
        <a:bodyPr/>
        <a:lstStyle/>
        <a:p>
          <a:endParaRPr lang="ru-RU"/>
        </a:p>
      </dgm:t>
    </dgm:pt>
    <dgm:pt modelId="{0DCC4949-42EB-4D8A-BA11-A8AD57E7D4CF}" type="sibTrans" cxnId="{23B86C29-89C1-4E29-A780-386FDA1998F7}">
      <dgm:prSet/>
      <dgm:spPr/>
      <dgm:t>
        <a:bodyPr/>
        <a:lstStyle/>
        <a:p>
          <a:endParaRPr lang="ru-RU"/>
        </a:p>
      </dgm:t>
    </dgm:pt>
    <dgm:pt modelId="{4E26EFFA-EAE9-4025-B628-E747C5E1AC7E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Печатная форма отчета</a:t>
          </a:r>
          <a:endParaRPr lang="ru-RU" sz="3200" dirty="0"/>
        </a:p>
      </dgm:t>
    </dgm:pt>
    <dgm:pt modelId="{40003BDB-2922-4ECB-AE7B-C2564901A756}" type="parTrans" cxnId="{037AE976-A414-4151-BF8B-871205A9224F}">
      <dgm:prSet/>
      <dgm:spPr/>
      <dgm:t>
        <a:bodyPr/>
        <a:lstStyle/>
        <a:p>
          <a:endParaRPr lang="en-GB"/>
        </a:p>
      </dgm:t>
    </dgm:pt>
    <dgm:pt modelId="{B24E91A0-79B4-49FD-9876-D729E102C45A}" type="sibTrans" cxnId="{037AE976-A414-4151-BF8B-871205A9224F}">
      <dgm:prSet/>
      <dgm:spPr/>
      <dgm:t>
        <a:bodyPr/>
        <a:lstStyle/>
        <a:p>
          <a:endParaRPr lang="en-GB"/>
        </a:p>
      </dgm:t>
    </dgm:pt>
    <dgm:pt modelId="{F7BBF9A5-2679-4DAE-B1C6-35828FEB53D3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Варианты выгрузки отчета</a:t>
          </a:r>
          <a:endParaRPr lang="ru-RU" sz="3200" dirty="0"/>
        </a:p>
      </dgm:t>
    </dgm:pt>
    <dgm:pt modelId="{B91B6833-50F0-43A8-A838-181727565285}" type="parTrans" cxnId="{7DFC9A1D-2DB9-4574-9989-D74DF17F0091}">
      <dgm:prSet/>
      <dgm:spPr/>
      <dgm:t>
        <a:bodyPr/>
        <a:lstStyle/>
        <a:p>
          <a:endParaRPr lang="en-GB"/>
        </a:p>
      </dgm:t>
    </dgm:pt>
    <dgm:pt modelId="{A1DB1812-3F5C-4FF1-887A-DE8D98C433EB}" type="sibTrans" cxnId="{7DFC9A1D-2DB9-4574-9989-D74DF17F0091}">
      <dgm:prSet/>
      <dgm:spPr/>
      <dgm:t>
        <a:bodyPr/>
        <a:lstStyle/>
        <a:p>
          <a:endParaRPr lang="en-GB"/>
        </a:p>
      </dgm:t>
    </dgm:pt>
    <dgm:pt modelId="{322A7E84-A9C2-46A3-8559-A7123BB6AD3F}" type="pres">
      <dgm:prSet presAssocID="{3E316648-99A6-40A2-9842-7F251E6E58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9B699-20DE-4E60-8FCA-2E7CD4852451}" type="pres">
      <dgm:prSet presAssocID="{312E352F-0979-4A28-8AF5-2BA5F9B72D19}" presName="composite" presStyleCnt="0"/>
      <dgm:spPr/>
    </dgm:pt>
    <dgm:pt modelId="{88A0F9AC-0665-4817-8AD9-28A3528B2EDA}" type="pres">
      <dgm:prSet presAssocID="{312E352F-0979-4A28-8AF5-2BA5F9B72D19}" presName="parTx" presStyleLbl="alignNode1" presStyleIdx="0" presStyleCnt="1" custScaleX="100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A026-6B47-43EE-8238-9E79AF0D693B}" type="pres">
      <dgm:prSet presAssocID="{312E352F-0979-4A28-8AF5-2BA5F9B72D19}" presName="desTx" presStyleLbl="alignAccFollowNode1" presStyleIdx="0" presStyleCnt="1" custLinFactNeighborX="-147" custLinFactNeighborY="-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CA886-7D0E-4144-ADB4-B1560F096202}" type="presOf" srcId="{F7BBF9A5-2679-4DAE-B1C6-35828FEB53D3}" destId="{99FEA026-6B47-43EE-8238-9E79AF0D693B}" srcOrd="0" destOrd="2" presId="urn:microsoft.com/office/officeart/2005/8/layout/hList1"/>
    <dgm:cxn modelId="{E5A223B8-C538-4077-8CC2-7F08451378A4}" srcId="{312E352F-0979-4A28-8AF5-2BA5F9B72D19}" destId="{238598A0-99D0-4782-BCEA-54E4BFAF8A30}" srcOrd="1" destOrd="0" parTransId="{3334435E-873D-4B00-9994-2E60D041BDDE}" sibTransId="{0CA62A4B-0252-4D4D-95CD-A24E2BA957D5}"/>
    <dgm:cxn modelId="{4576FE4E-8183-48DE-B14A-64F38ED356C5}" type="presOf" srcId="{EB926F33-E719-4D2D-90F1-E028C0A141B8}" destId="{99FEA026-6B47-43EE-8238-9E79AF0D693B}" srcOrd="0" destOrd="0" presId="urn:microsoft.com/office/officeart/2005/8/layout/hList1"/>
    <dgm:cxn modelId="{818B0493-E4E1-4554-9DB4-028D72F2F095}" type="presOf" srcId="{E237FC46-A0FA-4FAB-9675-C0757D0B3293}" destId="{99FEA026-6B47-43EE-8238-9E79AF0D693B}" srcOrd="0" destOrd="4" presId="urn:microsoft.com/office/officeart/2005/8/layout/hList1"/>
    <dgm:cxn modelId="{1C773681-16A9-4A75-AF84-E5A095064F04}" type="presOf" srcId="{312E352F-0979-4A28-8AF5-2BA5F9B72D19}" destId="{88A0F9AC-0665-4817-8AD9-28A3528B2EDA}" srcOrd="0" destOrd="0" presId="urn:microsoft.com/office/officeart/2005/8/layout/hList1"/>
    <dgm:cxn modelId="{C6DC7407-2B84-4892-991C-57E121263BFD}" type="presOf" srcId="{3E316648-99A6-40A2-9842-7F251E6E58EF}" destId="{322A7E84-A9C2-46A3-8559-A7123BB6AD3F}" srcOrd="0" destOrd="0" presId="urn:microsoft.com/office/officeart/2005/8/layout/hList1"/>
    <dgm:cxn modelId="{FE0F754D-D134-4BBC-9FFB-24A22E86C41F}" type="presOf" srcId="{238598A0-99D0-4782-BCEA-54E4BFAF8A30}" destId="{99FEA026-6B47-43EE-8238-9E79AF0D693B}" srcOrd="0" destOrd="1" presId="urn:microsoft.com/office/officeart/2005/8/layout/hList1"/>
    <dgm:cxn modelId="{23B86C29-89C1-4E29-A780-386FDA1998F7}" srcId="{312E352F-0979-4A28-8AF5-2BA5F9B72D19}" destId="{E237FC46-A0FA-4FAB-9675-C0757D0B3293}" srcOrd="4" destOrd="0" parTransId="{37A1C8F7-D4B7-49A0-9882-4926CD3C95C8}" sibTransId="{0DCC4949-42EB-4D8A-BA11-A8AD57E7D4CF}"/>
    <dgm:cxn modelId="{037AE976-A414-4151-BF8B-871205A9224F}" srcId="{312E352F-0979-4A28-8AF5-2BA5F9B72D19}" destId="{4E26EFFA-EAE9-4025-B628-E747C5E1AC7E}" srcOrd="3" destOrd="0" parTransId="{40003BDB-2922-4ECB-AE7B-C2564901A756}" sibTransId="{B24E91A0-79B4-49FD-9876-D729E102C45A}"/>
    <dgm:cxn modelId="{7DFC9A1D-2DB9-4574-9989-D74DF17F0091}" srcId="{312E352F-0979-4A28-8AF5-2BA5F9B72D19}" destId="{F7BBF9A5-2679-4DAE-B1C6-35828FEB53D3}" srcOrd="2" destOrd="0" parTransId="{B91B6833-50F0-43A8-A838-181727565285}" sibTransId="{A1DB1812-3F5C-4FF1-887A-DE8D98C433EB}"/>
    <dgm:cxn modelId="{7808C5BF-53D7-41D5-A584-A2AD3BB565E2}" srcId="{312E352F-0979-4A28-8AF5-2BA5F9B72D19}" destId="{EB926F33-E719-4D2D-90F1-E028C0A141B8}" srcOrd="0" destOrd="0" parTransId="{B1698578-BCDE-4460-B67C-3DAD5A2209E0}" sibTransId="{50A4A4CA-A5B8-4644-BD8D-7C1F1DB6C406}"/>
    <dgm:cxn modelId="{9DE0C185-36DE-4DF0-B0A8-D9201CB87E53}" srcId="{3E316648-99A6-40A2-9842-7F251E6E58EF}" destId="{312E352F-0979-4A28-8AF5-2BA5F9B72D19}" srcOrd="0" destOrd="0" parTransId="{1A4C264A-8F1C-4AB0-835A-143CE00B0411}" sibTransId="{4A02F14C-ACFC-43FE-A363-696F27BD4159}"/>
    <dgm:cxn modelId="{F951233C-E7AE-4E77-BFB1-D728D811CCCA}" type="presOf" srcId="{4E26EFFA-EAE9-4025-B628-E747C5E1AC7E}" destId="{99FEA026-6B47-43EE-8238-9E79AF0D693B}" srcOrd="0" destOrd="3" presId="urn:microsoft.com/office/officeart/2005/8/layout/hList1"/>
    <dgm:cxn modelId="{E93D432B-A084-4AC2-9AC0-C53716764D99}" type="presParOf" srcId="{322A7E84-A9C2-46A3-8559-A7123BB6AD3F}" destId="{6489B699-20DE-4E60-8FCA-2E7CD4852451}" srcOrd="0" destOrd="0" presId="urn:microsoft.com/office/officeart/2005/8/layout/hList1"/>
    <dgm:cxn modelId="{59D26267-59F6-426C-A3BD-FDAAF07A4747}" type="presParOf" srcId="{6489B699-20DE-4E60-8FCA-2E7CD4852451}" destId="{88A0F9AC-0665-4817-8AD9-28A3528B2EDA}" srcOrd="0" destOrd="0" presId="urn:microsoft.com/office/officeart/2005/8/layout/hList1"/>
    <dgm:cxn modelId="{E18DF048-31E5-43A6-9A8A-9D75A6671B3E}" type="presParOf" srcId="{6489B699-20DE-4E60-8FCA-2E7CD4852451}" destId="{99FEA026-6B47-43EE-8238-9E79AF0D69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316648-99A6-40A2-9842-7F251E6E58EF}" type="doc">
      <dgm:prSet loTypeId="urn:microsoft.com/office/officeart/2005/8/layout/h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12E352F-0979-4A28-8AF5-2BA5F9B72D1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</a:rPr>
            <a:t>Жизненный цикл отчета</a:t>
          </a:r>
          <a:endParaRPr lang="ru-RU" sz="3600" b="1" dirty="0">
            <a:solidFill>
              <a:srgbClr val="002060"/>
            </a:solidFill>
          </a:endParaRPr>
        </a:p>
      </dgm:t>
    </dgm:pt>
    <dgm:pt modelId="{1A4C264A-8F1C-4AB0-835A-143CE00B0411}" type="parTrans" cxnId="{9DE0C185-36DE-4DF0-B0A8-D9201CB87E53}">
      <dgm:prSet/>
      <dgm:spPr/>
      <dgm:t>
        <a:bodyPr/>
        <a:lstStyle/>
        <a:p>
          <a:endParaRPr lang="ru-RU"/>
        </a:p>
      </dgm:t>
    </dgm:pt>
    <dgm:pt modelId="{4A02F14C-ACFC-43FE-A363-696F27BD4159}" type="sibTrans" cxnId="{9DE0C185-36DE-4DF0-B0A8-D9201CB87E53}">
      <dgm:prSet/>
      <dgm:spPr/>
      <dgm:t>
        <a:bodyPr/>
        <a:lstStyle/>
        <a:p>
          <a:endParaRPr lang="ru-RU"/>
        </a:p>
      </dgm:t>
    </dgm:pt>
    <dgm:pt modelId="{EB926F33-E719-4D2D-90F1-E028C0A141B8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Базовый успешный сценарий</a:t>
          </a:r>
          <a:endParaRPr lang="ru-RU" sz="3200" dirty="0"/>
        </a:p>
      </dgm:t>
    </dgm:pt>
    <dgm:pt modelId="{B1698578-BCDE-4460-B67C-3DAD5A2209E0}" type="parTrans" cxnId="{7808C5BF-53D7-41D5-A584-A2AD3BB565E2}">
      <dgm:prSet/>
      <dgm:spPr/>
      <dgm:t>
        <a:bodyPr/>
        <a:lstStyle/>
        <a:p>
          <a:endParaRPr lang="ru-RU"/>
        </a:p>
      </dgm:t>
    </dgm:pt>
    <dgm:pt modelId="{50A4A4CA-A5B8-4644-BD8D-7C1F1DB6C406}" type="sibTrans" cxnId="{7808C5BF-53D7-41D5-A584-A2AD3BB565E2}">
      <dgm:prSet/>
      <dgm:spPr/>
      <dgm:t>
        <a:bodyPr/>
        <a:lstStyle/>
        <a:p>
          <a:endParaRPr lang="ru-RU"/>
        </a:p>
      </dgm:t>
    </dgm:pt>
    <dgm:pt modelId="{238598A0-99D0-4782-BCEA-54E4BFAF8A30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Варианты успешных сценариев</a:t>
          </a:r>
          <a:endParaRPr lang="ru-RU" sz="3200" dirty="0"/>
        </a:p>
      </dgm:t>
    </dgm:pt>
    <dgm:pt modelId="{3334435E-873D-4B00-9994-2E60D041BDDE}" type="parTrans" cxnId="{E5A223B8-C538-4077-8CC2-7F08451378A4}">
      <dgm:prSet/>
      <dgm:spPr/>
      <dgm:t>
        <a:bodyPr/>
        <a:lstStyle/>
        <a:p>
          <a:endParaRPr lang="ru-RU"/>
        </a:p>
      </dgm:t>
    </dgm:pt>
    <dgm:pt modelId="{0CA62A4B-0252-4D4D-95CD-A24E2BA957D5}" type="sibTrans" cxnId="{E5A223B8-C538-4077-8CC2-7F08451378A4}">
      <dgm:prSet/>
      <dgm:spPr/>
      <dgm:t>
        <a:bodyPr/>
        <a:lstStyle/>
        <a:p>
          <a:endParaRPr lang="ru-RU"/>
        </a:p>
      </dgm:t>
    </dgm:pt>
    <dgm:pt modelId="{50D8A3D8-E80F-4039-B983-1FA8BC01F23A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Неуспешные сценарии</a:t>
          </a:r>
          <a:endParaRPr lang="ru-RU" sz="3200" dirty="0"/>
        </a:p>
      </dgm:t>
    </dgm:pt>
    <dgm:pt modelId="{3F60E621-B92B-45CE-ADB0-4BD782F90221}" type="parTrans" cxnId="{79805409-FF80-461E-9E02-7F02FD5FB6A7}">
      <dgm:prSet/>
      <dgm:spPr/>
      <dgm:t>
        <a:bodyPr/>
        <a:lstStyle/>
        <a:p>
          <a:endParaRPr lang="ru-RU"/>
        </a:p>
      </dgm:t>
    </dgm:pt>
    <dgm:pt modelId="{302BA03C-94C2-45DC-A485-676C498930DF}" type="sibTrans" cxnId="{79805409-FF80-461E-9E02-7F02FD5FB6A7}">
      <dgm:prSet/>
      <dgm:spPr/>
      <dgm:t>
        <a:bodyPr/>
        <a:lstStyle/>
        <a:p>
          <a:endParaRPr lang="ru-RU"/>
        </a:p>
      </dgm:t>
    </dgm:pt>
    <dgm:pt modelId="{787150F3-1F0E-4B39-BA25-9356803F87DA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Участники жизненного цикла</a:t>
          </a:r>
          <a:endParaRPr lang="ru-RU" sz="3200" dirty="0"/>
        </a:p>
      </dgm:t>
    </dgm:pt>
    <dgm:pt modelId="{68900A65-498E-4469-8837-B7BA46DFACF6}" type="parTrans" cxnId="{97529234-5812-4B91-B100-8EB36A8E896D}">
      <dgm:prSet/>
      <dgm:spPr/>
      <dgm:t>
        <a:bodyPr/>
        <a:lstStyle/>
        <a:p>
          <a:endParaRPr lang="ru-RU"/>
        </a:p>
      </dgm:t>
    </dgm:pt>
    <dgm:pt modelId="{CF97AC79-CAFF-4966-B0A5-CDC5430BCE99}" type="sibTrans" cxnId="{97529234-5812-4B91-B100-8EB36A8E896D}">
      <dgm:prSet/>
      <dgm:spPr/>
      <dgm:t>
        <a:bodyPr/>
        <a:lstStyle/>
        <a:p>
          <a:endParaRPr lang="ru-RU"/>
        </a:p>
      </dgm:t>
    </dgm:pt>
    <dgm:pt modelId="{F8781FDD-E50F-4EB8-A555-2B49BE0858CA}">
      <dgm:prSet phldrT="[Текст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ru-RU" sz="3200" dirty="0" smtClean="0"/>
            <a:t>Исключительные случаи</a:t>
          </a:r>
          <a:endParaRPr lang="ru-RU" sz="3200" dirty="0"/>
        </a:p>
      </dgm:t>
    </dgm:pt>
    <dgm:pt modelId="{D805CB7A-D338-45CE-AF75-4AF30C32D0C8}" type="parTrans" cxnId="{50D8175B-9322-4FD6-9683-E1723552859B}">
      <dgm:prSet/>
      <dgm:spPr/>
      <dgm:t>
        <a:bodyPr/>
        <a:lstStyle/>
        <a:p>
          <a:endParaRPr lang="en-GB"/>
        </a:p>
      </dgm:t>
    </dgm:pt>
    <dgm:pt modelId="{73D06583-EF1F-4FDE-8457-3E4B9CF403B6}" type="sibTrans" cxnId="{50D8175B-9322-4FD6-9683-E1723552859B}">
      <dgm:prSet/>
      <dgm:spPr/>
      <dgm:t>
        <a:bodyPr/>
        <a:lstStyle/>
        <a:p>
          <a:endParaRPr lang="en-GB"/>
        </a:p>
      </dgm:t>
    </dgm:pt>
    <dgm:pt modelId="{322A7E84-A9C2-46A3-8559-A7123BB6AD3F}" type="pres">
      <dgm:prSet presAssocID="{3E316648-99A6-40A2-9842-7F251E6E58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9B699-20DE-4E60-8FCA-2E7CD4852451}" type="pres">
      <dgm:prSet presAssocID="{312E352F-0979-4A28-8AF5-2BA5F9B72D19}" presName="composite" presStyleCnt="0"/>
      <dgm:spPr/>
    </dgm:pt>
    <dgm:pt modelId="{88A0F9AC-0665-4817-8AD9-28A3528B2EDA}" type="pres">
      <dgm:prSet presAssocID="{312E352F-0979-4A28-8AF5-2BA5F9B72D19}" presName="parTx" presStyleLbl="alignNode1" presStyleIdx="0" presStyleCnt="1" custScaleX="100098" custLinFactNeighborY="9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A026-6B47-43EE-8238-9E79AF0D693B}" type="pres">
      <dgm:prSet presAssocID="{312E352F-0979-4A28-8AF5-2BA5F9B72D1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8C5BF-53D7-41D5-A584-A2AD3BB565E2}" srcId="{312E352F-0979-4A28-8AF5-2BA5F9B72D19}" destId="{EB926F33-E719-4D2D-90F1-E028C0A141B8}" srcOrd="1" destOrd="0" parTransId="{B1698578-BCDE-4460-B67C-3DAD5A2209E0}" sibTransId="{50A4A4CA-A5B8-4644-BD8D-7C1F1DB6C406}"/>
    <dgm:cxn modelId="{26C604B1-332A-4C4F-A20A-A732D572F7FE}" type="presOf" srcId="{787150F3-1F0E-4B39-BA25-9356803F87DA}" destId="{99FEA026-6B47-43EE-8238-9E79AF0D693B}" srcOrd="0" destOrd="0" presId="urn:microsoft.com/office/officeart/2005/8/layout/hList1"/>
    <dgm:cxn modelId="{CB104AD5-62A1-435F-A0AF-E318073C33F9}" type="presOf" srcId="{312E352F-0979-4A28-8AF5-2BA5F9B72D19}" destId="{88A0F9AC-0665-4817-8AD9-28A3528B2EDA}" srcOrd="0" destOrd="0" presId="urn:microsoft.com/office/officeart/2005/8/layout/hList1"/>
    <dgm:cxn modelId="{2856DDC4-5869-46D8-A537-6F70C3D37F19}" type="presOf" srcId="{F8781FDD-E50F-4EB8-A555-2B49BE0858CA}" destId="{99FEA026-6B47-43EE-8238-9E79AF0D693B}" srcOrd="0" destOrd="4" presId="urn:microsoft.com/office/officeart/2005/8/layout/hList1"/>
    <dgm:cxn modelId="{97529234-5812-4B91-B100-8EB36A8E896D}" srcId="{312E352F-0979-4A28-8AF5-2BA5F9B72D19}" destId="{787150F3-1F0E-4B39-BA25-9356803F87DA}" srcOrd="0" destOrd="0" parTransId="{68900A65-498E-4469-8837-B7BA46DFACF6}" sibTransId="{CF97AC79-CAFF-4966-B0A5-CDC5430BCE99}"/>
    <dgm:cxn modelId="{50D8175B-9322-4FD6-9683-E1723552859B}" srcId="{312E352F-0979-4A28-8AF5-2BA5F9B72D19}" destId="{F8781FDD-E50F-4EB8-A555-2B49BE0858CA}" srcOrd="4" destOrd="0" parTransId="{D805CB7A-D338-45CE-AF75-4AF30C32D0C8}" sibTransId="{73D06583-EF1F-4FDE-8457-3E4B9CF403B6}"/>
    <dgm:cxn modelId="{79805409-FF80-461E-9E02-7F02FD5FB6A7}" srcId="{312E352F-0979-4A28-8AF5-2BA5F9B72D19}" destId="{50D8A3D8-E80F-4039-B983-1FA8BC01F23A}" srcOrd="3" destOrd="0" parTransId="{3F60E621-B92B-45CE-ADB0-4BD782F90221}" sibTransId="{302BA03C-94C2-45DC-A485-676C498930DF}"/>
    <dgm:cxn modelId="{D40D391F-2A6A-42DE-90FB-E0E488762366}" type="presOf" srcId="{50D8A3D8-E80F-4039-B983-1FA8BC01F23A}" destId="{99FEA026-6B47-43EE-8238-9E79AF0D693B}" srcOrd="0" destOrd="3" presId="urn:microsoft.com/office/officeart/2005/8/layout/hList1"/>
    <dgm:cxn modelId="{F3664915-908D-44CC-A760-1517393DFBAF}" type="presOf" srcId="{EB926F33-E719-4D2D-90F1-E028C0A141B8}" destId="{99FEA026-6B47-43EE-8238-9E79AF0D693B}" srcOrd="0" destOrd="1" presId="urn:microsoft.com/office/officeart/2005/8/layout/hList1"/>
    <dgm:cxn modelId="{C3324282-1F1D-4841-868E-41C8B7D98BB6}" type="presOf" srcId="{238598A0-99D0-4782-BCEA-54E4BFAF8A30}" destId="{99FEA026-6B47-43EE-8238-9E79AF0D693B}" srcOrd="0" destOrd="2" presId="urn:microsoft.com/office/officeart/2005/8/layout/hList1"/>
    <dgm:cxn modelId="{9DE0C185-36DE-4DF0-B0A8-D9201CB87E53}" srcId="{3E316648-99A6-40A2-9842-7F251E6E58EF}" destId="{312E352F-0979-4A28-8AF5-2BA5F9B72D19}" srcOrd="0" destOrd="0" parTransId="{1A4C264A-8F1C-4AB0-835A-143CE00B0411}" sibTransId="{4A02F14C-ACFC-43FE-A363-696F27BD4159}"/>
    <dgm:cxn modelId="{E5A223B8-C538-4077-8CC2-7F08451378A4}" srcId="{312E352F-0979-4A28-8AF5-2BA5F9B72D19}" destId="{238598A0-99D0-4782-BCEA-54E4BFAF8A30}" srcOrd="2" destOrd="0" parTransId="{3334435E-873D-4B00-9994-2E60D041BDDE}" sibTransId="{0CA62A4B-0252-4D4D-95CD-A24E2BA957D5}"/>
    <dgm:cxn modelId="{22CA04AE-8AFE-4A0F-AF16-A04A32751C1C}" type="presOf" srcId="{3E316648-99A6-40A2-9842-7F251E6E58EF}" destId="{322A7E84-A9C2-46A3-8559-A7123BB6AD3F}" srcOrd="0" destOrd="0" presId="urn:microsoft.com/office/officeart/2005/8/layout/hList1"/>
    <dgm:cxn modelId="{EA801BA3-4400-4D2F-99F8-424F1BB0F673}" type="presParOf" srcId="{322A7E84-A9C2-46A3-8559-A7123BB6AD3F}" destId="{6489B699-20DE-4E60-8FCA-2E7CD4852451}" srcOrd="0" destOrd="0" presId="urn:microsoft.com/office/officeart/2005/8/layout/hList1"/>
    <dgm:cxn modelId="{AD3214EA-D9DE-4011-A67E-64ED7A8E7D69}" type="presParOf" srcId="{6489B699-20DE-4E60-8FCA-2E7CD4852451}" destId="{88A0F9AC-0665-4817-8AD9-28A3528B2EDA}" srcOrd="0" destOrd="0" presId="urn:microsoft.com/office/officeart/2005/8/layout/hList1"/>
    <dgm:cxn modelId="{A90A161A-8578-4B43-AA6A-1E41BEFBBBB3}" type="presParOf" srcId="{6489B699-20DE-4E60-8FCA-2E7CD4852451}" destId="{99FEA026-6B47-43EE-8238-9E79AF0D69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75ABD-BE78-4CCF-8BA3-91A85F2F176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1023684-D270-4711-AF5B-4F4A5736B25D}">
      <dgm:prSet phldrT="[Текст]" custT="1"/>
      <dgm:spPr/>
      <dgm:t>
        <a:bodyPr/>
        <a:lstStyle/>
        <a:p>
          <a:r>
            <a:rPr lang="en-US" sz="3200" b="1" dirty="0" smtClean="0"/>
            <a:t>B2G</a:t>
          </a:r>
          <a:endParaRPr lang="ru-RU" sz="3200" b="1" dirty="0"/>
        </a:p>
      </dgm:t>
    </dgm:pt>
    <dgm:pt modelId="{32E70B35-EFA1-4716-A558-8DE5042A0C3F}" type="parTrans" cxnId="{76FCD301-6BB8-4ABD-804C-D2798D87022E}">
      <dgm:prSet/>
      <dgm:spPr/>
      <dgm:t>
        <a:bodyPr/>
        <a:lstStyle/>
        <a:p>
          <a:endParaRPr lang="ru-RU" sz="3200"/>
        </a:p>
      </dgm:t>
    </dgm:pt>
    <dgm:pt modelId="{52F99449-CA87-43A0-9912-7966CB88DD23}" type="sibTrans" cxnId="{76FCD301-6BB8-4ABD-804C-D2798D87022E}">
      <dgm:prSet custT="1"/>
      <dgm:spPr/>
      <dgm:t>
        <a:bodyPr/>
        <a:lstStyle/>
        <a:p>
          <a:endParaRPr lang="ru-RU" sz="3200"/>
        </a:p>
      </dgm:t>
    </dgm:pt>
    <dgm:pt modelId="{0BE8B07B-5C24-46F8-B017-070522025E67}">
      <dgm:prSet phldrT="[Текст]" custT="1"/>
      <dgm:spPr/>
      <dgm:t>
        <a:bodyPr/>
        <a:lstStyle/>
        <a:p>
          <a:r>
            <a:rPr lang="en-US" sz="3200" b="1" dirty="0" smtClean="0"/>
            <a:t>G2G</a:t>
          </a:r>
          <a:endParaRPr lang="ru-RU" sz="3200" b="1" dirty="0"/>
        </a:p>
      </dgm:t>
    </dgm:pt>
    <dgm:pt modelId="{3A89CF05-AA1B-4579-969D-F614174D4B3E}" type="parTrans" cxnId="{AE61C050-80DF-4635-A103-7C49ADF6CC0B}">
      <dgm:prSet/>
      <dgm:spPr/>
      <dgm:t>
        <a:bodyPr/>
        <a:lstStyle/>
        <a:p>
          <a:endParaRPr lang="ru-RU" sz="3200"/>
        </a:p>
      </dgm:t>
    </dgm:pt>
    <dgm:pt modelId="{018BD0B6-97EF-4CDD-B458-FA7CFD7FBC64}" type="sibTrans" cxnId="{AE61C050-80DF-4635-A103-7C49ADF6CC0B}">
      <dgm:prSet custT="1"/>
      <dgm:spPr/>
      <dgm:t>
        <a:bodyPr/>
        <a:lstStyle/>
        <a:p>
          <a:endParaRPr lang="ru-RU" sz="3200"/>
        </a:p>
      </dgm:t>
    </dgm:pt>
    <dgm:pt modelId="{6A04EE8B-9D71-4EE4-8DEB-0422CA1E5B86}">
      <dgm:prSet phldrT="[Текст]" custT="1"/>
      <dgm:spPr/>
      <dgm:t>
        <a:bodyPr/>
        <a:lstStyle/>
        <a:p>
          <a:r>
            <a:rPr lang="en-US" sz="3200" b="1" smtClean="0"/>
            <a:t>B2B</a:t>
          </a:r>
          <a:endParaRPr lang="ru-RU" sz="3200" b="1" dirty="0"/>
        </a:p>
      </dgm:t>
    </dgm:pt>
    <dgm:pt modelId="{79CA0F8C-3C8A-4477-A6BB-6B9D462881A6}" type="parTrans" cxnId="{4786ACF5-2994-4687-B178-9F4B5038D3E0}">
      <dgm:prSet/>
      <dgm:spPr/>
      <dgm:t>
        <a:bodyPr/>
        <a:lstStyle/>
        <a:p>
          <a:endParaRPr lang="ru-RU" sz="3200"/>
        </a:p>
      </dgm:t>
    </dgm:pt>
    <dgm:pt modelId="{D430C4D3-AE71-422F-86CA-190C0B66CFCA}" type="sibTrans" cxnId="{4786ACF5-2994-4687-B178-9F4B5038D3E0}">
      <dgm:prSet custT="1"/>
      <dgm:spPr/>
      <dgm:t>
        <a:bodyPr/>
        <a:lstStyle/>
        <a:p>
          <a:endParaRPr lang="ru-RU" sz="3200"/>
        </a:p>
      </dgm:t>
    </dgm:pt>
    <dgm:pt modelId="{D22821CD-D8D3-45CC-9130-B931144C1DC8}">
      <dgm:prSet custT="1"/>
      <dgm:spPr/>
      <dgm:t>
        <a:bodyPr/>
        <a:lstStyle/>
        <a:p>
          <a:r>
            <a:rPr lang="ru-RU" sz="3200" dirty="0" smtClean="0"/>
            <a:t>Отчетность о страховых выплатах</a:t>
          </a:r>
          <a:endParaRPr lang="ru-RU" sz="3200" dirty="0"/>
        </a:p>
      </dgm:t>
    </dgm:pt>
    <dgm:pt modelId="{FB8E24DF-0A8E-4CB5-B436-C2C1E2E9EDD5}" type="parTrans" cxnId="{D20E97AA-9725-407E-836C-4187884D7E1D}">
      <dgm:prSet/>
      <dgm:spPr/>
      <dgm:t>
        <a:bodyPr/>
        <a:lstStyle/>
        <a:p>
          <a:endParaRPr lang="ru-RU" sz="3200"/>
        </a:p>
      </dgm:t>
    </dgm:pt>
    <dgm:pt modelId="{1F074DB6-4058-421E-9BBD-2EE015DB6C57}" type="sibTrans" cxnId="{D20E97AA-9725-407E-836C-4187884D7E1D}">
      <dgm:prSet/>
      <dgm:spPr/>
      <dgm:t>
        <a:bodyPr/>
        <a:lstStyle/>
        <a:p>
          <a:endParaRPr lang="ru-RU" sz="3200"/>
        </a:p>
      </dgm:t>
    </dgm:pt>
    <dgm:pt modelId="{8662A8D9-8F7A-4774-BEB9-72935E819693}">
      <dgm:prSet custT="1"/>
      <dgm:spPr/>
      <dgm:t>
        <a:bodyPr/>
        <a:lstStyle/>
        <a:p>
          <a:r>
            <a:rPr lang="ru-RU" sz="3200" dirty="0" smtClean="0"/>
            <a:t>Отчетность о количестве учеников</a:t>
          </a:r>
          <a:endParaRPr lang="ru-RU" sz="3200" dirty="0"/>
        </a:p>
      </dgm:t>
    </dgm:pt>
    <dgm:pt modelId="{5FB84E58-888B-44B9-AB87-EF645F8919B6}" type="parTrans" cxnId="{C24027FA-70BA-43E6-9F56-C98B3872C5E9}">
      <dgm:prSet/>
      <dgm:spPr/>
      <dgm:t>
        <a:bodyPr/>
        <a:lstStyle/>
        <a:p>
          <a:endParaRPr lang="ru-RU" sz="3200"/>
        </a:p>
      </dgm:t>
    </dgm:pt>
    <dgm:pt modelId="{A344DAFC-0FCF-4162-9E80-4E12A831188A}" type="sibTrans" cxnId="{C24027FA-70BA-43E6-9F56-C98B3872C5E9}">
      <dgm:prSet/>
      <dgm:spPr/>
      <dgm:t>
        <a:bodyPr/>
        <a:lstStyle/>
        <a:p>
          <a:endParaRPr lang="ru-RU" sz="3200"/>
        </a:p>
      </dgm:t>
    </dgm:pt>
    <dgm:pt modelId="{4927D75D-D4E8-4884-840B-BFEAE8EC83C3}">
      <dgm:prSet custT="1"/>
      <dgm:spPr/>
      <dgm:t>
        <a:bodyPr/>
        <a:lstStyle/>
        <a:p>
          <a:r>
            <a:rPr lang="ru-RU" sz="3200" dirty="0" smtClean="0"/>
            <a:t>Отчетность об инцидентах</a:t>
          </a:r>
          <a:endParaRPr lang="ru-RU" sz="3200" dirty="0"/>
        </a:p>
      </dgm:t>
    </dgm:pt>
    <dgm:pt modelId="{215DB5BB-C875-4EB4-9A9C-D46953BBE12C}" type="parTrans" cxnId="{9736306C-FF7A-4166-84B9-71474AD37172}">
      <dgm:prSet/>
      <dgm:spPr/>
      <dgm:t>
        <a:bodyPr/>
        <a:lstStyle/>
        <a:p>
          <a:endParaRPr lang="ru-RU" sz="3200"/>
        </a:p>
      </dgm:t>
    </dgm:pt>
    <dgm:pt modelId="{6D346962-64E8-4BDD-966C-9D76EDAF9B82}" type="sibTrans" cxnId="{9736306C-FF7A-4166-84B9-71474AD37172}">
      <dgm:prSet/>
      <dgm:spPr/>
      <dgm:t>
        <a:bodyPr/>
        <a:lstStyle/>
        <a:p>
          <a:endParaRPr lang="ru-RU" sz="3200"/>
        </a:p>
      </dgm:t>
    </dgm:pt>
    <dgm:pt modelId="{B5D401EA-61C3-4EDC-B91A-CB6DBAC20DFD}" type="pres">
      <dgm:prSet presAssocID="{B9C75ABD-BE78-4CCF-8BA3-91A85F2F17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4B445-0288-42B1-A838-7B60F86E42B2}" type="pres">
      <dgm:prSet presAssocID="{A1023684-D270-4711-AF5B-4F4A5736B25D}" presName="composite" presStyleCnt="0"/>
      <dgm:spPr/>
    </dgm:pt>
    <dgm:pt modelId="{77FD4F7D-075E-42F5-8254-BFCF80F02586}" type="pres">
      <dgm:prSet presAssocID="{A1023684-D270-4711-AF5B-4F4A5736B2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28A91-67C7-4FCA-8E46-4DBB83D75C92}" type="pres">
      <dgm:prSet presAssocID="{A1023684-D270-4711-AF5B-4F4A5736B2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D24EA-B447-490D-A793-C0BD863DD25C}" type="pres">
      <dgm:prSet presAssocID="{52F99449-CA87-43A0-9912-7966CB88DD23}" presName="sp" presStyleCnt="0"/>
      <dgm:spPr/>
    </dgm:pt>
    <dgm:pt modelId="{3E7AF424-E214-4004-A4AB-319D8A42AE67}" type="pres">
      <dgm:prSet presAssocID="{0BE8B07B-5C24-46F8-B017-070522025E67}" presName="composite" presStyleCnt="0"/>
      <dgm:spPr/>
    </dgm:pt>
    <dgm:pt modelId="{774FCFD2-FDCF-4D7A-A9A5-A1021B8AC218}" type="pres">
      <dgm:prSet presAssocID="{0BE8B07B-5C24-46F8-B017-070522025E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15DBB-2488-4F08-BABB-A5F82AD20CA1}" type="pres">
      <dgm:prSet presAssocID="{0BE8B07B-5C24-46F8-B017-070522025E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3AE14-B43C-45BD-A464-81C9F6FE190E}" type="pres">
      <dgm:prSet presAssocID="{018BD0B6-97EF-4CDD-B458-FA7CFD7FBC64}" presName="sp" presStyleCnt="0"/>
      <dgm:spPr/>
    </dgm:pt>
    <dgm:pt modelId="{610A3D2A-868A-4542-A2C9-777EA1C7F077}" type="pres">
      <dgm:prSet presAssocID="{6A04EE8B-9D71-4EE4-8DEB-0422CA1E5B86}" presName="composite" presStyleCnt="0"/>
      <dgm:spPr/>
    </dgm:pt>
    <dgm:pt modelId="{525FB453-9848-451D-8026-AB1D07D4FD38}" type="pres">
      <dgm:prSet presAssocID="{6A04EE8B-9D71-4EE4-8DEB-0422CA1E5B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90417-F380-4EC7-BECC-4639713B541C}" type="pres">
      <dgm:prSet presAssocID="{6A04EE8B-9D71-4EE4-8DEB-0422CA1E5B8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CD301-6BB8-4ABD-804C-D2798D87022E}" srcId="{B9C75ABD-BE78-4CCF-8BA3-91A85F2F176B}" destId="{A1023684-D270-4711-AF5B-4F4A5736B25D}" srcOrd="0" destOrd="0" parTransId="{32E70B35-EFA1-4716-A558-8DE5042A0C3F}" sibTransId="{52F99449-CA87-43A0-9912-7966CB88DD23}"/>
    <dgm:cxn modelId="{0BF121CF-166D-457A-803B-FDEA3F32C797}" type="presOf" srcId="{8662A8D9-8F7A-4774-BEB9-72935E819693}" destId="{09F15DBB-2488-4F08-BABB-A5F82AD20CA1}" srcOrd="0" destOrd="0" presId="urn:microsoft.com/office/officeart/2005/8/layout/chevron2"/>
    <dgm:cxn modelId="{9736306C-FF7A-4166-84B9-71474AD37172}" srcId="{6A04EE8B-9D71-4EE4-8DEB-0422CA1E5B86}" destId="{4927D75D-D4E8-4884-840B-BFEAE8EC83C3}" srcOrd="0" destOrd="0" parTransId="{215DB5BB-C875-4EB4-9A9C-D46953BBE12C}" sibTransId="{6D346962-64E8-4BDD-966C-9D76EDAF9B82}"/>
    <dgm:cxn modelId="{D20E97AA-9725-407E-836C-4187884D7E1D}" srcId="{A1023684-D270-4711-AF5B-4F4A5736B25D}" destId="{D22821CD-D8D3-45CC-9130-B931144C1DC8}" srcOrd="0" destOrd="0" parTransId="{FB8E24DF-0A8E-4CB5-B436-C2C1E2E9EDD5}" sibTransId="{1F074DB6-4058-421E-9BBD-2EE015DB6C57}"/>
    <dgm:cxn modelId="{C24027FA-70BA-43E6-9F56-C98B3872C5E9}" srcId="{0BE8B07B-5C24-46F8-B017-070522025E67}" destId="{8662A8D9-8F7A-4774-BEB9-72935E819693}" srcOrd="0" destOrd="0" parTransId="{5FB84E58-888B-44B9-AB87-EF645F8919B6}" sibTransId="{A344DAFC-0FCF-4162-9E80-4E12A831188A}"/>
    <dgm:cxn modelId="{6D93A963-A42E-47E3-9F44-12B78508E49A}" type="presOf" srcId="{D22821CD-D8D3-45CC-9130-B931144C1DC8}" destId="{B4528A91-67C7-4FCA-8E46-4DBB83D75C92}" srcOrd="0" destOrd="0" presId="urn:microsoft.com/office/officeart/2005/8/layout/chevron2"/>
    <dgm:cxn modelId="{2A45A637-5380-4D9D-B046-DC671CFDC7E9}" type="presOf" srcId="{6A04EE8B-9D71-4EE4-8DEB-0422CA1E5B86}" destId="{525FB453-9848-451D-8026-AB1D07D4FD38}" srcOrd="0" destOrd="0" presId="urn:microsoft.com/office/officeart/2005/8/layout/chevron2"/>
    <dgm:cxn modelId="{4786ACF5-2994-4687-B178-9F4B5038D3E0}" srcId="{B9C75ABD-BE78-4CCF-8BA3-91A85F2F176B}" destId="{6A04EE8B-9D71-4EE4-8DEB-0422CA1E5B86}" srcOrd="2" destOrd="0" parTransId="{79CA0F8C-3C8A-4477-A6BB-6B9D462881A6}" sibTransId="{D430C4D3-AE71-422F-86CA-190C0B66CFCA}"/>
    <dgm:cxn modelId="{14E036F8-EF8F-443B-A091-98025D472AC0}" type="presOf" srcId="{A1023684-D270-4711-AF5B-4F4A5736B25D}" destId="{77FD4F7D-075E-42F5-8254-BFCF80F02586}" srcOrd="0" destOrd="0" presId="urn:microsoft.com/office/officeart/2005/8/layout/chevron2"/>
    <dgm:cxn modelId="{AE61C050-80DF-4635-A103-7C49ADF6CC0B}" srcId="{B9C75ABD-BE78-4CCF-8BA3-91A85F2F176B}" destId="{0BE8B07B-5C24-46F8-B017-070522025E67}" srcOrd="1" destOrd="0" parTransId="{3A89CF05-AA1B-4579-969D-F614174D4B3E}" sibTransId="{018BD0B6-97EF-4CDD-B458-FA7CFD7FBC64}"/>
    <dgm:cxn modelId="{CD4935D8-E0FD-406A-9492-2709E865D7E3}" type="presOf" srcId="{0BE8B07B-5C24-46F8-B017-070522025E67}" destId="{774FCFD2-FDCF-4D7A-A9A5-A1021B8AC218}" srcOrd="0" destOrd="0" presId="urn:microsoft.com/office/officeart/2005/8/layout/chevron2"/>
    <dgm:cxn modelId="{80382E94-E9ED-4191-8C31-0330D61C46B3}" type="presOf" srcId="{B9C75ABD-BE78-4CCF-8BA3-91A85F2F176B}" destId="{B5D401EA-61C3-4EDC-B91A-CB6DBAC20DFD}" srcOrd="0" destOrd="0" presId="urn:microsoft.com/office/officeart/2005/8/layout/chevron2"/>
    <dgm:cxn modelId="{85A7DAA7-D115-4741-BC13-EF55D0A0086F}" type="presOf" srcId="{4927D75D-D4E8-4884-840B-BFEAE8EC83C3}" destId="{4DC90417-F380-4EC7-BECC-4639713B541C}" srcOrd="0" destOrd="0" presId="urn:microsoft.com/office/officeart/2005/8/layout/chevron2"/>
    <dgm:cxn modelId="{F22286D5-2343-487E-A9D7-3384BD24EDE2}" type="presParOf" srcId="{B5D401EA-61C3-4EDC-B91A-CB6DBAC20DFD}" destId="{8154B445-0288-42B1-A838-7B60F86E42B2}" srcOrd="0" destOrd="0" presId="urn:microsoft.com/office/officeart/2005/8/layout/chevron2"/>
    <dgm:cxn modelId="{F2C0E192-C692-493B-95AF-F5A5FA4AA61B}" type="presParOf" srcId="{8154B445-0288-42B1-A838-7B60F86E42B2}" destId="{77FD4F7D-075E-42F5-8254-BFCF80F02586}" srcOrd="0" destOrd="0" presId="urn:microsoft.com/office/officeart/2005/8/layout/chevron2"/>
    <dgm:cxn modelId="{208C636D-C5DC-453F-9429-2F6C8E68E662}" type="presParOf" srcId="{8154B445-0288-42B1-A838-7B60F86E42B2}" destId="{B4528A91-67C7-4FCA-8E46-4DBB83D75C92}" srcOrd="1" destOrd="0" presId="urn:microsoft.com/office/officeart/2005/8/layout/chevron2"/>
    <dgm:cxn modelId="{B3E08B5F-DC3F-455B-B61C-3AB8E01B1818}" type="presParOf" srcId="{B5D401EA-61C3-4EDC-B91A-CB6DBAC20DFD}" destId="{2FCD24EA-B447-490D-A793-C0BD863DD25C}" srcOrd="1" destOrd="0" presId="urn:microsoft.com/office/officeart/2005/8/layout/chevron2"/>
    <dgm:cxn modelId="{AD5A0241-031B-4FF6-9613-1D3AB88D8B87}" type="presParOf" srcId="{B5D401EA-61C3-4EDC-B91A-CB6DBAC20DFD}" destId="{3E7AF424-E214-4004-A4AB-319D8A42AE67}" srcOrd="2" destOrd="0" presId="urn:microsoft.com/office/officeart/2005/8/layout/chevron2"/>
    <dgm:cxn modelId="{7AF29B70-C66C-47D9-A25F-AD92621730DC}" type="presParOf" srcId="{3E7AF424-E214-4004-A4AB-319D8A42AE67}" destId="{774FCFD2-FDCF-4D7A-A9A5-A1021B8AC218}" srcOrd="0" destOrd="0" presId="urn:microsoft.com/office/officeart/2005/8/layout/chevron2"/>
    <dgm:cxn modelId="{C36248D2-4299-4B7F-B026-586A4CD5CEFE}" type="presParOf" srcId="{3E7AF424-E214-4004-A4AB-319D8A42AE67}" destId="{09F15DBB-2488-4F08-BABB-A5F82AD20CA1}" srcOrd="1" destOrd="0" presId="urn:microsoft.com/office/officeart/2005/8/layout/chevron2"/>
    <dgm:cxn modelId="{8EDEB4D0-940F-4F7A-9C3E-38CB2391FD75}" type="presParOf" srcId="{B5D401EA-61C3-4EDC-B91A-CB6DBAC20DFD}" destId="{DB23AE14-B43C-45BD-A464-81C9F6FE190E}" srcOrd="3" destOrd="0" presId="urn:microsoft.com/office/officeart/2005/8/layout/chevron2"/>
    <dgm:cxn modelId="{5A9D98D1-BC48-4432-BAD7-AD740FC56605}" type="presParOf" srcId="{B5D401EA-61C3-4EDC-B91A-CB6DBAC20DFD}" destId="{610A3D2A-868A-4542-A2C9-777EA1C7F077}" srcOrd="4" destOrd="0" presId="urn:microsoft.com/office/officeart/2005/8/layout/chevron2"/>
    <dgm:cxn modelId="{AABA919B-4593-48C7-87A2-C884091EC8FB}" type="presParOf" srcId="{610A3D2A-868A-4542-A2C9-777EA1C7F077}" destId="{525FB453-9848-451D-8026-AB1D07D4FD38}" srcOrd="0" destOrd="0" presId="urn:microsoft.com/office/officeart/2005/8/layout/chevron2"/>
    <dgm:cxn modelId="{2DC37842-8F94-43C3-84DF-61D57BCEEC17}" type="presParOf" srcId="{610A3D2A-868A-4542-A2C9-777EA1C7F077}" destId="{4DC90417-F380-4EC7-BECC-4639713B54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81E60-D326-44E4-8380-E7D6BF18078B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825C682-72E7-41C0-893F-7ED95E8BD35F}">
      <dgm:prSet phldrT="[Текст]" custT="1"/>
      <dgm:spPr/>
      <dgm:t>
        <a:bodyPr/>
        <a:lstStyle/>
        <a:p>
          <a:r>
            <a:rPr lang="ru-RU" sz="3200" b="1" dirty="0" smtClean="0"/>
            <a:t>Виды отчетов</a:t>
          </a:r>
          <a:endParaRPr lang="ru-RU" sz="3200" b="1" dirty="0"/>
        </a:p>
      </dgm:t>
    </dgm:pt>
    <dgm:pt modelId="{4F831042-E8CE-4FEC-93A0-B2A467BDCF3B}" type="parTrans" cxnId="{6553C754-53A2-49EB-9678-8CE7A3EDFDBF}">
      <dgm:prSet/>
      <dgm:spPr/>
      <dgm:t>
        <a:bodyPr/>
        <a:lstStyle/>
        <a:p>
          <a:endParaRPr lang="ru-RU" sz="3200"/>
        </a:p>
      </dgm:t>
    </dgm:pt>
    <dgm:pt modelId="{7045FB39-F6D8-4BC0-ADAF-C7BC5E2E7489}" type="sibTrans" cxnId="{6553C754-53A2-49EB-9678-8CE7A3EDFDBF}">
      <dgm:prSet/>
      <dgm:spPr/>
      <dgm:t>
        <a:bodyPr/>
        <a:lstStyle/>
        <a:p>
          <a:endParaRPr lang="ru-RU" sz="3200"/>
        </a:p>
      </dgm:t>
    </dgm:pt>
    <dgm:pt modelId="{372193F6-C631-4F90-A9A9-336E29FB4E19}">
      <dgm:prSet phldrT="[Текст]" custT="1"/>
      <dgm:spPr/>
      <dgm:t>
        <a:bodyPr/>
        <a:lstStyle/>
        <a:p>
          <a:r>
            <a:rPr lang="ru-RU" sz="3200" b="1" u="none" dirty="0" smtClean="0"/>
            <a:t>Статистические</a:t>
          </a:r>
          <a:endParaRPr lang="ru-RU" sz="3200" b="1" u="none" dirty="0"/>
        </a:p>
      </dgm:t>
    </dgm:pt>
    <dgm:pt modelId="{03462FD3-E815-420A-8CE5-81911D4D1226}" type="parTrans" cxnId="{7C2DF457-C22C-4A03-BA9E-A563CF52A42B}">
      <dgm:prSet/>
      <dgm:spPr/>
      <dgm:t>
        <a:bodyPr/>
        <a:lstStyle/>
        <a:p>
          <a:endParaRPr lang="ru-RU" sz="3200"/>
        </a:p>
      </dgm:t>
    </dgm:pt>
    <dgm:pt modelId="{FABEF99D-5B76-47E9-B7AE-809383EBF80E}" type="sibTrans" cxnId="{7C2DF457-C22C-4A03-BA9E-A563CF52A42B}">
      <dgm:prSet/>
      <dgm:spPr/>
      <dgm:t>
        <a:bodyPr/>
        <a:lstStyle/>
        <a:p>
          <a:endParaRPr lang="ru-RU" sz="3200"/>
        </a:p>
      </dgm:t>
    </dgm:pt>
    <dgm:pt modelId="{0803C3E0-A439-4EF9-94AA-2BE75A0C6685}">
      <dgm:prSet phldrT="[Текст]" custT="1"/>
      <dgm:spPr/>
      <dgm:t>
        <a:bodyPr/>
        <a:lstStyle/>
        <a:p>
          <a:r>
            <a:rPr lang="ru-RU" sz="3200" b="1" dirty="0" smtClean="0"/>
            <a:t>Оперативные</a:t>
          </a:r>
          <a:endParaRPr lang="ru-RU" sz="3200" b="1" dirty="0"/>
        </a:p>
      </dgm:t>
    </dgm:pt>
    <dgm:pt modelId="{0A847F7B-C244-40D4-BBF5-6D089893B4FE}" type="parTrans" cxnId="{24A2E896-2276-4B92-A94B-2D3948C71EB5}">
      <dgm:prSet/>
      <dgm:spPr/>
      <dgm:t>
        <a:bodyPr/>
        <a:lstStyle/>
        <a:p>
          <a:endParaRPr lang="ru-RU" sz="3200"/>
        </a:p>
      </dgm:t>
    </dgm:pt>
    <dgm:pt modelId="{9BA5D8E2-BC33-4DE2-89D7-A1E13B4C045F}" type="sibTrans" cxnId="{24A2E896-2276-4B92-A94B-2D3948C71EB5}">
      <dgm:prSet/>
      <dgm:spPr/>
      <dgm:t>
        <a:bodyPr/>
        <a:lstStyle/>
        <a:p>
          <a:endParaRPr lang="ru-RU" sz="3200"/>
        </a:p>
      </dgm:t>
    </dgm:pt>
    <dgm:pt modelId="{6A0D113F-8710-49C5-833A-240483F8D4DE}">
      <dgm:prSet phldrT="[Текст]" custT="1"/>
      <dgm:spPr/>
      <dgm:t>
        <a:bodyPr/>
        <a:lstStyle/>
        <a:p>
          <a:r>
            <a:rPr lang="ru-RU" sz="3200" dirty="0" smtClean="0"/>
            <a:t>Бухгалтерские</a:t>
          </a:r>
          <a:endParaRPr lang="ru-RU" sz="3200" dirty="0"/>
        </a:p>
      </dgm:t>
    </dgm:pt>
    <dgm:pt modelId="{7129A8B2-C089-4372-974C-FCB4E1D87F80}" type="parTrans" cxnId="{C2ACAD86-015B-43DC-8474-02A891929AF1}">
      <dgm:prSet/>
      <dgm:spPr/>
      <dgm:t>
        <a:bodyPr/>
        <a:lstStyle/>
        <a:p>
          <a:endParaRPr lang="ru-RU" sz="3200"/>
        </a:p>
      </dgm:t>
    </dgm:pt>
    <dgm:pt modelId="{358F09CC-9113-4927-A790-51583EFF9446}" type="sibTrans" cxnId="{C2ACAD86-015B-43DC-8474-02A891929AF1}">
      <dgm:prSet/>
      <dgm:spPr/>
      <dgm:t>
        <a:bodyPr/>
        <a:lstStyle/>
        <a:p>
          <a:endParaRPr lang="ru-RU" sz="3200"/>
        </a:p>
      </dgm:t>
    </dgm:pt>
    <dgm:pt modelId="{68DBBF75-C0B8-49A2-AE28-E25427F107F7}">
      <dgm:prSet phldrT="[Текст]" custT="1"/>
      <dgm:spPr/>
      <dgm:t>
        <a:bodyPr/>
        <a:lstStyle/>
        <a:p>
          <a:r>
            <a:rPr lang="ru-RU" sz="3200" dirty="0" smtClean="0"/>
            <a:t>Налоговые</a:t>
          </a:r>
          <a:endParaRPr lang="ru-RU" sz="3200" dirty="0"/>
        </a:p>
      </dgm:t>
    </dgm:pt>
    <dgm:pt modelId="{11521CF6-4F12-4D34-B45B-CEE728EA6D28}" type="parTrans" cxnId="{2403D6EE-D96C-494A-ABCB-1F47C7599393}">
      <dgm:prSet/>
      <dgm:spPr/>
      <dgm:t>
        <a:bodyPr/>
        <a:lstStyle/>
        <a:p>
          <a:endParaRPr lang="ru-RU" sz="3200"/>
        </a:p>
      </dgm:t>
    </dgm:pt>
    <dgm:pt modelId="{76AA4F20-D06D-4C72-A8FB-66D613C45C10}" type="sibTrans" cxnId="{2403D6EE-D96C-494A-ABCB-1F47C7599393}">
      <dgm:prSet/>
      <dgm:spPr/>
      <dgm:t>
        <a:bodyPr/>
        <a:lstStyle/>
        <a:p>
          <a:endParaRPr lang="ru-RU" sz="3200"/>
        </a:p>
      </dgm:t>
    </dgm:pt>
    <dgm:pt modelId="{AEA9C19E-E23A-48FC-8A06-DFB749206AEA}" type="pres">
      <dgm:prSet presAssocID="{FC881E60-D326-44E4-8380-E7D6BF1807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F21FAD-5F73-4D1A-AF07-130516BCF050}" type="pres">
      <dgm:prSet presAssocID="{9825C682-72E7-41C0-893F-7ED95E8BD35F}" presName="hierRoot1" presStyleCnt="0">
        <dgm:presLayoutVars>
          <dgm:hierBranch val="init"/>
        </dgm:presLayoutVars>
      </dgm:prSet>
      <dgm:spPr/>
    </dgm:pt>
    <dgm:pt modelId="{DA75E3EA-03A5-4D89-9960-0605DF36D52B}" type="pres">
      <dgm:prSet presAssocID="{9825C682-72E7-41C0-893F-7ED95E8BD35F}" presName="rootComposite1" presStyleCnt="0"/>
      <dgm:spPr/>
    </dgm:pt>
    <dgm:pt modelId="{DC80A34C-ADD4-4009-A2A3-87E1712AC88A}" type="pres">
      <dgm:prSet presAssocID="{9825C682-72E7-41C0-893F-7ED95E8BD35F}" presName="rootText1" presStyleLbl="node0" presStyleIdx="0" presStyleCnt="1" custScaleX="1390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B829C-0A97-4667-BC38-38EBCFB84A56}" type="pres">
      <dgm:prSet presAssocID="{9825C682-72E7-41C0-893F-7ED95E8BD3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9AC387-B3A0-4108-889B-EA58F7CF04B9}" type="pres">
      <dgm:prSet presAssocID="{9825C682-72E7-41C0-893F-7ED95E8BD35F}" presName="hierChild2" presStyleCnt="0"/>
      <dgm:spPr/>
    </dgm:pt>
    <dgm:pt modelId="{069BAD82-C074-47C8-A05D-946E4E678FF7}" type="pres">
      <dgm:prSet presAssocID="{03462FD3-E815-420A-8CE5-81911D4D1226}" presName="Name64" presStyleLbl="parChTrans1D2" presStyleIdx="0" presStyleCnt="4"/>
      <dgm:spPr/>
      <dgm:t>
        <a:bodyPr/>
        <a:lstStyle/>
        <a:p>
          <a:endParaRPr lang="ru-RU"/>
        </a:p>
      </dgm:t>
    </dgm:pt>
    <dgm:pt modelId="{BEEE3333-4023-4887-9F4F-07D150420923}" type="pres">
      <dgm:prSet presAssocID="{372193F6-C631-4F90-A9A9-336E29FB4E19}" presName="hierRoot2" presStyleCnt="0">
        <dgm:presLayoutVars>
          <dgm:hierBranch val="init"/>
        </dgm:presLayoutVars>
      </dgm:prSet>
      <dgm:spPr/>
    </dgm:pt>
    <dgm:pt modelId="{7FC018E6-35BB-4AC4-8FA4-3498A78D9937}" type="pres">
      <dgm:prSet presAssocID="{372193F6-C631-4F90-A9A9-336E29FB4E19}" presName="rootComposite" presStyleCnt="0"/>
      <dgm:spPr/>
    </dgm:pt>
    <dgm:pt modelId="{3E4C2F1F-8CDA-4853-8066-BAA910A8E0C2}" type="pres">
      <dgm:prSet presAssocID="{372193F6-C631-4F90-A9A9-336E29FB4E19}" presName="rootText" presStyleLbl="node2" presStyleIdx="0" presStyleCnt="4" custScaleX="179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D504D2-43E5-46DA-9C43-913033D2C2B6}" type="pres">
      <dgm:prSet presAssocID="{372193F6-C631-4F90-A9A9-336E29FB4E19}" presName="rootConnector" presStyleLbl="node2" presStyleIdx="0" presStyleCnt="4"/>
      <dgm:spPr/>
      <dgm:t>
        <a:bodyPr/>
        <a:lstStyle/>
        <a:p>
          <a:endParaRPr lang="ru-RU"/>
        </a:p>
      </dgm:t>
    </dgm:pt>
    <dgm:pt modelId="{A2AD0B32-450C-4D84-84AA-2C5617A36730}" type="pres">
      <dgm:prSet presAssocID="{372193F6-C631-4F90-A9A9-336E29FB4E19}" presName="hierChild4" presStyleCnt="0"/>
      <dgm:spPr/>
    </dgm:pt>
    <dgm:pt modelId="{348DE4EB-6F07-4CE4-8D3D-F02465E0F3EE}" type="pres">
      <dgm:prSet presAssocID="{372193F6-C631-4F90-A9A9-336E29FB4E19}" presName="hierChild5" presStyleCnt="0"/>
      <dgm:spPr/>
    </dgm:pt>
    <dgm:pt modelId="{D2B6552A-CA6E-49FD-99AE-5F1D1288A259}" type="pres">
      <dgm:prSet presAssocID="{0A847F7B-C244-40D4-BBF5-6D089893B4FE}" presName="Name64" presStyleLbl="parChTrans1D2" presStyleIdx="1" presStyleCnt="4"/>
      <dgm:spPr/>
      <dgm:t>
        <a:bodyPr/>
        <a:lstStyle/>
        <a:p>
          <a:endParaRPr lang="ru-RU"/>
        </a:p>
      </dgm:t>
    </dgm:pt>
    <dgm:pt modelId="{104E60D8-BFD7-4790-953D-DABE83C3FB90}" type="pres">
      <dgm:prSet presAssocID="{0803C3E0-A439-4EF9-94AA-2BE75A0C6685}" presName="hierRoot2" presStyleCnt="0">
        <dgm:presLayoutVars>
          <dgm:hierBranch val="init"/>
        </dgm:presLayoutVars>
      </dgm:prSet>
      <dgm:spPr/>
    </dgm:pt>
    <dgm:pt modelId="{8A80AFBE-E9E8-4434-BBAB-0B72F90E2446}" type="pres">
      <dgm:prSet presAssocID="{0803C3E0-A439-4EF9-94AA-2BE75A0C6685}" presName="rootComposite" presStyleCnt="0"/>
      <dgm:spPr/>
    </dgm:pt>
    <dgm:pt modelId="{6AB00A34-5D7F-40CC-98E0-C8F3F5EB3816}" type="pres">
      <dgm:prSet presAssocID="{0803C3E0-A439-4EF9-94AA-2BE75A0C6685}" presName="rootText" presStyleLbl="node2" presStyleIdx="1" presStyleCnt="4" custScaleX="179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0308A-865C-4284-9183-58E32CB178C8}" type="pres">
      <dgm:prSet presAssocID="{0803C3E0-A439-4EF9-94AA-2BE75A0C6685}" presName="rootConnector" presStyleLbl="node2" presStyleIdx="1" presStyleCnt="4"/>
      <dgm:spPr/>
      <dgm:t>
        <a:bodyPr/>
        <a:lstStyle/>
        <a:p>
          <a:endParaRPr lang="ru-RU"/>
        </a:p>
      </dgm:t>
    </dgm:pt>
    <dgm:pt modelId="{E685CD81-1945-48BE-BCA5-2E9490A53A08}" type="pres">
      <dgm:prSet presAssocID="{0803C3E0-A439-4EF9-94AA-2BE75A0C6685}" presName="hierChild4" presStyleCnt="0"/>
      <dgm:spPr/>
    </dgm:pt>
    <dgm:pt modelId="{1037CB44-FC92-4433-8147-8ECFDC9EABF1}" type="pres">
      <dgm:prSet presAssocID="{0803C3E0-A439-4EF9-94AA-2BE75A0C6685}" presName="hierChild5" presStyleCnt="0"/>
      <dgm:spPr/>
    </dgm:pt>
    <dgm:pt modelId="{4DAD4A5E-91AB-494F-B745-F261DC2EA717}" type="pres">
      <dgm:prSet presAssocID="{7129A8B2-C089-4372-974C-FCB4E1D87F80}" presName="Name64" presStyleLbl="parChTrans1D2" presStyleIdx="2" presStyleCnt="4"/>
      <dgm:spPr/>
      <dgm:t>
        <a:bodyPr/>
        <a:lstStyle/>
        <a:p>
          <a:endParaRPr lang="ru-RU"/>
        </a:p>
      </dgm:t>
    </dgm:pt>
    <dgm:pt modelId="{B22FD661-1973-46E9-852A-61FAF817B52D}" type="pres">
      <dgm:prSet presAssocID="{6A0D113F-8710-49C5-833A-240483F8D4DE}" presName="hierRoot2" presStyleCnt="0">
        <dgm:presLayoutVars>
          <dgm:hierBranch val="init"/>
        </dgm:presLayoutVars>
      </dgm:prSet>
      <dgm:spPr/>
    </dgm:pt>
    <dgm:pt modelId="{19A5D795-317A-4794-A2AE-FCEF3751E13E}" type="pres">
      <dgm:prSet presAssocID="{6A0D113F-8710-49C5-833A-240483F8D4DE}" presName="rootComposite" presStyleCnt="0"/>
      <dgm:spPr/>
    </dgm:pt>
    <dgm:pt modelId="{AE14E42D-A4AD-493D-8005-F0E2847B5F40}" type="pres">
      <dgm:prSet presAssocID="{6A0D113F-8710-49C5-833A-240483F8D4DE}" presName="rootText" presStyleLbl="node2" presStyleIdx="2" presStyleCnt="4" custScaleX="179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B4072-199B-4813-9D6D-03AF0F5199A2}" type="pres">
      <dgm:prSet presAssocID="{6A0D113F-8710-49C5-833A-240483F8D4DE}" presName="rootConnector" presStyleLbl="node2" presStyleIdx="2" presStyleCnt="4"/>
      <dgm:spPr/>
      <dgm:t>
        <a:bodyPr/>
        <a:lstStyle/>
        <a:p>
          <a:endParaRPr lang="ru-RU"/>
        </a:p>
      </dgm:t>
    </dgm:pt>
    <dgm:pt modelId="{5C673B23-77E1-469B-9EA0-D0E739A7472F}" type="pres">
      <dgm:prSet presAssocID="{6A0D113F-8710-49C5-833A-240483F8D4DE}" presName="hierChild4" presStyleCnt="0"/>
      <dgm:spPr/>
    </dgm:pt>
    <dgm:pt modelId="{D5333B72-F838-4853-9CAE-1F47C9D3ADFD}" type="pres">
      <dgm:prSet presAssocID="{6A0D113F-8710-49C5-833A-240483F8D4DE}" presName="hierChild5" presStyleCnt="0"/>
      <dgm:spPr/>
    </dgm:pt>
    <dgm:pt modelId="{FDE9F874-5943-499D-BA55-C06A59490E5E}" type="pres">
      <dgm:prSet presAssocID="{11521CF6-4F12-4D34-B45B-CEE728EA6D28}" presName="Name64" presStyleLbl="parChTrans1D2" presStyleIdx="3" presStyleCnt="4"/>
      <dgm:spPr/>
      <dgm:t>
        <a:bodyPr/>
        <a:lstStyle/>
        <a:p>
          <a:endParaRPr lang="ru-RU"/>
        </a:p>
      </dgm:t>
    </dgm:pt>
    <dgm:pt modelId="{F5874EA8-21BE-47BE-91CE-6AC700703113}" type="pres">
      <dgm:prSet presAssocID="{68DBBF75-C0B8-49A2-AE28-E25427F107F7}" presName="hierRoot2" presStyleCnt="0">
        <dgm:presLayoutVars>
          <dgm:hierBranch val="init"/>
        </dgm:presLayoutVars>
      </dgm:prSet>
      <dgm:spPr/>
    </dgm:pt>
    <dgm:pt modelId="{BAEA6E1B-8E0D-4E60-97C5-38BA8BC04EBF}" type="pres">
      <dgm:prSet presAssocID="{68DBBF75-C0B8-49A2-AE28-E25427F107F7}" presName="rootComposite" presStyleCnt="0"/>
      <dgm:spPr/>
    </dgm:pt>
    <dgm:pt modelId="{BD1CF7CA-787F-4B29-BA02-BCE25A1E4A35}" type="pres">
      <dgm:prSet presAssocID="{68DBBF75-C0B8-49A2-AE28-E25427F107F7}" presName="rootText" presStyleLbl="node2" presStyleIdx="3" presStyleCnt="4" custScaleX="179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D1C1E-9BAE-4D9B-8DE0-699DC2CB08FD}" type="pres">
      <dgm:prSet presAssocID="{68DBBF75-C0B8-49A2-AE28-E25427F107F7}" presName="rootConnector" presStyleLbl="node2" presStyleIdx="3" presStyleCnt="4"/>
      <dgm:spPr/>
      <dgm:t>
        <a:bodyPr/>
        <a:lstStyle/>
        <a:p>
          <a:endParaRPr lang="ru-RU"/>
        </a:p>
      </dgm:t>
    </dgm:pt>
    <dgm:pt modelId="{B85B0E6F-CF41-42C9-890C-4F247EF372AB}" type="pres">
      <dgm:prSet presAssocID="{68DBBF75-C0B8-49A2-AE28-E25427F107F7}" presName="hierChild4" presStyleCnt="0"/>
      <dgm:spPr/>
    </dgm:pt>
    <dgm:pt modelId="{AB3279BF-302F-4086-96FA-369C86AD4C7F}" type="pres">
      <dgm:prSet presAssocID="{68DBBF75-C0B8-49A2-AE28-E25427F107F7}" presName="hierChild5" presStyleCnt="0"/>
      <dgm:spPr/>
    </dgm:pt>
    <dgm:pt modelId="{BF070087-B963-40B2-BA39-2BE924F518B0}" type="pres">
      <dgm:prSet presAssocID="{9825C682-72E7-41C0-893F-7ED95E8BD35F}" presName="hierChild3" presStyleCnt="0"/>
      <dgm:spPr/>
    </dgm:pt>
  </dgm:ptLst>
  <dgm:cxnLst>
    <dgm:cxn modelId="{459E51DE-7F87-40F3-819C-C2BA62D9EF5C}" type="presOf" srcId="{9825C682-72E7-41C0-893F-7ED95E8BD35F}" destId="{DC80A34C-ADD4-4009-A2A3-87E1712AC88A}" srcOrd="0" destOrd="0" presId="urn:microsoft.com/office/officeart/2009/3/layout/HorizontalOrganizationChart"/>
    <dgm:cxn modelId="{3A912055-B5A9-44F4-AF91-962CE13050CE}" type="presOf" srcId="{7129A8B2-C089-4372-974C-FCB4E1D87F80}" destId="{4DAD4A5E-91AB-494F-B745-F261DC2EA717}" srcOrd="0" destOrd="0" presId="urn:microsoft.com/office/officeart/2009/3/layout/HorizontalOrganizationChart"/>
    <dgm:cxn modelId="{2D8C6E48-DBAC-477F-B8CF-DD463EFDB984}" type="presOf" srcId="{6A0D113F-8710-49C5-833A-240483F8D4DE}" destId="{AE14E42D-A4AD-493D-8005-F0E2847B5F40}" srcOrd="0" destOrd="0" presId="urn:microsoft.com/office/officeart/2009/3/layout/HorizontalOrganizationChart"/>
    <dgm:cxn modelId="{6F7D8B0E-49FB-4B8C-8CC2-8C9114EAFDC6}" type="presOf" srcId="{03462FD3-E815-420A-8CE5-81911D4D1226}" destId="{069BAD82-C074-47C8-A05D-946E4E678FF7}" srcOrd="0" destOrd="0" presId="urn:microsoft.com/office/officeart/2009/3/layout/HorizontalOrganizationChart"/>
    <dgm:cxn modelId="{977668D7-FD54-4C53-86E4-E568D32E62D1}" type="presOf" srcId="{372193F6-C631-4F90-A9A9-336E29FB4E19}" destId="{3E4C2F1F-8CDA-4853-8066-BAA910A8E0C2}" srcOrd="0" destOrd="0" presId="urn:microsoft.com/office/officeart/2009/3/layout/HorizontalOrganizationChart"/>
    <dgm:cxn modelId="{948358D6-8825-47CA-A9FB-BE7ACAAFF608}" type="presOf" srcId="{372193F6-C631-4F90-A9A9-336E29FB4E19}" destId="{4BD504D2-43E5-46DA-9C43-913033D2C2B6}" srcOrd="1" destOrd="0" presId="urn:microsoft.com/office/officeart/2009/3/layout/HorizontalOrganizationChart"/>
    <dgm:cxn modelId="{6553C754-53A2-49EB-9678-8CE7A3EDFDBF}" srcId="{FC881E60-D326-44E4-8380-E7D6BF18078B}" destId="{9825C682-72E7-41C0-893F-7ED95E8BD35F}" srcOrd="0" destOrd="0" parTransId="{4F831042-E8CE-4FEC-93A0-B2A467BDCF3B}" sibTransId="{7045FB39-F6D8-4BC0-ADAF-C7BC5E2E7489}"/>
    <dgm:cxn modelId="{D02857C7-F9AB-4D35-9EA7-0DABF0188DED}" type="presOf" srcId="{0A847F7B-C244-40D4-BBF5-6D089893B4FE}" destId="{D2B6552A-CA6E-49FD-99AE-5F1D1288A259}" srcOrd="0" destOrd="0" presId="urn:microsoft.com/office/officeart/2009/3/layout/HorizontalOrganizationChart"/>
    <dgm:cxn modelId="{43191010-7CB5-418B-949A-090709C13E58}" type="presOf" srcId="{68DBBF75-C0B8-49A2-AE28-E25427F107F7}" destId="{37ED1C1E-9BAE-4D9B-8DE0-699DC2CB08FD}" srcOrd="1" destOrd="0" presId="urn:microsoft.com/office/officeart/2009/3/layout/HorizontalOrganizationChart"/>
    <dgm:cxn modelId="{7C2DF457-C22C-4A03-BA9E-A563CF52A42B}" srcId="{9825C682-72E7-41C0-893F-7ED95E8BD35F}" destId="{372193F6-C631-4F90-A9A9-336E29FB4E19}" srcOrd="0" destOrd="0" parTransId="{03462FD3-E815-420A-8CE5-81911D4D1226}" sibTransId="{FABEF99D-5B76-47E9-B7AE-809383EBF80E}"/>
    <dgm:cxn modelId="{38C346C3-0753-48A6-BD28-E183D28662B0}" type="presOf" srcId="{68DBBF75-C0B8-49A2-AE28-E25427F107F7}" destId="{BD1CF7CA-787F-4B29-BA02-BCE25A1E4A35}" srcOrd="0" destOrd="0" presId="urn:microsoft.com/office/officeart/2009/3/layout/HorizontalOrganizationChart"/>
    <dgm:cxn modelId="{45526400-6AE2-44F9-BAF8-BA18358DE418}" type="presOf" srcId="{6A0D113F-8710-49C5-833A-240483F8D4DE}" destId="{021B4072-199B-4813-9D6D-03AF0F5199A2}" srcOrd="1" destOrd="0" presId="urn:microsoft.com/office/officeart/2009/3/layout/HorizontalOrganizationChart"/>
    <dgm:cxn modelId="{453EA403-FA67-4D35-9215-046E54D9DE88}" type="presOf" srcId="{FC881E60-D326-44E4-8380-E7D6BF18078B}" destId="{AEA9C19E-E23A-48FC-8A06-DFB749206AEA}" srcOrd="0" destOrd="0" presId="urn:microsoft.com/office/officeart/2009/3/layout/HorizontalOrganizationChart"/>
    <dgm:cxn modelId="{24A2E896-2276-4B92-A94B-2D3948C71EB5}" srcId="{9825C682-72E7-41C0-893F-7ED95E8BD35F}" destId="{0803C3E0-A439-4EF9-94AA-2BE75A0C6685}" srcOrd="1" destOrd="0" parTransId="{0A847F7B-C244-40D4-BBF5-6D089893B4FE}" sibTransId="{9BA5D8E2-BC33-4DE2-89D7-A1E13B4C045F}"/>
    <dgm:cxn modelId="{63A5C31C-0D78-41C5-A2AB-37CCF0E6BCDE}" type="presOf" srcId="{0803C3E0-A439-4EF9-94AA-2BE75A0C6685}" destId="{2760308A-865C-4284-9183-58E32CB178C8}" srcOrd="1" destOrd="0" presId="urn:microsoft.com/office/officeart/2009/3/layout/HorizontalOrganizationChart"/>
    <dgm:cxn modelId="{C714DB49-F4EA-45A1-9D88-8C22EAD72086}" type="presOf" srcId="{11521CF6-4F12-4D34-B45B-CEE728EA6D28}" destId="{FDE9F874-5943-499D-BA55-C06A59490E5E}" srcOrd="0" destOrd="0" presId="urn:microsoft.com/office/officeart/2009/3/layout/HorizontalOrganizationChart"/>
    <dgm:cxn modelId="{2403D6EE-D96C-494A-ABCB-1F47C7599393}" srcId="{9825C682-72E7-41C0-893F-7ED95E8BD35F}" destId="{68DBBF75-C0B8-49A2-AE28-E25427F107F7}" srcOrd="3" destOrd="0" parTransId="{11521CF6-4F12-4D34-B45B-CEE728EA6D28}" sibTransId="{76AA4F20-D06D-4C72-A8FB-66D613C45C10}"/>
    <dgm:cxn modelId="{0E889903-81DD-4644-B6A8-3D986A220931}" type="presOf" srcId="{9825C682-72E7-41C0-893F-7ED95E8BD35F}" destId="{F65B829C-0A97-4667-BC38-38EBCFB84A56}" srcOrd="1" destOrd="0" presId="urn:microsoft.com/office/officeart/2009/3/layout/HorizontalOrganizationChart"/>
    <dgm:cxn modelId="{C2ACAD86-015B-43DC-8474-02A891929AF1}" srcId="{9825C682-72E7-41C0-893F-7ED95E8BD35F}" destId="{6A0D113F-8710-49C5-833A-240483F8D4DE}" srcOrd="2" destOrd="0" parTransId="{7129A8B2-C089-4372-974C-FCB4E1D87F80}" sibTransId="{358F09CC-9113-4927-A790-51583EFF9446}"/>
    <dgm:cxn modelId="{952536B7-7D26-4968-8A2B-70A0AF7CACB8}" type="presOf" srcId="{0803C3E0-A439-4EF9-94AA-2BE75A0C6685}" destId="{6AB00A34-5D7F-40CC-98E0-C8F3F5EB3816}" srcOrd="0" destOrd="0" presId="urn:microsoft.com/office/officeart/2009/3/layout/HorizontalOrganizationChart"/>
    <dgm:cxn modelId="{E5C4B76A-583E-41E7-BB06-FCDF0B5B5C17}" type="presParOf" srcId="{AEA9C19E-E23A-48FC-8A06-DFB749206AEA}" destId="{0EF21FAD-5F73-4D1A-AF07-130516BCF050}" srcOrd="0" destOrd="0" presId="urn:microsoft.com/office/officeart/2009/3/layout/HorizontalOrganizationChart"/>
    <dgm:cxn modelId="{13979C0D-470B-440F-80C4-81253C03A3D7}" type="presParOf" srcId="{0EF21FAD-5F73-4D1A-AF07-130516BCF050}" destId="{DA75E3EA-03A5-4D89-9960-0605DF36D52B}" srcOrd="0" destOrd="0" presId="urn:microsoft.com/office/officeart/2009/3/layout/HorizontalOrganizationChart"/>
    <dgm:cxn modelId="{9AC6E57C-2039-4E40-B50E-BC94121F8285}" type="presParOf" srcId="{DA75E3EA-03A5-4D89-9960-0605DF36D52B}" destId="{DC80A34C-ADD4-4009-A2A3-87E1712AC88A}" srcOrd="0" destOrd="0" presId="urn:microsoft.com/office/officeart/2009/3/layout/HorizontalOrganizationChart"/>
    <dgm:cxn modelId="{3A505EFB-6A0E-41E7-B6CB-0DB06D5F4117}" type="presParOf" srcId="{DA75E3EA-03A5-4D89-9960-0605DF36D52B}" destId="{F65B829C-0A97-4667-BC38-38EBCFB84A56}" srcOrd="1" destOrd="0" presId="urn:microsoft.com/office/officeart/2009/3/layout/HorizontalOrganizationChart"/>
    <dgm:cxn modelId="{7E5DFA22-6D8C-4044-8FB5-F703DED3546A}" type="presParOf" srcId="{0EF21FAD-5F73-4D1A-AF07-130516BCF050}" destId="{519AC387-B3A0-4108-889B-EA58F7CF04B9}" srcOrd="1" destOrd="0" presId="urn:microsoft.com/office/officeart/2009/3/layout/HorizontalOrganizationChart"/>
    <dgm:cxn modelId="{F0268F1A-0A27-421B-A741-275AA9E691E0}" type="presParOf" srcId="{519AC387-B3A0-4108-889B-EA58F7CF04B9}" destId="{069BAD82-C074-47C8-A05D-946E4E678FF7}" srcOrd="0" destOrd="0" presId="urn:microsoft.com/office/officeart/2009/3/layout/HorizontalOrganizationChart"/>
    <dgm:cxn modelId="{4C49C5DF-A44F-4B48-B7BD-B6E5579A875D}" type="presParOf" srcId="{519AC387-B3A0-4108-889B-EA58F7CF04B9}" destId="{BEEE3333-4023-4887-9F4F-07D150420923}" srcOrd="1" destOrd="0" presId="urn:microsoft.com/office/officeart/2009/3/layout/HorizontalOrganizationChart"/>
    <dgm:cxn modelId="{FC21D8AB-E62E-4079-BDFE-2D253171C724}" type="presParOf" srcId="{BEEE3333-4023-4887-9F4F-07D150420923}" destId="{7FC018E6-35BB-4AC4-8FA4-3498A78D9937}" srcOrd="0" destOrd="0" presId="urn:microsoft.com/office/officeart/2009/3/layout/HorizontalOrganizationChart"/>
    <dgm:cxn modelId="{DBE46A91-6AA2-4EA6-9450-A07DECB94E9D}" type="presParOf" srcId="{7FC018E6-35BB-4AC4-8FA4-3498A78D9937}" destId="{3E4C2F1F-8CDA-4853-8066-BAA910A8E0C2}" srcOrd="0" destOrd="0" presId="urn:microsoft.com/office/officeart/2009/3/layout/HorizontalOrganizationChart"/>
    <dgm:cxn modelId="{8404C659-86BC-44DB-B0AF-EDF5A97C0567}" type="presParOf" srcId="{7FC018E6-35BB-4AC4-8FA4-3498A78D9937}" destId="{4BD504D2-43E5-46DA-9C43-913033D2C2B6}" srcOrd="1" destOrd="0" presId="urn:microsoft.com/office/officeart/2009/3/layout/HorizontalOrganizationChart"/>
    <dgm:cxn modelId="{5D76535B-1447-46DF-B4ED-25066918510A}" type="presParOf" srcId="{BEEE3333-4023-4887-9F4F-07D150420923}" destId="{A2AD0B32-450C-4D84-84AA-2C5617A36730}" srcOrd="1" destOrd="0" presId="urn:microsoft.com/office/officeart/2009/3/layout/HorizontalOrganizationChart"/>
    <dgm:cxn modelId="{B1996D51-B3D9-4FF8-9ACF-70AB7E391BE5}" type="presParOf" srcId="{BEEE3333-4023-4887-9F4F-07D150420923}" destId="{348DE4EB-6F07-4CE4-8D3D-F02465E0F3EE}" srcOrd="2" destOrd="0" presId="urn:microsoft.com/office/officeart/2009/3/layout/HorizontalOrganizationChart"/>
    <dgm:cxn modelId="{D3710280-06D2-4240-87C6-938B36E09A55}" type="presParOf" srcId="{519AC387-B3A0-4108-889B-EA58F7CF04B9}" destId="{D2B6552A-CA6E-49FD-99AE-5F1D1288A259}" srcOrd="2" destOrd="0" presId="urn:microsoft.com/office/officeart/2009/3/layout/HorizontalOrganizationChart"/>
    <dgm:cxn modelId="{396B29FC-B1CC-4354-88CF-86AD83A3C0D2}" type="presParOf" srcId="{519AC387-B3A0-4108-889B-EA58F7CF04B9}" destId="{104E60D8-BFD7-4790-953D-DABE83C3FB90}" srcOrd="3" destOrd="0" presId="urn:microsoft.com/office/officeart/2009/3/layout/HorizontalOrganizationChart"/>
    <dgm:cxn modelId="{D14E1ED3-608D-4885-9390-63EF65078428}" type="presParOf" srcId="{104E60D8-BFD7-4790-953D-DABE83C3FB90}" destId="{8A80AFBE-E9E8-4434-BBAB-0B72F90E2446}" srcOrd="0" destOrd="0" presId="urn:microsoft.com/office/officeart/2009/3/layout/HorizontalOrganizationChart"/>
    <dgm:cxn modelId="{66F059C7-C676-4B62-A4A7-026B2D38523E}" type="presParOf" srcId="{8A80AFBE-E9E8-4434-BBAB-0B72F90E2446}" destId="{6AB00A34-5D7F-40CC-98E0-C8F3F5EB3816}" srcOrd="0" destOrd="0" presId="urn:microsoft.com/office/officeart/2009/3/layout/HorizontalOrganizationChart"/>
    <dgm:cxn modelId="{3DF09ABD-1791-4B87-B56A-BA521000A0D9}" type="presParOf" srcId="{8A80AFBE-E9E8-4434-BBAB-0B72F90E2446}" destId="{2760308A-865C-4284-9183-58E32CB178C8}" srcOrd="1" destOrd="0" presId="urn:microsoft.com/office/officeart/2009/3/layout/HorizontalOrganizationChart"/>
    <dgm:cxn modelId="{BB7BF143-39E4-4B75-A5EE-636BB22103A2}" type="presParOf" srcId="{104E60D8-BFD7-4790-953D-DABE83C3FB90}" destId="{E685CD81-1945-48BE-BCA5-2E9490A53A08}" srcOrd="1" destOrd="0" presId="urn:microsoft.com/office/officeart/2009/3/layout/HorizontalOrganizationChart"/>
    <dgm:cxn modelId="{061E9F9E-0C1F-416E-B250-493B90E52232}" type="presParOf" srcId="{104E60D8-BFD7-4790-953D-DABE83C3FB90}" destId="{1037CB44-FC92-4433-8147-8ECFDC9EABF1}" srcOrd="2" destOrd="0" presId="urn:microsoft.com/office/officeart/2009/3/layout/HorizontalOrganizationChart"/>
    <dgm:cxn modelId="{44411CEA-D3D0-4AB8-A561-1CE224FDAF03}" type="presParOf" srcId="{519AC387-B3A0-4108-889B-EA58F7CF04B9}" destId="{4DAD4A5E-91AB-494F-B745-F261DC2EA717}" srcOrd="4" destOrd="0" presId="urn:microsoft.com/office/officeart/2009/3/layout/HorizontalOrganizationChart"/>
    <dgm:cxn modelId="{066DCC76-4C44-4FD2-B2BB-A119014858E5}" type="presParOf" srcId="{519AC387-B3A0-4108-889B-EA58F7CF04B9}" destId="{B22FD661-1973-46E9-852A-61FAF817B52D}" srcOrd="5" destOrd="0" presId="urn:microsoft.com/office/officeart/2009/3/layout/HorizontalOrganizationChart"/>
    <dgm:cxn modelId="{C14FD848-1E3A-4B46-BC0C-F4E236CE1AEA}" type="presParOf" srcId="{B22FD661-1973-46E9-852A-61FAF817B52D}" destId="{19A5D795-317A-4794-A2AE-FCEF3751E13E}" srcOrd="0" destOrd="0" presId="urn:microsoft.com/office/officeart/2009/3/layout/HorizontalOrganizationChart"/>
    <dgm:cxn modelId="{EF2A79CF-0F55-40DA-AC93-94637F39446D}" type="presParOf" srcId="{19A5D795-317A-4794-A2AE-FCEF3751E13E}" destId="{AE14E42D-A4AD-493D-8005-F0E2847B5F40}" srcOrd="0" destOrd="0" presId="urn:microsoft.com/office/officeart/2009/3/layout/HorizontalOrganizationChart"/>
    <dgm:cxn modelId="{80312BAA-4B1E-45E1-8AA4-F572A6AC5335}" type="presParOf" srcId="{19A5D795-317A-4794-A2AE-FCEF3751E13E}" destId="{021B4072-199B-4813-9D6D-03AF0F5199A2}" srcOrd="1" destOrd="0" presId="urn:microsoft.com/office/officeart/2009/3/layout/HorizontalOrganizationChart"/>
    <dgm:cxn modelId="{A0462111-824E-48BE-841F-601F34EC0BC9}" type="presParOf" srcId="{B22FD661-1973-46E9-852A-61FAF817B52D}" destId="{5C673B23-77E1-469B-9EA0-D0E739A7472F}" srcOrd="1" destOrd="0" presId="urn:microsoft.com/office/officeart/2009/3/layout/HorizontalOrganizationChart"/>
    <dgm:cxn modelId="{B732538C-CA94-4E65-B0AD-DCCE005470BA}" type="presParOf" srcId="{B22FD661-1973-46E9-852A-61FAF817B52D}" destId="{D5333B72-F838-4853-9CAE-1F47C9D3ADFD}" srcOrd="2" destOrd="0" presId="urn:microsoft.com/office/officeart/2009/3/layout/HorizontalOrganizationChart"/>
    <dgm:cxn modelId="{ABA7C011-6CCB-4623-9B81-78772A1D5CF6}" type="presParOf" srcId="{519AC387-B3A0-4108-889B-EA58F7CF04B9}" destId="{FDE9F874-5943-499D-BA55-C06A59490E5E}" srcOrd="6" destOrd="0" presId="urn:microsoft.com/office/officeart/2009/3/layout/HorizontalOrganizationChart"/>
    <dgm:cxn modelId="{66FB0B60-0ECF-4686-B8DC-7211E7A606AA}" type="presParOf" srcId="{519AC387-B3A0-4108-889B-EA58F7CF04B9}" destId="{F5874EA8-21BE-47BE-91CE-6AC700703113}" srcOrd="7" destOrd="0" presId="urn:microsoft.com/office/officeart/2009/3/layout/HorizontalOrganizationChart"/>
    <dgm:cxn modelId="{6A7F81DF-D9DA-49F8-A9D2-CF42EAB7FE2F}" type="presParOf" srcId="{F5874EA8-21BE-47BE-91CE-6AC700703113}" destId="{BAEA6E1B-8E0D-4E60-97C5-38BA8BC04EBF}" srcOrd="0" destOrd="0" presId="urn:microsoft.com/office/officeart/2009/3/layout/HorizontalOrganizationChart"/>
    <dgm:cxn modelId="{2EF14941-C3F6-470A-9A91-4C5FE6F531BC}" type="presParOf" srcId="{BAEA6E1B-8E0D-4E60-97C5-38BA8BC04EBF}" destId="{BD1CF7CA-787F-4B29-BA02-BCE25A1E4A35}" srcOrd="0" destOrd="0" presId="urn:microsoft.com/office/officeart/2009/3/layout/HorizontalOrganizationChart"/>
    <dgm:cxn modelId="{250CBB88-FD45-40BE-85C8-CC8E2578687C}" type="presParOf" srcId="{BAEA6E1B-8E0D-4E60-97C5-38BA8BC04EBF}" destId="{37ED1C1E-9BAE-4D9B-8DE0-699DC2CB08FD}" srcOrd="1" destOrd="0" presId="urn:microsoft.com/office/officeart/2009/3/layout/HorizontalOrganizationChart"/>
    <dgm:cxn modelId="{E42584DA-3A08-4AEC-940F-CE6E0F6697CD}" type="presParOf" srcId="{F5874EA8-21BE-47BE-91CE-6AC700703113}" destId="{B85B0E6F-CF41-42C9-890C-4F247EF372AB}" srcOrd="1" destOrd="0" presId="urn:microsoft.com/office/officeart/2009/3/layout/HorizontalOrganizationChart"/>
    <dgm:cxn modelId="{413B27ED-D1CF-4E91-994E-E7B2D3995DCD}" type="presParOf" srcId="{F5874EA8-21BE-47BE-91CE-6AC700703113}" destId="{AB3279BF-302F-4086-96FA-369C86AD4C7F}" srcOrd="2" destOrd="0" presId="urn:microsoft.com/office/officeart/2009/3/layout/HorizontalOrganizationChart"/>
    <dgm:cxn modelId="{C151409B-C9FB-4072-94DD-7C2D567FFB00}" type="presParOf" srcId="{0EF21FAD-5F73-4D1A-AF07-130516BCF050}" destId="{BF070087-B963-40B2-BA39-2BE924F518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881E60-D326-44E4-8380-E7D6BF18078B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825C682-72E7-41C0-893F-7ED95E8BD35F}">
      <dgm:prSet phldrT="[Текст]" custT="1"/>
      <dgm:spPr/>
      <dgm:t>
        <a:bodyPr/>
        <a:lstStyle/>
        <a:p>
          <a:r>
            <a:rPr lang="ru-RU" sz="3200" b="1" dirty="0" smtClean="0"/>
            <a:t>По срокам представления</a:t>
          </a:r>
          <a:endParaRPr lang="ru-RU" sz="3200" b="1" dirty="0"/>
        </a:p>
      </dgm:t>
    </dgm:pt>
    <dgm:pt modelId="{4F831042-E8CE-4FEC-93A0-B2A467BDCF3B}" type="parTrans" cxnId="{6553C754-53A2-49EB-9678-8CE7A3EDFDBF}">
      <dgm:prSet/>
      <dgm:spPr/>
      <dgm:t>
        <a:bodyPr/>
        <a:lstStyle/>
        <a:p>
          <a:endParaRPr lang="ru-RU" sz="3200"/>
        </a:p>
      </dgm:t>
    </dgm:pt>
    <dgm:pt modelId="{7045FB39-F6D8-4BC0-ADAF-C7BC5E2E7489}" type="sibTrans" cxnId="{6553C754-53A2-49EB-9678-8CE7A3EDFDBF}">
      <dgm:prSet/>
      <dgm:spPr/>
      <dgm:t>
        <a:bodyPr/>
        <a:lstStyle/>
        <a:p>
          <a:endParaRPr lang="ru-RU" sz="3200"/>
        </a:p>
      </dgm:t>
    </dgm:pt>
    <dgm:pt modelId="{372193F6-C631-4F90-A9A9-336E29FB4E19}">
      <dgm:prSet phldrT="[Текст]" custT="1"/>
      <dgm:spPr/>
      <dgm:t>
        <a:bodyPr/>
        <a:lstStyle/>
        <a:p>
          <a:r>
            <a:rPr lang="ru-RU" sz="3200" b="1" u="none" dirty="0" smtClean="0"/>
            <a:t>Внутригодовые</a:t>
          </a:r>
          <a:endParaRPr lang="ru-RU" sz="3200" b="1" u="none" dirty="0"/>
        </a:p>
      </dgm:t>
    </dgm:pt>
    <dgm:pt modelId="{03462FD3-E815-420A-8CE5-81911D4D1226}" type="parTrans" cxnId="{7C2DF457-C22C-4A03-BA9E-A563CF52A42B}">
      <dgm:prSet/>
      <dgm:spPr/>
      <dgm:t>
        <a:bodyPr/>
        <a:lstStyle/>
        <a:p>
          <a:endParaRPr lang="ru-RU" sz="3200"/>
        </a:p>
      </dgm:t>
    </dgm:pt>
    <dgm:pt modelId="{FABEF99D-5B76-47E9-B7AE-809383EBF80E}" type="sibTrans" cxnId="{7C2DF457-C22C-4A03-BA9E-A563CF52A42B}">
      <dgm:prSet/>
      <dgm:spPr/>
      <dgm:t>
        <a:bodyPr/>
        <a:lstStyle/>
        <a:p>
          <a:endParaRPr lang="ru-RU" sz="3200"/>
        </a:p>
      </dgm:t>
    </dgm:pt>
    <dgm:pt modelId="{0803C3E0-A439-4EF9-94AA-2BE75A0C6685}">
      <dgm:prSet phldrT="[Текст]" custT="1"/>
      <dgm:spPr/>
      <dgm:t>
        <a:bodyPr/>
        <a:lstStyle/>
        <a:p>
          <a:r>
            <a:rPr lang="ru-RU" sz="3200" b="1" dirty="0" smtClean="0"/>
            <a:t>Годовые</a:t>
          </a:r>
          <a:endParaRPr lang="ru-RU" sz="3200" b="1" dirty="0"/>
        </a:p>
      </dgm:t>
    </dgm:pt>
    <dgm:pt modelId="{0A847F7B-C244-40D4-BBF5-6D089893B4FE}" type="parTrans" cxnId="{24A2E896-2276-4B92-A94B-2D3948C71EB5}">
      <dgm:prSet/>
      <dgm:spPr/>
      <dgm:t>
        <a:bodyPr/>
        <a:lstStyle/>
        <a:p>
          <a:endParaRPr lang="ru-RU" sz="3200"/>
        </a:p>
      </dgm:t>
    </dgm:pt>
    <dgm:pt modelId="{9BA5D8E2-BC33-4DE2-89D7-A1E13B4C045F}" type="sibTrans" cxnId="{24A2E896-2276-4B92-A94B-2D3948C71EB5}">
      <dgm:prSet/>
      <dgm:spPr/>
      <dgm:t>
        <a:bodyPr/>
        <a:lstStyle/>
        <a:p>
          <a:endParaRPr lang="ru-RU" sz="3200"/>
        </a:p>
      </dgm:t>
    </dgm:pt>
    <dgm:pt modelId="{AEA9C19E-E23A-48FC-8A06-DFB749206AEA}" type="pres">
      <dgm:prSet presAssocID="{FC881E60-D326-44E4-8380-E7D6BF1807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F21FAD-5F73-4D1A-AF07-130516BCF050}" type="pres">
      <dgm:prSet presAssocID="{9825C682-72E7-41C0-893F-7ED95E8BD35F}" presName="hierRoot1" presStyleCnt="0">
        <dgm:presLayoutVars>
          <dgm:hierBranch val="init"/>
        </dgm:presLayoutVars>
      </dgm:prSet>
      <dgm:spPr/>
    </dgm:pt>
    <dgm:pt modelId="{DA75E3EA-03A5-4D89-9960-0605DF36D52B}" type="pres">
      <dgm:prSet presAssocID="{9825C682-72E7-41C0-893F-7ED95E8BD35F}" presName="rootComposite1" presStyleCnt="0"/>
      <dgm:spPr/>
    </dgm:pt>
    <dgm:pt modelId="{DC80A34C-ADD4-4009-A2A3-87E1712AC88A}" type="pres">
      <dgm:prSet presAssocID="{9825C682-72E7-41C0-893F-7ED95E8BD35F}" presName="rootText1" presStyleLbl="node0" presStyleIdx="0" presStyleCnt="1" custScaleX="100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B829C-0A97-4667-BC38-38EBCFB84A56}" type="pres">
      <dgm:prSet presAssocID="{9825C682-72E7-41C0-893F-7ED95E8BD3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9AC387-B3A0-4108-889B-EA58F7CF04B9}" type="pres">
      <dgm:prSet presAssocID="{9825C682-72E7-41C0-893F-7ED95E8BD35F}" presName="hierChild2" presStyleCnt="0"/>
      <dgm:spPr/>
    </dgm:pt>
    <dgm:pt modelId="{069BAD82-C074-47C8-A05D-946E4E678FF7}" type="pres">
      <dgm:prSet presAssocID="{03462FD3-E815-420A-8CE5-81911D4D1226}" presName="Name64" presStyleLbl="parChTrans1D2" presStyleIdx="0" presStyleCnt="2"/>
      <dgm:spPr/>
      <dgm:t>
        <a:bodyPr/>
        <a:lstStyle/>
        <a:p>
          <a:endParaRPr lang="ru-RU"/>
        </a:p>
      </dgm:t>
    </dgm:pt>
    <dgm:pt modelId="{BEEE3333-4023-4887-9F4F-07D150420923}" type="pres">
      <dgm:prSet presAssocID="{372193F6-C631-4F90-A9A9-336E29FB4E19}" presName="hierRoot2" presStyleCnt="0">
        <dgm:presLayoutVars>
          <dgm:hierBranch val="init"/>
        </dgm:presLayoutVars>
      </dgm:prSet>
      <dgm:spPr/>
    </dgm:pt>
    <dgm:pt modelId="{7FC018E6-35BB-4AC4-8FA4-3498A78D9937}" type="pres">
      <dgm:prSet presAssocID="{372193F6-C631-4F90-A9A9-336E29FB4E19}" presName="rootComposite" presStyleCnt="0"/>
      <dgm:spPr/>
    </dgm:pt>
    <dgm:pt modelId="{3E4C2F1F-8CDA-4853-8066-BAA910A8E0C2}" type="pres">
      <dgm:prSet presAssocID="{372193F6-C631-4F90-A9A9-336E29FB4E19}" presName="rootText" presStyleLbl="node2" presStyleIdx="0" presStyleCnt="2" custScaleX="114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D504D2-43E5-46DA-9C43-913033D2C2B6}" type="pres">
      <dgm:prSet presAssocID="{372193F6-C631-4F90-A9A9-336E29FB4E19}" presName="rootConnector" presStyleLbl="node2" presStyleIdx="0" presStyleCnt="2"/>
      <dgm:spPr/>
      <dgm:t>
        <a:bodyPr/>
        <a:lstStyle/>
        <a:p>
          <a:endParaRPr lang="ru-RU"/>
        </a:p>
      </dgm:t>
    </dgm:pt>
    <dgm:pt modelId="{A2AD0B32-450C-4D84-84AA-2C5617A36730}" type="pres">
      <dgm:prSet presAssocID="{372193F6-C631-4F90-A9A9-336E29FB4E19}" presName="hierChild4" presStyleCnt="0"/>
      <dgm:spPr/>
    </dgm:pt>
    <dgm:pt modelId="{348DE4EB-6F07-4CE4-8D3D-F02465E0F3EE}" type="pres">
      <dgm:prSet presAssocID="{372193F6-C631-4F90-A9A9-336E29FB4E19}" presName="hierChild5" presStyleCnt="0"/>
      <dgm:spPr/>
    </dgm:pt>
    <dgm:pt modelId="{D2B6552A-CA6E-49FD-99AE-5F1D1288A259}" type="pres">
      <dgm:prSet presAssocID="{0A847F7B-C244-40D4-BBF5-6D089893B4FE}" presName="Name64" presStyleLbl="parChTrans1D2" presStyleIdx="1" presStyleCnt="2"/>
      <dgm:spPr/>
      <dgm:t>
        <a:bodyPr/>
        <a:lstStyle/>
        <a:p>
          <a:endParaRPr lang="ru-RU"/>
        </a:p>
      </dgm:t>
    </dgm:pt>
    <dgm:pt modelId="{104E60D8-BFD7-4790-953D-DABE83C3FB90}" type="pres">
      <dgm:prSet presAssocID="{0803C3E0-A439-4EF9-94AA-2BE75A0C6685}" presName="hierRoot2" presStyleCnt="0">
        <dgm:presLayoutVars>
          <dgm:hierBranch val="init"/>
        </dgm:presLayoutVars>
      </dgm:prSet>
      <dgm:spPr/>
    </dgm:pt>
    <dgm:pt modelId="{8A80AFBE-E9E8-4434-BBAB-0B72F90E2446}" type="pres">
      <dgm:prSet presAssocID="{0803C3E0-A439-4EF9-94AA-2BE75A0C6685}" presName="rootComposite" presStyleCnt="0"/>
      <dgm:spPr/>
    </dgm:pt>
    <dgm:pt modelId="{6AB00A34-5D7F-40CC-98E0-C8F3F5EB3816}" type="pres">
      <dgm:prSet presAssocID="{0803C3E0-A439-4EF9-94AA-2BE75A0C6685}" presName="rootText" presStyleLbl="node2" presStyleIdx="1" presStyleCnt="2" custScaleX="114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0308A-865C-4284-9183-58E32CB178C8}" type="pres">
      <dgm:prSet presAssocID="{0803C3E0-A439-4EF9-94AA-2BE75A0C6685}" presName="rootConnector" presStyleLbl="node2" presStyleIdx="1" presStyleCnt="2"/>
      <dgm:spPr/>
      <dgm:t>
        <a:bodyPr/>
        <a:lstStyle/>
        <a:p>
          <a:endParaRPr lang="ru-RU"/>
        </a:p>
      </dgm:t>
    </dgm:pt>
    <dgm:pt modelId="{E685CD81-1945-48BE-BCA5-2E9490A53A08}" type="pres">
      <dgm:prSet presAssocID="{0803C3E0-A439-4EF9-94AA-2BE75A0C6685}" presName="hierChild4" presStyleCnt="0"/>
      <dgm:spPr/>
    </dgm:pt>
    <dgm:pt modelId="{1037CB44-FC92-4433-8147-8ECFDC9EABF1}" type="pres">
      <dgm:prSet presAssocID="{0803C3E0-A439-4EF9-94AA-2BE75A0C6685}" presName="hierChild5" presStyleCnt="0"/>
      <dgm:spPr/>
    </dgm:pt>
    <dgm:pt modelId="{BF070087-B963-40B2-BA39-2BE924F518B0}" type="pres">
      <dgm:prSet presAssocID="{9825C682-72E7-41C0-893F-7ED95E8BD35F}" presName="hierChild3" presStyleCnt="0"/>
      <dgm:spPr/>
    </dgm:pt>
  </dgm:ptLst>
  <dgm:cxnLst>
    <dgm:cxn modelId="{72010999-27AB-4EAE-A041-730338D5CA92}" type="presOf" srcId="{0A847F7B-C244-40D4-BBF5-6D089893B4FE}" destId="{D2B6552A-CA6E-49FD-99AE-5F1D1288A259}" srcOrd="0" destOrd="0" presId="urn:microsoft.com/office/officeart/2009/3/layout/HorizontalOrganizationChart"/>
    <dgm:cxn modelId="{24A2E896-2276-4B92-A94B-2D3948C71EB5}" srcId="{9825C682-72E7-41C0-893F-7ED95E8BD35F}" destId="{0803C3E0-A439-4EF9-94AA-2BE75A0C6685}" srcOrd="1" destOrd="0" parTransId="{0A847F7B-C244-40D4-BBF5-6D089893B4FE}" sibTransId="{9BA5D8E2-BC33-4DE2-89D7-A1E13B4C045F}"/>
    <dgm:cxn modelId="{5CD72BBE-188C-4582-ADBD-6828F182D4AA}" type="presOf" srcId="{372193F6-C631-4F90-A9A9-336E29FB4E19}" destId="{4BD504D2-43E5-46DA-9C43-913033D2C2B6}" srcOrd="1" destOrd="0" presId="urn:microsoft.com/office/officeart/2009/3/layout/HorizontalOrganizationChart"/>
    <dgm:cxn modelId="{78E10A8A-1F9E-4BD7-9BA3-5341040B3BCD}" type="presOf" srcId="{0803C3E0-A439-4EF9-94AA-2BE75A0C6685}" destId="{6AB00A34-5D7F-40CC-98E0-C8F3F5EB3816}" srcOrd="0" destOrd="0" presId="urn:microsoft.com/office/officeart/2009/3/layout/HorizontalOrganizationChart"/>
    <dgm:cxn modelId="{2695A287-4469-4CDE-AB1A-2D4F86906BCD}" type="presOf" srcId="{372193F6-C631-4F90-A9A9-336E29FB4E19}" destId="{3E4C2F1F-8CDA-4853-8066-BAA910A8E0C2}" srcOrd="0" destOrd="0" presId="urn:microsoft.com/office/officeart/2009/3/layout/HorizontalOrganizationChart"/>
    <dgm:cxn modelId="{BD2AA9EF-66A3-4FC9-8199-937D4E3BE16B}" type="presOf" srcId="{0803C3E0-A439-4EF9-94AA-2BE75A0C6685}" destId="{2760308A-865C-4284-9183-58E32CB178C8}" srcOrd="1" destOrd="0" presId="urn:microsoft.com/office/officeart/2009/3/layout/HorizontalOrganizationChart"/>
    <dgm:cxn modelId="{CBA39861-6C51-4E30-89AD-DA71949A03BD}" type="presOf" srcId="{9825C682-72E7-41C0-893F-7ED95E8BD35F}" destId="{DC80A34C-ADD4-4009-A2A3-87E1712AC88A}" srcOrd="0" destOrd="0" presId="urn:microsoft.com/office/officeart/2009/3/layout/HorizontalOrganizationChart"/>
    <dgm:cxn modelId="{6553C754-53A2-49EB-9678-8CE7A3EDFDBF}" srcId="{FC881E60-D326-44E4-8380-E7D6BF18078B}" destId="{9825C682-72E7-41C0-893F-7ED95E8BD35F}" srcOrd="0" destOrd="0" parTransId="{4F831042-E8CE-4FEC-93A0-B2A467BDCF3B}" sibTransId="{7045FB39-F6D8-4BC0-ADAF-C7BC5E2E7489}"/>
    <dgm:cxn modelId="{24B97EDC-1754-4624-A562-8D2B9E8306BD}" type="presOf" srcId="{9825C682-72E7-41C0-893F-7ED95E8BD35F}" destId="{F65B829C-0A97-4667-BC38-38EBCFB84A56}" srcOrd="1" destOrd="0" presId="urn:microsoft.com/office/officeart/2009/3/layout/HorizontalOrganizationChart"/>
    <dgm:cxn modelId="{7C2DF457-C22C-4A03-BA9E-A563CF52A42B}" srcId="{9825C682-72E7-41C0-893F-7ED95E8BD35F}" destId="{372193F6-C631-4F90-A9A9-336E29FB4E19}" srcOrd="0" destOrd="0" parTransId="{03462FD3-E815-420A-8CE5-81911D4D1226}" sibTransId="{FABEF99D-5B76-47E9-B7AE-809383EBF80E}"/>
    <dgm:cxn modelId="{7E4804A1-3B77-4E8B-AC3D-1BA0B94C64A2}" type="presOf" srcId="{03462FD3-E815-420A-8CE5-81911D4D1226}" destId="{069BAD82-C074-47C8-A05D-946E4E678FF7}" srcOrd="0" destOrd="0" presId="urn:microsoft.com/office/officeart/2009/3/layout/HorizontalOrganizationChart"/>
    <dgm:cxn modelId="{BBE954A8-9A79-4B0B-A12B-94EF5E6AF161}" type="presOf" srcId="{FC881E60-D326-44E4-8380-E7D6BF18078B}" destId="{AEA9C19E-E23A-48FC-8A06-DFB749206AEA}" srcOrd="0" destOrd="0" presId="urn:microsoft.com/office/officeart/2009/3/layout/HorizontalOrganizationChart"/>
    <dgm:cxn modelId="{8BF000C3-CA00-4A6C-8576-D51C7434979B}" type="presParOf" srcId="{AEA9C19E-E23A-48FC-8A06-DFB749206AEA}" destId="{0EF21FAD-5F73-4D1A-AF07-130516BCF050}" srcOrd="0" destOrd="0" presId="urn:microsoft.com/office/officeart/2009/3/layout/HorizontalOrganizationChart"/>
    <dgm:cxn modelId="{28E237C9-0D53-4AD1-AE06-C82A6C14F918}" type="presParOf" srcId="{0EF21FAD-5F73-4D1A-AF07-130516BCF050}" destId="{DA75E3EA-03A5-4D89-9960-0605DF36D52B}" srcOrd="0" destOrd="0" presId="urn:microsoft.com/office/officeart/2009/3/layout/HorizontalOrganizationChart"/>
    <dgm:cxn modelId="{AAD502D7-B441-480D-ADB2-B090BF7AEDE7}" type="presParOf" srcId="{DA75E3EA-03A5-4D89-9960-0605DF36D52B}" destId="{DC80A34C-ADD4-4009-A2A3-87E1712AC88A}" srcOrd="0" destOrd="0" presId="urn:microsoft.com/office/officeart/2009/3/layout/HorizontalOrganizationChart"/>
    <dgm:cxn modelId="{95582E23-E3D5-4C81-B65D-1C3A52D39F14}" type="presParOf" srcId="{DA75E3EA-03A5-4D89-9960-0605DF36D52B}" destId="{F65B829C-0A97-4667-BC38-38EBCFB84A56}" srcOrd="1" destOrd="0" presId="urn:microsoft.com/office/officeart/2009/3/layout/HorizontalOrganizationChart"/>
    <dgm:cxn modelId="{20DB822F-26F0-4FD3-9D3F-F7D9CA6A241C}" type="presParOf" srcId="{0EF21FAD-5F73-4D1A-AF07-130516BCF050}" destId="{519AC387-B3A0-4108-889B-EA58F7CF04B9}" srcOrd="1" destOrd="0" presId="urn:microsoft.com/office/officeart/2009/3/layout/HorizontalOrganizationChart"/>
    <dgm:cxn modelId="{2581CFF7-069C-424E-B5EE-95EDD6EF6F8C}" type="presParOf" srcId="{519AC387-B3A0-4108-889B-EA58F7CF04B9}" destId="{069BAD82-C074-47C8-A05D-946E4E678FF7}" srcOrd="0" destOrd="0" presId="urn:microsoft.com/office/officeart/2009/3/layout/HorizontalOrganizationChart"/>
    <dgm:cxn modelId="{19B41DA7-2861-49D7-B7DB-19A219F796D1}" type="presParOf" srcId="{519AC387-B3A0-4108-889B-EA58F7CF04B9}" destId="{BEEE3333-4023-4887-9F4F-07D150420923}" srcOrd="1" destOrd="0" presId="urn:microsoft.com/office/officeart/2009/3/layout/HorizontalOrganizationChart"/>
    <dgm:cxn modelId="{9E135B66-DDB4-4097-AEC4-705FDB020EDA}" type="presParOf" srcId="{BEEE3333-4023-4887-9F4F-07D150420923}" destId="{7FC018E6-35BB-4AC4-8FA4-3498A78D9937}" srcOrd="0" destOrd="0" presId="urn:microsoft.com/office/officeart/2009/3/layout/HorizontalOrganizationChart"/>
    <dgm:cxn modelId="{ADD0D6DD-3A5B-4996-9ED5-B60027B50B6A}" type="presParOf" srcId="{7FC018E6-35BB-4AC4-8FA4-3498A78D9937}" destId="{3E4C2F1F-8CDA-4853-8066-BAA910A8E0C2}" srcOrd="0" destOrd="0" presId="urn:microsoft.com/office/officeart/2009/3/layout/HorizontalOrganizationChart"/>
    <dgm:cxn modelId="{CFEEFA28-0AD5-489E-81BD-864D73D72447}" type="presParOf" srcId="{7FC018E6-35BB-4AC4-8FA4-3498A78D9937}" destId="{4BD504D2-43E5-46DA-9C43-913033D2C2B6}" srcOrd="1" destOrd="0" presId="urn:microsoft.com/office/officeart/2009/3/layout/HorizontalOrganizationChart"/>
    <dgm:cxn modelId="{E0492BEF-3912-46D1-91B9-D12AB828CF8B}" type="presParOf" srcId="{BEEE3333-4023-4887-9F4F-07D150420923}" destId="{A2AD0B32-450C-4D84-84AA-2C5617A36730}" srcOrd="1" destOrd="0" presId="urn:microsoft.com/office/officeart/2009/3/layout/HorizontalOrganizationChart"/>
    <dgm:cxn modelId="{67AF9BE4-FA34-4966-97C4-DE03E29BC963}" type="presParOf" srcId="{BEEE3333-4023-4887-9F4F-07D150420923}" destId="{348DE4EB-6F07-4CE4-8D3D-F02465E0F3EE}" srcOrd="2" destOrd="0" presId="urn:microsoft.com/office/officeart/2009/3/layout/HorizontalOrganizationChart"/>
    <dgm:cxn modelId="{3BB0B862-B728-4F41-9AE9-48581587E59F}" type="presParOf" srcId="{519AC387-B3A0-4108-889B-EA58F7CF04B9}" destId="{D2B6552A-CA6E-49FD-99AE-5F1D1288A259}" srcOrd="2" destOrd="0" presId="urn:microsoft.com/office/officeart/2009/3/layout/HorizontalOrganizationChart"/>
    <dgm:cxn modelId="{882B3E26-3E30-401C-8AAA-801A0AC07DF9}" type="presParOf" srcId="{519AC387-B3A0-4108-889B-EA58F7CF04B9}" destId="{104E60D8-BFD7-4790-953D-DABE83C3FB90}" srcOrd="3" destOrd="0" presId="urn:microsoft.com/office/officeart/2009/3/layout/HorizontalOrganizationChart"/>
    <dgm:cxn modelId="{3CDA4BD1-6495-43A9-A5E4-5FC7085EBEB9}" type="presParOf" srcId="{104E60D8-BFD7-4790-953D-DABE83C3FB90}" destId="{8A80AFBE-E9E8-4434-BBAB-0B72F90E2446}" srcOrd="0" destOrd="0" presId="urn:microsoft.com/office/officeart/2009/3/layout/HorizontalOrganizationChart"/>
    <dgm:cxn modelId="{F999220F-E82A-439A-A23C-087BA1A39423}" type="presParOf" srcId="{8A80AFBE-E9E8-4434-BBAB-0B72F90E2446}" destId="{6AB00A34-5D7F-40CC-98E0-C8F3F5EB3816}" srcOrd="0" destOrd="0" presId="urn:microsoft.com/office/officeart/2009/3/layout/HorizontalOrganizationChart"/>
    <dgm:cxn modelId="{F64F2745-B663-4F4A-B0C1-F6BC3751348B}" type="presParOf" srcId="{8A80AFBE-E9E8-4434-BBAB-0B72F90E2446}" destId="{2760308A-865C-4284-9183-58E32CB178C8}" srcOrd="1" destOrd="0" presId="urn:microsoft.com/office/officeart/2009/3/layout/HorizontalOrganizationChart"/>
    <dgm:cxn modelId="{9E42C348-9FF5-4936-8924-C54EC667F092}" type="presParOf" srcId="{104E60D8-BFD7-4790-953D-DABE83C3FB90}" destId="{E685CD81-1945-48BE-BCA5-2E9490A53A08}" srcOrd="1" destOrd="0" presId="urn:microsoft.com/office/officeart/2009/3/layout/HorizontalOrganizationChart"/>
    <dgm:cxn modelId="{9E315DA8-04C2-4740-8292-DA9FAB445E5F}" type="presParOf" srcId="{104E60D8-BFD7-4790-953D-DABE83C3FB90}" destId="{1037CB44-FC92-4433-8147-8ECFDC9EABF1}" srcOrd="2" destOrd="0" presId="urn:microsoft.com/office/officeart/2009/3/layout/HorizontalOrganizationChart"/>
    <dgm:cxn modelId="{C23923CB-1FCC-40A1-9E01-549AC3BC98EF}" type="presParOf" srcId="{0EF21FAD-5F73-4D1A-AF07-130516BCF050}" destId="{BF070087-B963-40B2-BA39-2BE924F518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881E60-D326-44E4-8380-E7D6BF18078B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825C682-72E7-41C0-893F-7ED95E8BD35F}">
      <dgm:prSet phldrT="[Текст]" custT="1"/>
      <dgm:spPr/>
      <dgm:t>
        <a:bodyPr/>
        <a:lstStyle/>
        <a:p>
          <a:r>
            <a:rPr lang="ru-RU" sz="3200" b="1" dirty="0" smtClean="0"/>
            <a:t>По назначению</a:t>
          </a:r>
          <a:endParaRPr lang="ru-RU" sz="3200" b="1" dirty="0"/>
        </a:p>
      </dgm:t>
    </dgm:pt>
    <dgm:pt modelId="{4F831042-E8CE-4FEC-93A0-B2A467BDCF3B}" type="parTrans" cxnId="{6553C754-53A2-49EB-9678-8CE7A3EDFDBF}">
      <dgm:prSet/>
      <dgm:spPr/>
      <dgm:t>
        <a:bodyPr/>
        <a:lstStyle/>
        <a:p>
          <a:endParaRPr lang="ru-RU" sz="3200"/>
        </a:p>
      </dgm:t>
    </dgm:pt>
    <dgm:pt modelId="{7045FB39-F6D8-4BC0-ADAF-C7BC5E2E7489}" type="sibTrans" cxnId="{6553C754-53A2-49EB-9678-8CE7A3EDFDBF}">
      <dgm:prSet/>
      <dgm:spPr/>
      <dgm:t>
        <a:bodyPr/>
        <a:lstStyle/>
        <a:p>
          <a:endParaRPr lang="ru-RU" sz="3200"/>
        </a:p>
      </dgm:t>
    </dgm:pt>
    <dgm:pt modelId="{372193F6-C631-4F90-A9A9-336E29FB4E19}">
      <dgm:prSet phldrT="[Текст]" custT="1"/>
      <dgm:spPr/>
      <dgm:t>
        <a:bodyPr/>
        <a:lstStyle/>
        <a:p>
          <a:r>
            <a:rPr lang="ru-RU" sz="3200" b="1" u="none" dirty="0" smtClean="0"/>
            <a:t>Государственные</a:t>
          </a:r>
          <a:endParaRPr lang="ru-RU" sz="3200" b="1" u="none" dirty="0"/>
        </a:p>
      </dgm:t>
    </dgm:pt>
    <dgm:pt modelId="{03462FD3-E815-420A-8CE5-81911D4D1226}" type="parTrans" cxnId="{7C2DF457-C22C-4A03-BA9E-A563CF52A42B}">
      <dgm:prSet/>
      <dgm:spPr/>
      <dgm:t>
        <a:bodyPr/>
        <a:lstStyle/>
        <a:p>
          <a:endParaRPr lang="ru-RU" sz="3200"/>
        </a:p>
      </dgm:t>
    </dgm:pt>
    <dgm:pt modelId="{FABEF99D-5B76-47E9-B7AE-809383EBF80E}" type="sibTrans" cxnId="{7C2DF457-C22C-4A03-BA9E-A563CF52A42B}">
      <dgm:prSet/>
      <dgm:spPr/>
      <dgm:t>
        <a:bodyPr/>
        <a:lstStyle/>
        <a:p>
          <a:endParaRPr lang="ru-RU" sz="3200"/>
        </a:p>
      </dgm:t>
    </dgm:pt>
    <dgm:pt modelId="{0803C3E0-A439-4EF9-94AA-2BE75A0C6685}">
      <dgm:prSet phldrT="[Текст]" custT="1"/>
      <dgm:spPr/>
      <dgm:t>
        <a:bodyPr/>
        <a:lstStyle/>
        <a:p>
          <a:r>
            <a:rPr lang="ru-RU" sz="3200" b="1" dirty="0" smtClean="0"/>
            <a:t>Специальные</a:t>
          </a:r>
          <a:endParaRPr lang="ru-RU" sz="3200" b="1" dirty="0"/>
        </a:p>
      </dgm:t>
    </dgm:pt>
    <dgm:pt modelId="{0A847F7B-C244-40D4-BBF5-6D089893B4FE}" type="parTrans" cxnId="{24A2E896-2276-4B92-A94B-2D3948C71EB5}">
      <dgm:prSet/>
      <dgm:spPr/>
      <dgm:t>
        <a:bodyPr/>
        <a:lstStyle/>
        <a:p>
          <a:endParaRPr lang="ru-RU" sz="3200"/>
        </a:p>
      </dgm:t>
    </dgm:pt>
    <dgm:pt modelId="{9BA5D8E2-BC33-4DE2-89D7-A1E13B4C045F}" type="sibTrans" cxnId="{24A2E896-2276-4B92-A94B-2D3948C71EB5}">
      <dgm:prSet/>
      <dgm:spPr/>
      <dgm:t>
        <a:bodyPr/>
        <a:lstStyle/>
        <a:p>
          <a:endParaRPr lang="ru-RU" sz="3200"/>
        </a:p>
      </dgm:t>
    </dgm:pt>
    <dgm:pt modelId="{CCE8A607-8113-47ED-8307-11261DDC974B}">
      <dgm:prSet phldrT="[Текст]" custT="1"/>
      <dgm:spPr/>
      <dgm:t>
        <a:bodyPr/>
        <a:lstStyle/>
        <a:p>
          <a:r>
            <a:rPr lang="ru-RU" sz="3200" b="1" dirty="0" smtClean="0"/>
            <a:t>Внутренние</a:t>
          </a:r>
          <a:endParaRPr lang="ru-RU" sz="3200" b="1" dirty="0"/>
        </a:p>
      </dgm:t>
    </dgm:pt>
    <dgm:pt modelId="{A4DD7C1A-2858-46DB-9274-1F3B8FFB71D3}" type="parTrans" cxnId="{4CF57FFE-B122-4541-B572-F27A678C3EBF}">
      <dgm:prSet/>
      <dgm:spPr/>
      <dgm:t>
        <a:bodyPr/>
        <a:lstStyle/>
        <a:p>
          <a:endParaRPr lang="ru-RU" sz="3200"/>
        </a:p>
      </dgm:t>
    </dgm:pt>
    <dgm:pt modelId="{901AE4AC-C6CE-4DB0-B6DC-72E7BB9B309A}" type="sibTrans" cxnId="{4CF57FFE-B122-4541-B572-F27A678C3EBF}">
      <dgm:prSet/>
      <dgm:spPr/>
      <dgm:t>
        <a:bodyPr/>
        <a:lstStyle/>
        <a:p>
          <a:endParaRPr lang="ru-RU" sz="3200"/>
        </a:p>
      </dgm:t>
    </dgm:pt>
    <dgm:pt modelId="{AEA9C19E-E23A-48FC-8A06-DFB749206AEA}" type="pres">
      <dgm:prSet presAssocID="{FC881E60-D326-44E4-8380-E7D6BF1807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F21FAD-5F73-4D1A-AF07-130516BCF050}" type="pres">
      <dgm:prSet presAssocID="{9825C682-72E7-41C0-893F-7ED95E8BD35F}" presName="hierRoot1" presStyleCnt="0">
        <dgm:presLayoutVars>
          <dgm:hierBranch val="init"/>
        </dgm:presLayoutVars>
      </dgm:prSet>
      <dgm:spPr/>
    </dgm:pt>
    <dgm:pt modelId="{DA75E3EA-03A5-4D89-9960-0605DF36D52B}" type="pres">
      <dgm:prSet presAssocID="{9825C682-72E7-41C0-893F-7ED95E8BD35F}" presName="rootComposite1" presStyleCnt="0"/>
      <dgm:spPr/>
    </dgm:pt>
    <dgm:pt modelId="{DC80A34C-ADD4-4009-A2A3-87E1712AC88A}" type="pres">
      <dgm:prSet presAssocID="{9825C682-72E7-41C0-893F-7ED95E8BD35F}" presName="rootText1" presStyleLbl="node0" presStyleIdx="0" presStyleCnt="1" custScaleX="100491" custLinFactNeighborX="-112" custLinFactNeighborY="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B829C-0A97-4667-BC38-38EBCFB84A56}" type="pres">
      <dgm:prSet presAssocID="{9825C682-72E7-41C0-893F-7ED95E8BD3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9AC387-B3A0-4108-889B-EA58F7CF04B9}" type="pres">
      <dgm:prSet presAssocID="{9825C682-72E7-41C0-893F-7ED95E8BD35F}" presName="hierChild2" presStyleCnt="0"/>
      <dgm:spPr/>
    </dgm:pt>
    <dgm:pt modelId="{069BAD82-C074-47C8-A05D-946E4E678FF7}" type="pres">
      <dgm:prSet presAssocID="{03462FD3-E815-420A-8CE5-81911D4D1226}" presName="Name64" presStyleLbl="parChTrans1D2" presStyleIdx="0" presStyleCnt="3"/>
      <dgm:spPr/>
      <dgm:t>
        <a:bodyPr/>
        <a:lstStyle/>
        <a:p>
          <a:endParaRPr lang="ru-RU"/>
        </a:p>
      </dgm:t>
    </dgm:pt>
    <dgm:pt modelId="{BEEE3333-4023-4887-9F4F-07D150420923}" type="pres">
      <dgm:prSet presAssocID="{372193F6-C631-4F90-A9A9-336E29FB4E19}" presName="hierRoot2" presStyleCnt="0">
        <dgm:presLayoutVars>
          <dgm:hierBranch val="init"/>
        </dgm:presLayoutVars>
      </dgm:prSet>
      <dgm:spPr/>
    </dgm:pt>
    <dgm:pt modelId="{7FC018E6-35BB-4AC4-8FA4-3498A78D9937}" type="pres">
      <dgm:prSet presAssocID="{372193F6-C631-4F90-A9A9-336E29FB4E19}" presName="rootComposite" presStyleCnt="0"/>
      <dgm:spPr/>
    </dgm:pt>
    <dgm:pt modelId="{3E4C2F1F-8CDA-4853-8066-BAA910A8E0C2}" type="pres">
      <dgm:prSet presAssocID="{372193F6-C631-4F90-A9A9-336E29FB4E19}" presName="rootText" presStyleLbl="node2" presStyleIdx="0" presStyleCnt="3" custScaleX="147876" custScaleY="82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D504D2-43E5-46DA-9C43-913033D2C2B6}" type="pres">
      <dgm:prSet presAssocID="{372193F6-C631-4F90-A9A9-336E29FB4E1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2AD0B32-450C-4D84-84AA-2C5617A36730}" type="pres">
      <dgm:prSet presAssocID="{372193F6-C631-4F90-A9A9-336E29FB4E19}" presName="hierChild4" presStyleCnt="0"/>
      <dgm:spPr/>
    </dgm:pt>
    <dgm:pt modelId="{348DE4EB-6F07-4CE4-8D3D-F02465E0F3EE}" type="pres">
      <dgm:prSet presAssocID="{372193F6-C631-4F90-A9A9-336E29FB4E19}" presName="hierChild5" presStyleCnt="0"/>
      <dgm:spPr/>
    </dgm:pt>
    <dgm:pt modelId="{D2B6552A-CA6E-49FD-99AE-5F1D1288A259}" type="pres">
      <dgm:prSet presAssocID="{0A847F7B-C244-40D4-BBF5-6D089893B4FE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04E60D8-BFD7-4790-953D-DABE83C3FB90}" type="pres">
      <dgm:prSet presAssocID="{0803C3E0-A439-4EF9-94AA-2BE75A0C6685}" presName="hierRoot2" presStyleCnt="0">
        <dgm:presLayoutVars>
          <dgm:hierBranch val="init"/>
        </dgm:presLayoutVars>
      </dgm:prSet>
      <dgm:spPr/>
    </dgm:pt>
    <dgm:pt modelId="{8A80AFBE-E9E8-4434-BBAB-0B72F90E2446}" type="pres">
      <dgm:prSet presAssocID="{0803C3E0-A439-4EF9-94AA-2BE75A0C6685}" presName="rootComposite" presStyleCnt="0"/>
      <dgm:spPr/>
    </dgm:pt>
    <dgm:pt modelId="{6AB00A34-5D7F-40CC-98E0-C8F3F5EB3816}" type="pres">
      <dgm:prSet presAssocID="{0803C3E0-A439-4EF9-94AA-2BE75A0C6685}" presName="rootText" presStyleLbl="node2" presStyleIdx="1" presStyleCnt="3" custScaleX="147876" custScaleY="82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0308A-865C-4284-9183-58E32CB178C8}" type="pres">
      <dgm:prSet presAssocID="{0803C3E0-A439-4EF9-94AA-2BE75A0C6685}" presName="rootConnector" presStyleLbl="node2" presStyleIdx="1" presStyleCnt="3"/>
      <dgm:spPr/>
      <dgm:t>
        <a:bodyPr/>
        <a:lstStyle/>
        <a:p>
          <a:endParaRPr lang="ru-RU"/>
        </a:p>
      </dgm:t>
    </dgm:pt>
    <dgm:pt modelId="{E685CD81-1945-48BE-BCA5-2E9490A53A08}" type="pres">
      <dgm:prSet presAssocID="{0803C3E0-A439-4EF9-94AA-2BE75A0C6685}" presName="hierChild4" presStyleCnt="0"/>
      <dgm:spPr/>
    </dgm:pt>
    <dgm:pt modelId="{1037CB44-FC92-4433-8147-8ECFDC9EABF1}" type="pres">
      <dgm:prSet presAssocID="{0803C3E0-A439-4EF9-94AA-2BE75A0C6685}" presName="hierChild5" presStyleCnt="0"/>
      <dgm:spPr/>
    </dgm:pt>
    <dgm:pt modelId="{B74EFBB7-7C8F-4F07-BF9B-316708D5FE98}" type="pres">
      <dgm:prSet presAssocID="{A4DD7C1A-2858-46DB-9274-1F3B8FFB71D3}" presName="Name64" presStyleLbl="parChTrans1D2" presStyleIdx="2" presStyleCnt="3"/>
      <dgm:spPr/>
      <dgm:t>
        <a:bodyPr/>
        <a:lstStyle/>
        <a:p>
          <a:endParaRPr lang="ru-RU"/>
        </a:p>
      </dgm:t>
    </dgm:pt>
    <dgm:pt modelId="{BC064CFB-4D46-4D9A-B611-496B812F7D0F}" type="pres">
      <dgm:prSet presAssocID="{CCE8A607-8113-47ED-8307-11261DDC974B}" presName="hierRoot2" presStyleCnt="0">
        <dgm:presLayoutVars>
          <dgm:hierBranch val="init"/>
        </dgm:presLayoutVars>
      </dgm:prSet>
      <dgm:spPr/>
    </dgm:pt>
    <dgm:pt modelId="{E3FC64AC-CE15-4494-9A93-55315D25E098}" type="pres">
      <dgm:prSet presAssocID="{CCE8A607-8113-47ED-8307-11261DDC974B}" presName="rootComposite" presStyleCnt="0"/>
      <dgm:spPr/>
    </dgm:pt>
    <dgm:pt modelId="{1D1E4864-797C-4EE5-8A06-322575F1AF8D}" type="pres">
      <dgm:prSet presAssocID="{CCE8A607-8113-47ED-8307-11261DDC974B}" presName="rootText" presStyleLbl="node2" presStyleIdx="2" presStyleCnt="3" custScaleX="147876" custScaleY="82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47F8DE-0CE4-4D34-BD4A-B62762B605A1}" type="pres">
      <dgm:prSet presAssocID="{CCE8A607-8113-47ED-8307-11261DDC974B}" presName="rootConnector" presStyleLbl="node2" presStyleIdx="2" presStyleCnt="3"/>
      <dgm:spPr/>
      <dgm:t>
        <a:bodyPr/>
        <a:lstStyle/>
        <a:p>
          <a:endParaRPr lang="ru-RU"/>
        </a:p>
      </dgm:t>
    </dgm:pt>
    <dgm:pt modelId="{E2F3156F-A524-42C8-9F86-DFBA9541DDBA}" type="pres">
      <dgm:prSet presAssocID="{CCE8A607-8113-47ED-8307-11261DDC974B}" presName="hierChild4" presStyleCnt="0"/>
      <dgm:spPr/>
    </dgm:pt>
    <dgm:pt modelId="{7C1518C8-DD0F-4BB1-9FB9-75EBA5D87398}" type="pres">
      <dgm:prSet presAssocID="{CCE8A607-8113-47ED-8307-11261DDC974B}" presName="hierChild5" presStyleCnt="0"/>
      <dgm:spPr/>
    </dgm:pt>
    <dgm:pt modelId="{BF070087-B963-40B2-BA39-2BE924F518B0}" type="pres">
      <dgm:prSet presAssocID="{9825C682-72E7-41C0-893F-7ED95E8BD35F}" presName="hierChild3" presStyleCnt="0"/>
      <dgm:spPr/>
    </dgm:pt>
  </dgm:ptLst>
  <dgm:cxnLst>
    <dgm:cxn modelId="{01F4258B-B0BD-4EEF-8341-48FB3FF2F807}" type="presOf" srcId="{372193F6-C631-4F90-A9A9-336E29FB4E19}" destId="{3E4C2F1F-8CDA-4853-8066-BAA910A8E0C2}" srcOrd="0" destOrd="0" presId="urn:microsoft.com/office/officeart/2009/3/layout/HorizontalOrganizationChart"/>
    <dgm:cxn modelId="{24A2E896-2276-4B92-A94B-2D3948C71EB5}" srcId="{9825C682-72E7-41C0-893F-7ED95E8BD35F}" destId="{0803C3E0-A439-4EF9-94AA-2BE75A0C6685}" srcOrd="1" destOrd="0" parTransId="{0A847F7B-C244-40D4-BBF5-6D089893B4FE}" sibTransId="{9BA5D8E2-BC33-4DE2-89D7-A1E13B4C045F}"/>
    <dgm:cxn modelId="{D6040929-A3CC-4D6E-B27D-620FCCC0187F}" type="presOf" srcId="{372193F6-C631-4F90-A9A9-336E29FB4E19}" destId="{4BD504D2-43E5-46DA-9C43-913033D2C2B6}" srcOrd="1" destOrd="0" presId="urn:microsoft.com/office/officeart/2009/3/layout/HorizontalOrganizationChart"/>
    <dgm:cxn modelId="{964298AA-4AFD-40E6-AE6F-F62A3FE6E2AD}" type="presOf" srcId="{0803C3E0-A439-4EF9-94AA-2BE75A0C6685}" destId="{2760308A-865C-4284-9183-58E32CB178C8}" srcOrd="1" destOrd="0" presId="urn:microsoft.com/office/officeart/2009/3/layout/HorizontalOrganizationChart"/>
    <dgm:cxn modelId="{5E6EDA70-B8D7-45E6-B4DD-2C5C02F4B3B4}" type="presOf" srcId="{0803C3E0-A439-4EF9-94AA-2BE75A0C6685}" destId="{6AB00A34-5D7F-40CC-98E0-C8F3F5EB3816}" srcOrd="0" destOrd="0" presId="urn:microsoft.com/office/officeart/2009/3/layout/HorizontalOrganizationChart"/>
    <dgm:cxn modelId="{C596878B-C6D1-4D47-A691-EEC890A95113}" type="presOf" srcId="{A4DD7C1A-2858-46DB-9274-1F3B8FFB71D3}" destId="{B74EFBB7-7C8F-4F07-BF9B-316708D5FE98}" srcOrd="0" destOrd="0" presId="urn:microsoft.com/office/officeart/2009/3/layout/HorizontalOrganizationChart"/>
    <dgm:cxn modelId="{1B890C0C-9005-4285-847B-8F06FA3CBA89}" type="presOf" srcId="{03462FD3-E815-420A-8CE5-81911D4D1226}" destId="{069BAD82-C074-47C8-A05D-946E4E678FF7}" srcOrd="0" destOrd="0" presId="urn:microsoft.com/office/officeart/2009/3/layout/HorizontalOrganizationChart"/>
    <dgm:cxn modelId="{7B72FDC8-3BF2-4715-A92B-EE94D54E4EFB}" type="presOf" srcId="{CCE8A607-8113-47ED-8307-11261DDC974B}" destId="{D747F8DE-0CE4-4D34-BD4A-B62762B605A1}" srcOrd="1" destOrd="0" presId="urn:microsoft.com/office/officeart/2009/3/layout/HorizontalOrganizationChart"/>
    <dgm:cxn modelId="{6553C754-53A2-49EB-9678-8CE7A3EDFDBF}" srcId="{FC881E60-D326-44E4-8380-E7D6BF18078B}" destId="{9825C682-72E7-41C0-893F-7ED95E8BD35F}" srcOrd="0" destOrd="0" parTransId="{4F831042-E8CE-4FEC-93A0-B2A467BDCF3B}" sibTransId="{7045FB39-F6D8-4BC0-ADAF-C7BC5E2E7489}"/>
    <dgm:cxn modelId="{4CF57FFE-B122-4541-B572-F27A678C3EBF}" srcId="{9825C682-72E7-41C0-893F-7ED95E8BD35F}" destId="{CCE8A607-8113-47ED-8307-11261DDC974B}" srcOrd="2" destOrd="0" parTransId="{A4DD7C1A-2858-46DB-9274-1F3B8FFB71D3}" sibTransId="{901AE4AC-C6CE-4DB0-B6DC-72E7BB9B309A}"/>
    <dgm:cxn modelId="{7C2DF457-C22C-4A03-BA9E-A563CF52A42B}" srcId="{9825C682-72E7-41C0-893F-7ED95E8BD35F}" destId="{372193F6-C631-4F90-A9A9-336E29FB4E19}" srcOrd="0" destOrd="0" parTransId="{03462FD3-E815-420A-8CE5-81911D4D1226}" sibTransId="{FABEF99D-5B76-47E9-B7AE-809383EBF80E}"/>
    <dgm:cxn modelId="{32E669F0-9604-4300-AA0B-5FF12FCA48F3}" type="presOf" srcId="{9825C682-72E7-41C0-893F-7ED95E8BD35F}" destId="{DC80A34C-ADD4-4009-A2A3-87E1712AC88A}" srcOrd="0" destOrd="0" presId="urn:microsoft.com/office/officeart/2009/3/layout/HorizontalOrganizationChart"/>
    <dgm:cxn modelId="{2386D956-2A85-4288-ADD7-7F2DB8D0696D}" type="presOf" srcId="{CCE8A607-8113-47ED-8307-11261DDC974B}" destId="{1D1E4864-797C-4EE5-8A06-322575F1AF8D}" srcOrd="0" destOrd="0" presId="urn:microsoft.com/office/officeart/2009/3/layout/HorizontalOrganizationChart"/>
    <dgm:cxn modelId="{B88624E5-4130-4567-B190-9704DE0FC81B}" type="presOf" srcId="{9825C682-72E7-41C0-893F-7ED95E8BD35F}" destId="{F65B829C-0A97-4667-BC38-38EBCFB84A56}" srcOrd="1" destOrd="0" presId="urn:microsoft.com/office/officeart/2009/3/layout/HorizontalOrganizationChart"/>
    <dgm:cxn modelId="{319CF47A-5A20-419A-A95A-79346D1E58E8}" type="presOf" srcId="{FC881E60-D326-44E4-8380-E7D6BF18078B}" destId="{AEA9C19E-E23A-48FC-8A06-DFB749206AEA}" srcOrd="0" destOrd="0" presId="urn:microsoft.com/office/officeart/2009/3/layout/HorizontalOrganizationChart"/>
    <dgm:cxn modelId="{783A5F35-D335-4A66-9F65-B8099AF04E17}" type="presOf" srcId="{0A847F7B-C244-40D4-BBF5-6D089893B4FE}" destId="{D2B6552A-CA6E-49FD-99AE-5F1D1288A259}" srcOrd="0" destOrd="0" presId="urn:microsoft.com/office/officeart/2009/3/layout/HorizontalOrganizationChart"/>
    <dgm:cxn modelId="{7488AC2C-B2A4-45D9-84AE-908451920922}" type="presParOf" srcId="{AEA9C19E-E23A-48FC-8A06-DFB749206AEA}" destId="{0EF21FAD-5F73-4D1A-AF07-130516BCF050}" srcOrd="0" destOrd="0" presId="urn:microsoft.com/office/officeart/2009/3/layout/HorizontalOrganizationChart"/>
    <dgm:cxn modelId="{D6B9BA01-8AFA-4E59-B16C-FAFA74AFC6BC}" type="presParOf" srcId="{0EF21FAD-5F73-4D1A-AF07-130516BCF050}" destId="{DA75E3EA-03A5-4D89-9960-0605DF36D52B}" srcOrd="0" destOrd="0" presId="urn:microsoft.com/office/officeart/2009/3/layout/HorizontalOrganizationChart"/>
    <dgm:cxn modelId="{F68C9584-54B6-4446-ACDA-246DEFE071D8}" type="presParOf" srcId="{DA75E3EA-03A5-4D89-9960-0605DF36D52B}" destId="{DC80A34C-ADD4-4009-A2A3-87E1712AC88A}" srcOrd="0" destOrd="0" presId="urn:microsoft.com/office/officeart/2009/3/layout/HorizontalOrganizationChart"/>
    <dgm:cxn modelId="{9D7DAC79-8C59-4FB6-8267-07AC710EACCE}" type="presParOf" srcId="{DA75E3EA-03A5-4D89-9960-0605DF36D52B}" destId="{F65B829C-0A97-4667-BC38-38EBCFB84A56}" srcOrd="1" destOrd="0" presId="urn:microsoft.com/office/officeart/2009/3/layout/HorizontalOrganizationChart"/>
    <dgm:cxn modelId="{3429122C-DFFD-4F39-B9A8-4DE0D66BFD3A}" type="presParOf" srcId="{0EF21FAD-5F73-4D1A-AF07-130516BCF050}" destId="{519AC387-B3A0-4108-889B-EA58F7CF04B9}" srcOrd="1" destOrd="0" presId="urn:microsoft.com/office/officeart/2009/3/layout/HorizontalOrganizationChart"/>
    <dgm:cxn modelId="{E4786681-815F-46F0-AEFB-14E5DFFAC110}" type="presParOf" srcId="{519AC387-B3A0-4108-889B-EA58F7CF04B9}" destId="{069BAD82-C074-47C8-A05D-946E4E678FF7}" srcOrd="0" destOrd="0" presId="urn:microsoft.com/office/officeart/2009/3/layout/HorizontalOrganizationChart"/>
    <dgm:cxn modelId="{BC91C1DD-C284-4170-9452-082F3F5AD44E}" type="presParOf" srcId="{519AC387-B3A0-4108-889B-EA58F7CF04B9}" destId="{BEEE3333-4023-4887-9F4F-07D150420923}" srcOrd="1" destOrd="0" presId="urn:microsoft.com/office/officeart/2009/3/layout/HorizontalOrganizationChart"/>
    <dgm:cxn modelId="{523C0790-5BFE-40A9-AC63-76B419B02ED9}" type="presParOf" srcId="{BEEE3333-4023-4887-9F4F-07D150420923}" destId="{7FC018E6-35BB-4AC4-8FA4-3498A78D9937}" srcOrd="0" destOrd="0" presId="urn:microsoft.com/office/officeart/2009/3/layout/HorizontalOrganizationChart"/>
    <dgm:cxn modelId="{7B2ABC6C-B344-471A-A033-ED352BE586C8}" type="presParOf" srcId="{7FC018E6-35BB-4AC4-8FA4-3498A78D9937}" destId="{3E4C2F1F-8CDA-4853-8066-BAA910A8E0C2}" srcOrd="0" destOrd="0" presId="urn:microsoft.com/office/officeart/2009/3/layout/HorizontalOrganizationChart"/>
    <dgm:cxn modelId="{050DED8A-B40C-4DEB-86F6-269881AF2EBB}" type="presParOf" srcId="{7FC018E6-35BB-4AC4-8FA4-3498A78D9937}" destId="{4BD504D2-43E5-46DA-9C43-913033D2C2B6}" srcOrd="1" destOrd="0" presId="urn:microsoft.com/office/officeart/2009/3/layout/HorizontalOrganizationChart"/>
    <dgm:cxn modelId="{45C27D23-FD6B-49BD-969A-AAAA8E892CFA}" type="presParOf" srcId="{BEEE3333-4023-4887-9F4F-07D150420923}" destId="{A2AD0B32-450C-4D84-84AA-2C5617A36730}" srcOrd="1" destOrd="0" presId="urn:microsoft.com/office/officeart/2009/3/layout/HorizontalOrganizationChart"/>
    <dgm:cxn modelId="{DD0A9A0C-B8AF-4018-838E-6AA96BB9B077}" type="presParOf" srcId="{BEEE3333-4023-4887-9F4F-07D150420923}" destId="{348DE4EB-6F07-4CE4-8D3D-F02465E0F3EE}" srcOrd="2" destOrd="0" presId="urn:microsoft.com/office/officeart/2009/3/layout/HorizontalOrganizationChart"/>
    <dgm:cxn modelId="{78F1133D-40D8-4B3B-B648-B1310B5EA385}" type="presParOf" srcId="{519AC387-B3A0-4108-889B-EA58F7CF04B9}" destId="{D2B6552A-CA6E-49FD-99AE-5F1D1288A259}" srcOrd="2" destOrd="0" presId="urn:microsoft.com/office/officeart/2009/3/layout/HorizontalOrganizationChart"/>
    <dgm:cxn modelId="{39250673-EDB2-474A-8CFA-798A0426025D}" type="presParOf" srcId="{519AC387-B3A0-4108-889B-EA58F7CF04B9}" destId="{104E60D8-BFD7-4790-953D-DABE83C3FB90}" srcOrd="3" destOrd="0" presId="urn:microsoft.com/office/officeart/2009/3/layout/HorizontalOrganizationChart"/>
    <dgm:cxn modelId="{4B9DE657-171D-4013-B238-E48D6BAA8BB5}" type="presParOf" srcId="{104E60D8-BFD7-4790-953D-DABE83C3FB90}" destId="{8A80AFBE-E9E8-4434-BBAB-0B72F90E2446}" srcOrd="0" destOrd="0" presId="urn:microsoft.com/office/officeart/2009/3/layout/HorizontalOrganizationChart"/>
    <dgm:cxn modelId="{D7CE9840-9A51-44FB-B085-15EF8A4F4F8C}" type="presParOf" srcId="{8A80AFBE-E9E8-4434-BBAB-0B72F90E2446}" destId="{6AB00A34-5D7F-40CC-98E0-C8F3F5EB3816}" srcOrd="0" destOrd="0" presId="urn:microsoft.com/office/officeart/2009/3/layout/HorizontalOrganizationChart"/>
    <dgm:cxn modelId="{336A9727-01CD-4D93-B336-AE292E4B076E}" type="presParOf" srcId="{8A80AFBE-E9E8-4434-BBAB-0B72F90E2446}" destId="{2760308A-865C-4284-9183-58E32CB178C8}" srcOrd="1" destOrd="0" presId="urn:microsoft.com/office/officeart/2009/3/layout/HorizontalOrganizationChart"/>
    <dgm:cxn modelId="{076D0FF0-351E-456B-B8AA-7FFEAF8791F4}" type="presParOf" srcId="{104E60D8-BFD7-4790-953D-DABE83C3FB90}" destId="{E685CD81-1945-48BE-BCA5-2E9490A53A08}" srcOrd="1" destOrd="0" presId="urn:microsoft.com/office/officeart/2009/3/layout/HorizontalOrganizationChart"/>
    <dgm:cxn modelId="{D5EE599C-7925-43DF-A173-017831BC1006}" type="presParOf" srcId="{104E60D8-BFD7-4790-953D-DABE83C3FB90}" destId="{1037CB44-FC92-4433-8147-8ECFDC9EABF1}" srcOrd="2" destOrd="0" presId="urn:microsoft.com/office/officeart/2009/3/layout/HorizontalOrganizationChart"/>
    <dgm:cxn modelId="{F761BDDC-F529-4AB1-AAE0-9E610CEE899E}" type="presParOf" srcId="{519AC387-B3A0-4108-889B-EA58F7CF04B9}" destId="{B74EFBB7-7C8F-4F07-BF9B-316708D5FE98}" srcOrd="4" destOrd="0" presId="urn:microsoft.com/office/officeart/2009/3/layout/HorizontalOrganizationChart"/>
    <dgm:cxn modelId="{85514469-E7D7-438F-BF79-3BB3BEE30DE6}" type="presParOf" srcId="{519AC387-B3A0-4108-889B-EA58F7CF04B9}" destId="{BC064CFB-4D46-4D9A-B611-496B812F7D0F}" srcOrd="5" destOrd="0" presId="urn:microsoft.com/office/officeart/2009/3/layout/HorizontalOrganizationChart"/>
    <dgm:cxn modelId="{365F9A48-EE5C-4D88-8462-628A1E721D87}" type="presParOf" srcId="{BC064CFB-4D46-4D9A-B611-496B812F7D0F}" destId="{E3FC64AC-CE15-4494-9A93-55315D25E098}" srcOrd="0" destOrd="0" presId="urn:microsoft.com/office/officeart/2009/3/layout/HorizontalOrganizationChart"/>
    <dgm:cxn modelId="{4CC20C2E-6168-4F4E-ADD7-24388B53CCBE}" type="presParOf" srcId="{E3FC64AC-CE15-4494-9A93-55315D25E098}" destId="{1D1E4864-797C-4EE5-8A06-322575F1AF8D}" srcOrd="0" destOrd="0" presId="urn:microsoft.com/office/officeart/2009/3/layout/HorizontalOrganizationChart"/>
    <dgm:cxn modelId="{99CDCFB5-D6DB-4017-904E-E0A41C3F88AA}" type="presParOf" srcId="{E3FC64AC-CE15-4494-9A93-55315D25E098}" destId="{D747F8DE-0CE4-4D34-BD4A-B62762B605A1}" srcOrd="1" destOrd="0" presId="urn:microsoft.com/office/officeart/2009/3/layout/HorizontalOrganizationChart"/>
    <dgm:cxn modelId="{89374CA9-D674-4592-93E9-BE6992E19E9B}" type="presParOf" srcId="{BC064CFB-4D46-4D9A-B611-496B812F7D0F}" destId="{E2F3156F-A524-42C8-9F86-DFBA9541DDBA}" srcOrd="1" destOrd="0" presId="urn:microsoft.com/office/officeart/2009/3/layout/HorizontalOrganizationChart"/>
    <dgm:cxn modelId="{528F83B2-DCC6-422F-A9AA-93B40760752E}" type="presParOf" srcId="{BC064CFB-4D46-4D9A-B611-496B812F7D0F}" destId="{7C1518C8-DD0F-4BB1-9FB9-75EBA5D87398}" srcOrd="2" destOrd="0" presId="urn:microsoft.com/office/officeart/2009/3/layout/HorizontalOrganizationChart"/>
    <dgm:cxn modelId="{F14748EB-4B02-4B47-98A7-8FC75BCF964F}" type="presParOf" srcId="{0EF21FAD-5F73-4D1A-AF07-130516BCF050}" destId="{BF070087-B963-40B2-BA39-2BE924F518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881E60-D326-44E4-8380-E7D6BF18078B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825C682-72E7-41C0-893F-7ED95E8BD35F}">
      <dgm:prSet phldrT="[Текст]" custT="1"/>
      <dgm:spPr/>
      <dgm:t>
        <a:bodyPr/>
        <a:lstStyle/>
        <a:p>
          <a:r>
            <a:rPr lang="ru-RU" sz="3200" b="1" dirty="0" smtClean="0"/>
            <a:t>По причине сбора данных</a:t>
          </a:r>
          <a:endParaRPr lang="ru-RU" sz="3200" b="1" dirty="0"/>
        </a:p>
      </dgm:t>
    </dgm:pt>
    <dgm:pt modelId="{4F831042-E8CE-4FEC-93A0-B2A467BDCF3B}" type="parTrans" cxnId="{6553C754-53A2-49EB-9678-8CE7A3EDFDBF}">
      <dgm:prSet/>
      <dgm:spPr/>
      <dgm:t>
        <a:bodyPr/>
        <a:lstStyle/>
        <a:p>
          <a:endParaRPr lang="ru-RU" sz="3200"/>
        </a:p>
      </dgm:t>
    </dgm:pt>
    <dgm:pt modelId="{7045FB39-F6D8-4BC0-ADAF-C7BC5E2E7489}" type="sibTrans" cxnId="{6553C754-53A2-49EB-9678-8CE7A3EDFDBF}">
      <dgm:prSet/>
      <dgm:spPr/>
      <dgm:t>
        <a:bodyPr/>
        <a:lstStyle/>
        <a:p>
          <a:endParaRPr lang="ru-RU" sz="3200"/>
        </a:p>
      </dgm:t>
    </dgm:pt>
    <dgm:pt modelId="{372193F6-C631-4F90-A9A9-336E29FB4E19}">
      <dgm:prSet phldrT="[Текст]" custT="1"/>
      <dgm:spPr/>
      <dgm:t>
        <a:bodyPr/>
        <a:lstStyle/>
        <a:p>
          <a:r>
            <a:rPr lang="ru-RU" sz="3200" b="1" u="none" dirty="0" smtClean="0"/>
            <a:t>Регулярные</a:t>
          </a:r>
          <a:endParaRPr lang="ru-RU" sz="3200" b="1" u="none" dirty="0"/>
        </a:p>
      </dgm:t>
    </dgm:pt>
    <dgm:pt modelId="{03462FD3-E815-420A-8CE5-81911D4D1226}" type="parTrans" cxnId="{7C2DF457-C22C-4A03-BA9E-A563CF52A42B}">
      <dgm:prSet/>
      <dgm:spPr/>
      <dgm:t>
        <a:bodyPr/>
        <a:lstStyle/>
        <a:p>
          <a:endParaRPr lang="ru-RU" sz="3200"/>
        </a:p>
      </dgm:t>
    </dgm:pt>
    <dgm:pt modelId="{FABEF99D-5B76-47E9-B7AE-809383EBF80E}" type="sibTrans" cxnId="{7C2DF457-C22C-4A03-BA9E-A563CF52A42B}">
      <dgm:prSet/>
      <dgm:spPr/>
      <dgm:t>
        <a:bodyPr/>
        <a:lstStyle/>
        <a:p>
          <a:endParaRPr lang="ru-RU" sz="3200"/>
        </a:p>
      </dgm:t>
    </dgm:pt>
    <dgm:pt modelId="{0803C3E0-A439-4EF9-94AA-2BE75A0C6685}">
      <dgm:prSet phldrT="[Текст]" custT="1"/>
      <dgm:spPr/>
      <dgm:t>
        <a:bodyPr/>
        <a:lstStyle/>
        <a:p>
          <a:r>
            <a:rPr lang="ru-RU" sz="3200" b="1" dirty="0" smtClean="0"/>
            <a:t>По событию</a:t>
          </a:r>
          <a:endParaRPr lang="ru-RU" sz="3200" b="1" dirty="0"/>
        </a:p>
      </dgm:t>
    </dgm:pt>
    <dgm:pt modelId="{0A847F7B-C244-40D4-BBF5-6D089893B4FE}" type="parTrans" cxnId="{24A2E896-2276-4B92-A94B-2D3948C71EB5}">
      <dgm:prSet/>
      <dgm:spPr/>
      <dgm:t>
        <a:bodyPr/>
        <a:lstStyle/>
        <a:p>
          <a:endParaRPr lang="ru-RU" sz="3200"/>
        </a:p>
      </dgm:t>
    </dgm:pt>
    <dgm:pt modelId="{9BA5D8E2-BC33-4DE2-89D7-A1E13B4C045F}" type="sibTrans" cxnId="{24A2E896-2276-4B92-A94B-2D3948C71EB5}">
      <dgm:prSet/>
      <dgm:spPr/>
      <dgm:t>
        <a:bodyPr/>
        <a:lstStyle/>
        <a:p>
          <a:endParaRPr lang="ru-RU" sz="3200"/>
        </a:p>
      </dgm:t>
    </dgm:pt>
    <dgm:pt modelId="{AEA9C19E-E23A-48FC-8A06-DFB749206AEA}" type="pres">
      <dgm:prSet presAssocID="{FC881E60-D326-44E4-8380-E7D6BF1807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F21FAD-5F73-4D1A-AF07-130516BCF050}" type="pres">
      <dgm:prSet presAssocID="{9825C682-72E7-41C0-893F-7ED95E8BD35F}" presName="hierRoot1" presStyleCnt="0">
        <dgm:presLayoutVars>
          <dgm:hierBranch val="init"/>
        </dgm:presLayoutVars>
      </dgm:prSet>
      <dgm:spPr/>
    </dgm:pt>
    <dgm:pt modelId="{DA75E3EA-03A5-4D89-9960-0605DF36D52B}" type="pres">
      <dgm:prSet presAssocID="{9825C682-72E7-41C0-893F-7ED95E8BD35F}" presName="rootComposite1" presStyleCnt="0"/>
      <dgm:spPr/>
    </dgm:pt>
    <dgm:pt modelId="{DC80A34C-ADD4-4009-A2A3-87E1712AC88A}" type="pres">
      <dgm:prSet presAssocID="{9825C682-72E7-41C0-893F-7ED95E8BD35F}" presName="rootText1" presStyleLbl="node0" presStyleIdx="0" presStyleCnt="1" custScaleX="100491" custScaleY="189707" custLinFactNeighborX="-112" custLinFactNeighborY="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B829C-0A97-4667-BC38-38EBCFB84A56}" type="pres">
      <dgm:prSet presAssocID="{9825C682-72E7-41C0-893F-7ED95E8BD3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9AC387-B3A0-4108-889B-EA58F7CF04B9}" type="pres">
      <dgm:prSet presAssocID="{9825C682-72E7-41C0-893F-7ED95E8BD35F}" presName="hierChild2" presStyleCnt="0"/>
      <dgm:spPr/>
    </dgm:pt>
    <dgm:pt modelId="{069BAD82-C074-47C8-A05D-946E4E678FF7}" type="pres">
      <dgm:prSet presAssocID="{03462FD3-E815-420A-8CE5-81911D4D1226}" presName="Name64" presStyleLbl="parChTrans1D2" presStyleIdx="0" presStyleCnt="2"/>
      <dgm:spPr/>
      <dgm:t>
        <a:bodyPr/>
        <a:lstStyle/>
        <a:p>
          <a:endParaRPr lang="ru-RU"/>
        </a:p>
      </dgm:t>
    </dgm:pt>
    <dgm:pt modelId="{BEEE3333-4023-4887-9F4F-07D150420923}" type="pres">
      <dgm:prSet presAssocID="{372193F6-C631-4F90-A9A9-336E29FB4E19}" presName="hierRoot2" presStyleCnt="0">
        <dgm:presLayoutVars>
          <dgm:hierBranch val="init"/>
        </dgm:presLayoutVars>
      </dgm:prSet>
      <dgm:spPr/>
    </dgm:pt>
    <dgm:pt modelId="{7FC018E6-35BB-4AC4-8FA4-3498A78D9937}" type="pres">
      <dgm:prSet presAssocID="{372193F6-C631-4F90-A9A9-336E29FB4E19}" presName="rootComposite" presStyleCnt="0"/>
      <dgm:spPr/>
    </dgm:pt>
    <dgm:pt modelId="{3E4C2F1F-8CDA-4853-8066-BAA910A8E0C2}" type="pres">
      <dgm:prSet presAssocID="{372193F6-C631-4F90-A9A9-336E29FB4E19}" presName="rootText" presStyleLbl="node2" presStyleIdx="0" presStyleCnt="2" custScaleX="147876" custScaleY="117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D504D2-43E5-46DA-9C43-913033D2C2B6}" type="pres">
      <dgm:prSet presAssocID="{372193F6-C631-4F90-A9A9-336E29FB4E19}" presName="rootConnector" presStyleLbl="node2" presStyleIdx="0" presStyleCnt="2"/>
      <dgm:spPr/>
      <dgm:t>
        <a:bodyPr/>
        <a:lstStyle/>
        <a:p>
          <a:endParaRPr lang="ru-RU"/>
        </a:p>
      </dgm:t>
    </dgm:pt>
    <dgm:pt modelId="{A2AD0B32-450C-4D84-84AA-2C5617A36730}" type="pres">
      <dgm:prSet presAssocID="{372193F6-C631-4F90-A9A9-336E29FB4E19}" presName="hierChild4" presStyleCnt="0"/>
      <dgm:spPr/>
    </dgm:pt>
    <dgm:pt modelId="{348DE4EB-6F07-4CE4-8D3D-F02465E0F3EE}" type="pres">
      <dgm:prSet presAssocID="{372193F6-C631-4F90-A9A9-336E29FB4E19}" presName="hierChild5" presStyleCnt="0"/>
      <dgm:spPr/>
    </dgm:pt>
    <dgm:pt modelId="{D2B6552A-CA6E-49FD-99AE-5F1D1288A259}" type="pres">
      <dgm:prSet presAssocID="{0A847F7B-C244-40D4-BBF5-6D089893B4FE}" presName="Name64" presStyleLbl="parChTrans1D2" presStyleIdx="1" presStyleCnt="2"/>
      <dgm:spPr/>
      <dgm:t>
        <a:bodyPr/>
        <a:lstStyle/>
        <a:p>
          <a:endParaRPr lang="ru-RU"/>
        </a:p>
      </dgm:t>
    </dgm:pt>
    <dgm:pt modelId="{104E60D8-BFD7-4790-953D-DABE83C3FB90}" type="pres">
      <dgm:prSet presAssocID="{0803C3E0-A439-4EF9-94AA-2BE75A0C6685}" presName="hierRoot2" presStyleCnt="0">
        <dgm:presLayoutVars>
          <dgm:hierBranch val="init"/>
        </dgm:presLayoutVars>
      </dgm:prSet>
      <dgm:spPr/>
    </dgm:pt>
    <dgm:pt modelId="{8A80AFBE-E9E8-4434-BBAB-0B72F90E2446}" type="pres">
      <dgm:prSet presAssocID="{0803C3E0-A439-4EF9-94AA-2BE75A0C6685}" presName="rootComposite" presStyleCnt="0"/>
      <dgm:spPr/>
    </dgm:pt>
    <dgm:pt modelId="{6AB00A34-5D7F-40CC-98E0-C8F3F5EB3816}" type="pres">
      <dgm:prSet presAssocID="{0803C3E0-A439-4EF9-94AA-2BE75A0C6685}" presName="rootText" presStyleLbl="node2" presStyleIdx="1" presStyleCnt="2" custScaleX="147876" custScaleY="117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0308A-865C-4284-9183-58E32CB178C8}" type="pres">
      <dgm:prSet presAssocID="{0803C3E0-A439-4EF9-94AA-2BE75A0C6685}" presName="rootConnector" presStyleLbl="node2" presStyleIdx="1" presStyleCnt="2"/>
      <dgm:spPr/>
      <dgm:t>
        <a:bodyPr/>
        <a:lstStyle/>
        <a:p>
          <a:endParaRPr lang="ru-RU"/>
        </a:p>
      </dgm:t>
    </dgm:pt>
    <dgm:pt modelId="{E685CD81-1945-48BE-BCA5-2E9490A53A08}" type="pres">
      <dgm:prSet presAssocID="{0803C3E0-A439-4EF9-94AA-2BE75A0C6685}" presName="hierChild4" presStyleCnt="0"/>
      <dgm:spPr/>
    </dgm:pt>
    <dgm:pt modelId="{1037CB44-FC92-4433-8147-8ECFDC9EABF1}" type="pres">
      <dgm:prSet presAssocID="{0803C3E0-A439-4EF9-94AA-2BE75A0C6685}" presName="hierChild5" presStyleCnt="0"/>
      <dgm:spPr/>
    </dgm:pt>
    <dgm:pt modelId="{BF070087-B963-40B2-BA39-2BE924F518B0}" type="pres">
      <dgm:prSet presAssocID="{9825C682-72E7-41C0-893F-7ED95E8BD35F}" presName="hierChild3" presStyleCnt="0"/>
      <dgm:spPr/>
    </dgm:pt>
  </dgm:ptLst>
  <dgm:cxnLst>
    <dgm:cxn modelId="{7E9C7668-1216-4EE1-B963-C0E4BAFA1BDC}" type="presOf" srcId="{0803C3E0-A439-4EF9-94AA-2BE75A0C6685}" destId="{6AB00A34-5D7F-40CC-98E0-C8F3F5EB3816}" srcOrd="0" destOrd="0" presId="urn:microsoft.com/office/officeart/2009/3/layout/HorizontalOrganizationChart"/>
    <dgm:cxn modelId="{24A2E896-2276-4B92-A94B-2D3948C71EB5}" srcId="{9825C682-72E7-41C0-893F-7ED95E8BD35F}" destId="{0803C3E0-A439-4EF9-94AA-2BE75A0C6685}" srcOrd="1" destOrd="0" parTransId="{0A847F7B-C244-40D4-BBF5-6D089893B4FE}" sibTransId="{9BA5D8E2-BC33-4DE2-89D7-A1E13B4C045F}"/>
    <dgm:cxn modelId="{2E31FF2C-844D-432B-8692-CD3BF4E78CA1}" type="presOf" srcId="{0A847F7B-C244-40D4-BBF5-6D089893B4FE}" destId="{D2B6552A-CA6E-49FD-99AE-5F1D1288A259}" srcOrd="0" destOrd="0" presId="urn:microsoft.com/office/officeart/2009/3/layout/HorizontalOrganizationChart"/>
    <dgm:cxn modelId="{9C29F959-1742-4634-9A17-7ADF0AF9FC4E}" type="presOf" srcId="{372193F6-C631-4F90-A9A9-336E29FB4E19}" destId="{4BD504D2-43E5-46DA-9C43-913033D2C2B6}" srcOrd="1" destOrd="0" presId="urn:microsoft.com/office/officeart/2009/3/layout/HorizontalOrganizationChart"/>
    <dgm:cxn modelId="{D14C9026-F765-452D-B353-A4821DC0CEFF}" type="presOf" srcId="{03462FD3-E815-420A-8CE5-81911D4D1226}" destId="{069BAD82-C074-47C8-A05D-946E4E678FF7}" srcOrd="0" destOrd="0" presId="urn:microsoft.com/office/officeart/2009/3/layout/HorizontalOrganizationChart"/>
    <dgm:cxn modelId="{3EB95C5A-D627-419C-9F31-F8C52EB84240}" type="presOf" srcId="{9825C682-72E7-41C0-893F-7ED95E8BD35F}" destId="{F65B829C-0A97-4667-BC38-38EBCFB84A56}" srcOrd="1" destOrd="0" presId="urn:microsoft.com/office/officeart/2009/3/layout/HorizontalOrganizationChart"/>
    <dgm:cxn modelId="{B9543D2A-E97E-413B-B729-C02BC6FAAC48}" type="presOf" srcId="{FC881E60-D326-44E4-8380-E7D6BF18078B}" destId="{AEA9C19E-E23A-48FC-8A06-DFB749206AEA}" srcOrd="0" destOrd="0" presId="urn:microsoft.com/office/officeart/2009/3/layout/HorizontalOrganizationChart"/>
    <dgm:cxn modelId="{4F956F71-6E87-4A30-9666-ED7CAD87C64E}" type="presOf" srcId="{9825C682-72E7-41C0-893F-7ED95E8BD35F}" destId="{DC80A34C-ADD4-4009-A2A3-87E1712AC88A}" srcOrd="0" destOrd="0" presId="urn:microsoft.com/office/officeart/2009/3/layout/HorizontalOrganizationChart"/>
    <dgm:cxn modelId="{6553C754-53A2-49EB-9678-8CE7A3EDFDBF}" srcId="{FC881E60-D326-44E4-8380-E7D6BF18078B}" destId="{9825C682-72E7-41C0-893F-7ED95E8BD35F}" srcOrd="0" destOrd="0" parTransId="{4F831042-E8CE-4FEC-93A0-B2A467BDCF3B}" sibTransId="{7045FB39-F6D8-4BC0-ADAF-C7BC5E2E7489}"/>
    <dgm:cxn modelId="{461F43D4-42FD-4C10-8C11-296A8BCE80F6}" type="presOf" srcId="{0803C3E0-A439-4EF9-94AA-2BE75A0C6685}" destId="{2760308A-865C-4284-9183-58E32CB178C8}" srcOrd="1" destOrd="0" presId="urn:microsoft.com/office/officeart/2009/3/layout/HorizontalOrganizationChart"/>
    <dgm:cxn modelId="{2E5E74D3-D9AF-47C1-B2A6-2ADFB12D58E1}" type="presOf" srcId="{372193F6-C631-4F90-A9A9-336E29FB4E19}" destId="{3E4C2F1F-8CDA-4853-8066-BAA910A8E0C2}" srcOrd="0" destOrd="0" presId="urn:microsoft.com/office/officeart/2009/3/layout/HorizontalOrganizationChart"/>
    <dgm:cxn modelId="{7C2DF457-C22C-4A03-BA9E-A563CF52A42B}" srcId="{9825C682-72E7-41C0-893F-7ED95E8BD35F}" destId="{372193F6-C631-4F90-A9A9-336E29FB4E19}" srcOrd="0" destOrd="0" parTransId="{03462FD3-E815-420A-8CE5-81911D4D1226}" sibTransId="{FABEF99D-5B76-47E9-B7AE-809383EBF80E}"/>
    <dgm:cxn modelId="{4D4C5F7F-A62E-4C5E-B5A1-4065B4943EB9}" type="presParOf" srcId="{AEA9C19E-E23A-48FC-8A06-DFB749206AEA}" destId="{0EF21FAD-5F73-4D1A-AF07-130516BCF050}" srcOrd="0" destOrd="0" presId="urn:microsoft.com/office/officeart/2009/3/layout/HorizontalOrganizationChart"/>
    <dgm:cxn modelId="{1DD56850-95DA-4ABF-B0C2-71C7B6A86A5B}" type="presParOf" srcId="{0EF21FAD-5F73-4D1A-AF07-130516BCF050}" destId="{DA75E3EA-03A5-4D89-9960-0605DF36D52B}" srcOrd="0" destOrd="0" presId="urn:microsoft.com/office/officeart/2009/3/layout/HorizontalOrganizationChart"/>
    <dgm:cxn modelId="{3D49DD74-872C-4145-A23A-60A6CC8A15E7}" type="presParOf" srcId="{DA75E3EA-03A5-4D89-9960-0605DF36D52B}" destId="{DC80A34C-ADD4-4009-A2A3-87E1712AC88A}" srcOrd="0" destOrd="0" presId="urn:microsoft.com/office/officeart/2009/3/layout/HorizontalOrganizationChart"/>
    <dgm:cxn modelId="{1D7A6E66-C3C1-43D8-B04C-F54E4C4D4AA7}" type="presParOf" srcId="{DA75E3EA-03A5-4D89-9960-0605DF36D52B}" destId="{F65B829C-0A97-4667-BC38-38EBCFB84A56}" srcOrd="1" destOrd="0" presId="urn:microsoft.com/office/officeart/2009/3/layout/HorizontalOrganizationChart"/>
    <dgm:cxn modelId="{3CB5776C-CC16-472C-9EA3-46A42C9DA7DA}" type="presParOf" srcId="{0EF21FAD-5F73-4D1A-AF07-130516BCF050}" destId="{519AC387-B3A0-4108-889B-EA58F7CF04B9}" srcOrd="1" destOrd="0" presId="urn:microsoft.com/office/officeart/2009/3/layout/HorizontalOrganizationChart"/>
    <dgm:cxn modelId="{CBA5F0D9-EFC5-4594-AFAF-8D87B4417C0D}" type="presParOf" srcId="{519AC387-B3A0-4108-889B-EA58F7CF04B9}" destId="{069BAD82-C074-47C8-A05D-946E4E678FF7}" srcOrd="0" destOrd="0" presId="urn:microsoft.com/office/officeart/2009/3/layout/HorizontalOrganizationChart"/>
    <dgm:cxn modelId="{5E53C4C6-CC66-4EBC-B9B8-E510F43EDC44}" type="presParOf" srcId="{519AC387-B3A0-4108-889B-EA58F7CF04B9}" destId="{BEEE3333-4023-4887-9F4F-07D150420923}" srcOrd="1" destOrd="0" presId="urn:microsoft.com/office/officeart/2009/3/layout/HorizontalOrganizationChart"/>
    <dgm:cxn modelId="{66661BEF-BABB-4F99-9E50-DA95680922C7}" type="presParOf" srcId="{BEEE3333-4023-4887-9F4F-07D150420923}" destId="{7FC018E6-35BB-4AC4-8FA4-3498A78D9937}" srcOrd="0" destOrd="0" presId="urn:microsoft.com/office/officeart/2009/3/layout/HorizontalOrganizationChart"/>
    <dgm:cxn modelId="{52851341-E5CA-462A-B65F-064446FB20B6}" type="presParOf" srcId="{7FC018E6-35BB-4AC4-8FA4-3498A78D9937}" destId="{3E4C2F1F-8CDA-4853-8066-BAA910A8E0C2}" srcOrd="0" destOrd="0" presId="urn:microsoft.com/office/officeart/2009/3/layout/HorizontalOrganizationChart"/>
    <dgm:cxn modelId="{A8EBBFE4-F1AB-4F91-B3BE-FA18561FB36A}" type="presParOf" srcId="{7FC018E6-35BB-4AC4-8FA4-3498A78D9937}" destId="{4BD504D2-43E5-46DA-9C43-913033D2C2B6}" srcOrd="1" destOrd="0" presId="urn:microsoft.com/office/officeart/2009/3/layout/HorizontalOrganizationChart"/>
    <dgm:cxn modelId="{2CB01B9D-50BD-466C-94C9-25C2BA3B3343}" type="presParOf" srcId="{BEEE3333-4023-4887-9F4F-07D150420923}" destId="{A2AD0B32-450C-4D84-84AA-2C5617A36730}" srcOrd="1" destOrd="0" presId="urn:microsoft.com/office/officeart/2009/3/layout/HorizontalOrganizationChart"/>
    <dgm:cxn modelId="{AA73A14B-2623-44EA-87CC-289DD899EEF6}" type="presParOf" srcId="{BEEE3333-4023-4887-9F4F-07D150420923}" destId="{348DE4EB-6F07-4CE4-8D3D-F02465E0F3EE}" srcOrd="2" destOrd="0" presId="urn:microsoft.com/office/officeart/2009/3/layout/HorizontalOrganizationChart"/>
    <dgm:cxn modelId="{14BD490E-D3A7-4AFE-96A5-D2DEEEB0E93B}" type="presParOf" srcId="{519AC387-B3A0-4108-889B-EA58F7CF04B9}" destId="{D2B6552A-CA6E-49FD-99AE-5F1D1288A259}" srcOrd="2" destOrd="0" presId="urn:microsoft.com/office/officeart/2009/3/layout/HorizontalOrganizationChart"/>
    <dgm:cxn modelId="{70AC30DE-11C1-49F5-85F4-227ADA341F84}" type="presParOf" srcId="{519AC387-B3A0-4108-889B-EA58F7CF04B9}" destId="{104E60D8-BFD7-4790-953D-DABE83C3FB90}" srcOrd="3" destOrd="0" presId="urn:microsoft.com/office/officeart/2009/3/layout/HorizontalOrganizationChart"/>
    <dgm:cxn modelId="{F2D2B7C6-23AC-4898-AAFD-E375FB585AC2}" type="presParOf" srcId="{104E60D8-BFD7-4790-953D-DABE83C3FB90}" destId="{8A80AFBE-E9E8-4434-BBAB-0B72F90E2446}" srcOrd="0" destOrd="0" presId="urn:microsoft.com/office/officeart/2009/3/layout/HorizontalOrganizationChart"/>
    <dgm:cxn modelId="{8E460B2C-4489-4229-A0D5-F8DFA4966A8C}" type="presParOf" srcId="{8A80AFBE-E9E8-4434-BBAB-0B72F90E2446}" destId="{6AB00A34-5D7F-40CC-98E0-C8F3F5EB3816}" srcOrd="0" destOrd="0" presId="urn:microsoft.com/office/officeart/2009/3/layout/HorizontalOrganizationChart"/>
    <dgm:cxn modelId="{0627DE56-8BC1-4556-A9DE-22B55AF63325}" type="presParOf" srcId="{8A80AFBE-E9E8-4434-BBAB-0B72F90E2446}" destId="{2760308A-865C-4284-9183-58E32CB178C8}" srcOrd="1" destOrd="0" presId="urn:microsoft.com/office/officeart/2009/3/layout/HorizontalOrganizationChart"/>
    <dgm:cxn modelId="{3DA99965-5D25-4327-88F3-1D2D1D10BE6F}" type="presParOf" srcId="{104E60D8-BFD7-4790-953D-DABE83C3FB90}" destId="{E685CD81-1945-48BE-BCA5-2E9490A53A08}" srcOrd="1" destOrd="0" presId="urn:microsoft.com/office/officeart/2009/3/layout/HorizontalOrganizationChart"/>
    <dgm:cxn modelId="{DF850A1D-82A6-403D-87F5-8EE11DACB21C}" type="presParOf" srcId="{104E60D8-BFD7-4790-953D-DABE83C3FB90}" destId="{1037CB44-FC92-4433-8147-8ECFDC9EABF1}" srcOrd="2" destOrd="0" presId="urn:microsoft.com/office/officeart/2009/3/layout/HorizontalOrganizationChart"/>
    <dgm:cxn modelId="{4A0BEB5C-A0DB-4726-99B1-9FEBF3C40874}" type="presParOf" srcId="{0EF21FAD-5F73-4D1A-AF07-130516BCF050}" destId="{BF070087-B963-40B2-BA39-2BE924F518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D312E6-47C6-4290-9504-EADA950C669B}" type="doc">
      <dgm:prSet loTypeId="urn:microsoft.com/office/officeart/2005/8/layout/vList5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4B26355-135E-44CC-86C3-204283F46128}">
      <dgm:prSet phldrT="[Текст]" custT="1"/>
      <dgm:spPr/>
      <dgm:t>
        <a:bodyPr/>
        <a:lstStyle/>
        <a:p>
          <a:r>
            <a:rPr lang="ru-RU" sz="2400" dirty="0" smtClean="0"/>
            <a:t>По виду</a:t>
          </a:r>
          <a:endParaRPr lang="ru-RU" sz="2400" dirty="0"/>
        </a:p>
      </dgm:t>
    </dgm:pt>
    <dgm:pt modelId="{AE215033-4079-49D3-B90F-EC59094977BE}" type="parTrans" cxnId="{7D7A70AB-04A9-4772-809E-5F6CD2683160}">
      <dgm:prSet/>
      <dgm:spPr/>
      <dgm:t>
        <a:bodyPr/>
        <a:lstStyle/>
        <a:p>
          <a:endParaRPr lang="ru-RU" sz="2400"/>
        </a:p>
      </dgm:t>
    </dgm:pt>
    <dgm:pt modelId="{85D3092F-051D-43B0-A5A6-B0E86E611423}" type="sibTrans" cxnId="{7D7A70AB-04A9-4772-809E-5F6CD2683160}">
      <dgm:prSet/>
      <dgm:spPr/>
      <dgm:t>
        <a:bodyPr/>
        <a:lstStyle/>
        <a:p>
          <a:endParaRPr lang="ru-RU" sz="2400"/>
        </a:p>
      </dgm:t>
    </dgm:pt>
    <dgm:pt modelId="{617C4520-44FB-41C2-972E-0AFED222FB43}">
      <dgm:prSet phldrT="[Текст]" custT="1"/>
      <dgm:spPr/>
      <dgm:t>
        <a:bodyPr/>
        <a:lstStyle/>
        <a:p>
          <a:r>
            <a:rPr lang="ru-RU" sz="2800" dirty="0" smtClean="0"/>
            <a:t>Статистическая</a:t>
          </a:r>
          <a:endParaRPr lang="ru-RU" sz="2800" dirty="0"/>
        </a:p>
      </dgm:t>
    </dgm:pt>
    <dgm:pt modelId="{C7A2D861-539D-4192-8C32-E5BBC26E480E}" type="parTrans" cxnId="{0CAF094D-FF7A-4A89-B9A1-C87CF46B11A1}">
      <dgm:prSet/>
      <dgm:spPr/>
      <dgm:t>
        <a:bodyPr/>
        <a:lstStyle/>
        <a:p>
          <a:endParaRPr lang="ru-RU" sz="2400"/>
        </a:p>
      </dgm:t>
    </dgm:pt>
    <dgm:pt modelId="{29E419BF-7CE8-405E-969B-F95BA789C95D}" type="sibTrans" cxnId="{0CAF094D-FF7A-4A89-B9A1-C87CF46B11A1}">
      <dgm:prSet/>
      <dgm:spPr/>
      <dgm:t>
        <a:bodyPr/>
        <a:lstStyle/>
        <a:p>
          <a:endParaRPr lang="ru-RU" sz="2400"/>
        </a:p>
      </dgm:t>
    </dgm:pt>
    <dgm:pt modelId="{6A855E34-CBC2-477F-B5BD-F8CD5FBFCE3F}">
      <dgm:prSet phldrT="[Текст]" custT="1"/>
      <dgm:spPr/>
      <dgm:t>
        <a:bodyPr/>
        <a:lstStyle/>
        <a:p>
          <a:r>
            <a:rPr lang="ru-RU" sz="2400" dirty="0" smtClean="0"/>
            <a:t>По срокам предоставления</a:t>
          </a:r>
          <a:endParaRPr lang="ru-RU" sz="2400" dirty="0"/>
        </a:p>
      </dgm:t>
    </dgm:pt>
    <dgm:pt modelId="{D879B0D0-B92E-4F3B-AE5C-48A35BCC8A3F}" type="parTrans" cxnId="{27CF54C5-81AE-4A71-9980-5E189DF2BE2F}">
      <dgm:prSet/>
      <dgm:spPr/>
      <dgm:t>
        <a:bodyPr/>
        <a:lstStyle/>
        <a:p>
          <a:endParaRPr lang="ru-RU" sz="2400"/>
        </a:p>
      </dgm:t>
    </dgm:pt>
    <dgm:pt modelId="{C0A68AC8-EFC1-4BFB-B719-044CF4D47425}" type="sibTrans" cxnId="{27CF54C5-81AE-4A71-9980-5E189DF2BE2F}">
      <dgm:prSet/>
      <dgm:spPr/>
      <dgm:t>
        <a:bodyPr/>
        <a:lstStyle/>
        <a:p>
          <a:endParaRPr lang="ru-RU" sz="2400"/>
        </a:p>
      </dgm:t>
    </dgm:pt>
    <dgm:pt modelId="{7DF6E147-8DF8-43F4-931F-CCCEB8284735}">
      <dgm:prSet phldrT="[Текст]" custT="1"/>
      <dgm:spPr/>
      <dgm:t>
        <a:bodyPr/>
        <a:lstStyle/>
        <a:p>
          <a:r>
            <a:rPr lang="ru-RU" sz="2800" dirty="0" smtClean="0"/>
            <a:t>Внутригодовая</a:t>
          </a:r>
          <a:endParaRPr lang="ru-RU" sz="2800" dirty="0"/>
        </a:p>
      </dgm:t>
    </dgm:pt>
    <dgm:pt modelId="{01DAB56C-C912-43EB-B8F8-E2B0B842D913}" type="parTrans" cxnId="{DBE71FB3-1DF6-4237-AF8C-4539F8BBFA95}">
      <dgm:prSet/>
      <dgm:spPr/>
      <dgm:t>
        <a:bodyPr/>
        <a:lstStyle/>
        <a:p>
          <a:endParaRPr lang="ru-RU" sz="2400"/>
        </a:p>
      </dgm:t>
    </dgm:pt>
    <dgm:pt modelId="{A4237777-0C20-4F6C-98DC-863FFC865A0A}" type="sibTrans" cxnId="{DBE71FB3-1DF6-4237-AF8C-4539F8BBFA95}">
      <dgm:prSet/>
      <dgm:spPr/>
      <dgm:t>
        <a:bodyPr/>
        <a:lstStyle/>
        <a:p>
          <a:endParaRPr lang="ru-RU" sz="2400"/>
        </a:p>
      </dgm:t>
    </dgm:pt>
    <dgm:pt modelId="{CEDC70AC-FEF2-4814-A196-1ED9B1A55C01}">
      <dgm:prSet phldrT="[Текст]" custT="1"/>
      <dgm:spPr/>
      <dgm:t>
        <a:bodyPr/>
        <a:lstStyle/>
        <a:p>
          <a:r>
            <a:rPr lang="ru-RU" sz="2800" dirty="0" smtClean="0"/>
            <a:t>Годовая</a:t>
          </a:r>
          <a:endParaRPr lang="ru-RU" sz="2800" dirty="0"/>
        </a:p>
      </dgm:t>
    </dgm:pt>
    <dgm:pt modelId="{1E7EA3D0-E852-4885-8052-EB8F7C363493}" type="parTrans" cxnId="{72B70962-A5E6-4A80-AFCF-D9AFAAA29105}">
      <dgm:prSet/>
      <dgm:spPr/>
      <dgm:t>
        <a:bodyPr/>
        <a:lstStyle/>
        <a:p>
          <a:endParaRPr lang="ru-RU" sz="2400"/>
        </a:p>
      </dgm:t>
    </dgm:pt>
    <dgm:pt modelId="{7E845509-A295-442A-9203-9E1DB42FE39E}" type="sibTrans" cxnId="{72B70962-A5E6-4A80-AFCF-D9AFAAA29105}">
      <dgm:prSet/>
      <dgm:spPr/>
      <dgm:t>
        <a:bodyPr/>
        <a:lstStyle/>
        <a:p>
          <a:endParaRPr lang="ru-RU" sz="2400"/>
        </a:p>
      </dgm:t>
    </dgm:pt>
    <dgm:pt modelId="{5394CA99-A855-400B-9ADC-BA61B1254830}">
      <dgm:prSet phldrT="[Текст]" custT="1"/>
      <dgm:spPr/>
      <dgm:t>
        <a:bodyPr/>
        <a:lstStyle/>
        <a:p>
          <a:r>
            <a:rPr lang="ru-RU" sz="2400" dirty="0" smtClean="0"/>
            <a:t>По назначению</a:t>
          </a:r>
          <a:endParaRPr lang="ru-RU" sz="2400" dirty="0"/>
        </a:p>
      </dgm:t>
    </dgm:pt>
    <dgm:pt modelId="{23A9DE24-8BB0-40B7-A1CA-66CB3E1286E4}" type="parTrans" cxnId="{1D57B7E7-824E-4FA2-A85D-2EADB883180E}">
      <dgm:prSet/>
      <dgm:spPr/>
      <dgm:t>
        <a:bodyPr/>
        <a:lstStyle/>
        <a:p>
          <a:endParaRPr lang="ru-RU" sz="2400"/>
        </a:p>
      </dgm:t>
    </dgm:pt>
    <dgm:pt modelId="{4530FC41-8E21-4664-907F-2BD296C3F72C}" type="sibTrans" cxnId="{1D57B7E7-824E-4FA2-A85D-2EADB883180E}">
      <dgm:prSet/>
      <dgm:spPr/>
      <dgm:t>
        <a:bodyPr/>
        <a:lstStyle/>
        <a:p>
          <a:endParaRPr lang="ru-RU" sz="2400"/>
        </a:p>
      </dgm:t>
    </dgm:pt>
    <dgm:pt modelId="{D57B014C-6051-41C5-AABC-C43FBA33ED40}">
      <dgm:prSet phldrT="[Текст]" custT="1"/>
      <dgm:spPr/>
      <dgm:t>
        <a:bodyPr/>
        <a:lstStyle/>
        <a:p>
          <a:r>
            <a:rPr lang="ru-RU" sz="2800" dirty="0" smtClean="0"/>
            <a:t>Государственная</a:t>
          </a:r>
          <a:endParaRPr lang="ru-RU" sz="2800" dirty="0"/>
        </a:p>
      </dgm:t>
    </dgm:pt>
    <dgm:pt modelId="{771C1227-1B19-43D0-BFCC-28ECF0D71B13}" type="parTrans" cxnId="{29E0464D-C793-4DA0-AA1B-76B7707ED121}">
      <dgm:prSet/>
      <dgm:spPr/>
      <dgm:t>
        <a:bodyPr/>
        <a:lstStyle/>
        <a:p>
          <a:endParaRPr lang="ru-RU" sz="2400"/>
        </a:p>
      </dgm:t>
    </dgm:pt>
    <dgm:pt modelId="{CC69A2D3-B2B1-4FA8-97EF-BDB9CC1FAA79}" type="sibTrans" cxnId="{29E0464D-C793-4DA0-AA1B-76B7707ED121}">
      <dgm:prSet/>
      <dgm:spPr/>
      <dgm:t>
        <a:bodyPr/>
        <a:lstStyle/>
        <a:p>
          <a:endParaRPr lang="ru-RU" sz="2400"/>
        </a:p>
      </dgm:t>
    </dgm:pt>
    <dgm:pt modelId="{956D9266-0A2D-4FA2-B750-F249684E32E9}">
      <dgm:prSet phldrT="[Текст]" custT="1"/>
      <dgm:spPr/>
      <dgm:t>
        <a:bodyPr/>
        <a:lstStyle/>
        <a:p>
          <a:r>
            <a:rPr lang="ru-RU" sz="2400" dirty="0" smtClean="0"/>
            <a:t>По причине сбора данных</a:t>
          </a:r>
          <a:endParaRPr lang="ru-RU" sz="2400" dirty="0"/>
        </a:p>
      </dgm:t>
    </dgm:pt>
    <dgm:pt modelId="{3BE4A7C3-93C9-4269-AB69-2CCD445772F2}" type="parTrans" cxnId="{A54F9CF4-9941-4EFC-81A7-4C254F3F85A9}">
      <dgm:prSet/>
      <dgm:spPr/>
      <dgm:t>
        <a:bodyPr/>
        <a:lstStyle/>
        <a:p>
          <a:endParaRPr lang="ru-RU" sz="2400"/>
        </a:p>
      </dgm:t>
    </dgm:pt>
    <dgm:pt modelId="{98FA0C38-273D-43DC-BCA9-31AF44600DD9}" type="sibTrans" cxnId="{A54F9CF4-9941-4EFC-81A7-4C254F3F85A9}">
      <dgm:prSet/>
      <dgm:spPr/>
      <dgm:t>
        <a:bodyPr/>
        <a:lstStyle/>
        <a:p>
          <a:endParaRPr lang="ru-RU" sz="2400"/>
        </a:p>
      </dgm:t>
    </dgm:pt>
    <dgm:pt modelId="{12DEDA51-D79E-44C6-B0CE-210496C661F6}">
      <dgm:prSet phldrT="[Текст]" custT="1"/>
      <dgm:spPr/>
      <dgm:t>
        <a:bodyPr/>
        <a:lstStyle/>
        <a:p>
          <a:r>
            <a:rPr lang="ru-RU" sz="2800" dirty="0" smtClean="0"/>
            <a:t>Регулярная</a:t>
          </a:r>
          <a:endParaRPr lang="ru-RU" sz="2800" dirty="0"/>
        </a:p>
      </dgm:t>
    </dgm:pt>
    <dgm:pt modelId="{3670D65D-D322-468A-98B4-57639B67DA23}" type="parTrans" cxnId="{02DCCCD5-C5B4-4473-809F-24F26F1CCDCF}">
      <dgm:prSet/>
      <dgm:spPr/>
      <dgm:t>
        <a:bodyPr/>
        <a:lstStyle/>
        <a:p>
          <a:endParaRPr lang="ru-RU" sz="2400"/>
        </a:p>
      </dgm:t>
    </dgm:pt>
    <dgm:pt modelId="{9FEDC019-CF2E-4E29-B369-4A30AE19FF5D}" type="sibTrans" cxnId="{02DCCCD5-C5B4-4473-809F-24F26F1CCDCF}">
      <dgm:prSet/>
      <dgm:spPr/>
      <dgm:t>
        <a:bodyPr/>
        <a:lstStyle/>
        <a:p>
          <a:endParaRPr lang="ru-RU" sz="2400"/>
        </a:p>
      </dgm:t>
    </dgm:pt>
    <dgm:pt modelId="{A10DBD51-4FB3-4DFB-952B-1D0EDD9BDD30}">
      <dgm:prSet phldrT="[Текст]" custT="1"/>
      <dgm:spPr/>
      <dgm:t>
        <a:bodyPr/>
        <a:lstStyle/>
        <a:p>
          <a:r>
            <a:rPr lang="ru-RU" sz="2800" dirty="0" smtClean="0"/>
            <a:t>По событию</a:t>
          </a:r>
          <a:endParaRPr lang="ru-RU" sz="2800" dirty="0"/>
        </a:p>
      </dgm:t>
    </dgm:pt>
    <dgm:pt modelId="{DC162551-E3F5-48B1-AF30-BCDFE9CDEEE9}" type="parTrans" cxnId="{BB988BB4-0185-4699-9C26-99638AB7D717}">
      <dgm:prSet/>
      <dgm:spPr/>
      <dgm:t>
        <a:bodyPr/>
        <a:lstStyle/>
        <a:p>
          <a:endParaRPr lang="ru-RU" sz="2400"/>
        </a:p>
      </dgm:t>
    </dgm:pt>
    <dgm:pt modelId="{C46BD416-ECA9-4920-BAB2-2BF08DECB9BE}" type="sibTrans" cxnId="{BB988BB4-0185-4699-9C26-99638AB7D717}">
      <dgm:prSet/>
      <dgm:spPr/>
      <dgm:t>
        <a:bodyPr/>
        <a:lstStyle/>
        <a:p>
          <a:endParaRPr lang="ru-RU" sz="2400"/>
        </a:p>
      </dgm:t>
    </dgm:pt>
    <dgm:pt modelId="{AD3DC9B9-A93A-42AB-9F27-926E6C8763E1}">
      <dgm:prSet phldrT="[Текст]" custT="1"/>
      <dgm:spPr/>
      <dgm:t>
        <a:bodyPr/>
        <a:lstStyle/>
        <a:p>
          <a:r>
            <a:rPr lang="ru-RU" sz="2800" dirty="0" smtClean="0"/>
            <a:t>Специальная</a:t>
          </a:r>
          <a:endParaRPr lang="ru-RU" sz="2800" dirty="0"/>
        </a:p>
      </dgm:t>
    </dgm:pt>
    <dgm:pt modelId="{7A5B1D46-350D-473E-835F-7894EB3DBD77}" type="parTrans" cxnId="{EDA9B2C6-6AC9-4D09-857A-DA81F29F3DF0}">
      <dgm:prSet/>
      <dgm:spPr/>
      <dgm:t>
        <a:bodyPr/>
        <a:lstStyle/>
        <a:p>
          <a:endParaRPr lang="ru-RU" sz="2400"/>
        </a:p>
      </dgm:t>
    </dgm:pt>
    <dgm:pt modelId="{2582155E-99F4-447D-A420-266E32A0A18E}" type="sibTrans" cxnId="{EDA9B2C6-6AC9-4D09-857A-DA81F29F3DF0}">
      <dgm:prSet/>
      <dgm:spPr/>
      <dgm:t>
        <a:bodyPr/>
        <a:lstStyle/>
        <a:p>
          <a:endParaRPr lang="ru-RU" sz="2400"/>
        </a:p>
      </dgm:t>
    </dgm:pt>
    <dgm:pt modelId="{C87EC2B7-9662-45D5-ACCC-4FA3336C4F0C}" type="pres">
      <dgm:prSet presAssocID="{2DD312E6-47C6-4290-9504-EADA950C6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C73F2-2F66-4CB4-B876-C4560A4AB296}" type="pres">
      <dgm:prSet presAssocID="{F4B26355-135E-44CC-86C3-204283F46128}" presName="linNode" presStyleCnt="0"/>
      <dgm:spPr/>
    </dgm:pt>
    <dgm:pt modelId="{9CA4149F-97CB-415D-A5D6-47944189B355}" type="pres">
      <dgm:prSet presAssocID="{F4B26355-135E-44CC-86C3-204283F4612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36300-20FC-437A-B5D0-FEBFF1328410}" type="pres">
      <dgm:prSet presAssocID="{F4B26355-135E-44CC-86C3-204283F46128}" presName="descendantText" presStyleLbl="alignAccFollowNode1" presStyleIdx="0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C2030-9B9D-46B0-B5FE-0CC38222F290}" type="pres">
      <dgm:prSet presAssocID="{85D3092F-051D-43B0-A5A6-B0E86E611423}" presName="sp" presStyleCnt="0"/>
      <dgm:spPr/>
    </dgm:pt>
    <dgm:pt modelId="{90B99BA1-CB2F-4B23-B2B1-2FEA7544A865}" type="pres">
      <dgm:prSet presAssocID="{6A855E34-CBC2-477F-B5BD-F8CD5FBFCE3F}" presName="linNode" presStyleCnt="0"/>
      <dgm:spPr/>
    </dgm:pt>
    <dgm:pt modelId="{40457408-3FB0-42B0-8095-B301477D2CF8}" type="pres">
      <dgm:prSet presAssocID="{6A855E34-CBC2-477F-B5BD-F8CD5FBFCE3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78A4C-3003-48E8-94FC-400F92C3FDB2}" type="pres">
      <dgm:prSet presAssocID="{6A855E34-CBC2-477F-B5BD-F8CD5FBFCE3F}" presName="descendantText" presStyleLbl="alignAccFollowNode1" presStyleIdx="1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C4AC8-FB85-4BFC-A38E-4DA611DF8BAA}" type="pres">
      <dgm:prSet presAssocID="{C0A68AC8-EFC1-4BFB-B719-044CF4D47425}" presName="sp" presStyleCnt="0"/>
      <dgm:spPr/>
    </dgm:pt>
    <dgm:pt modelId="{80B95CC7-2AAA-4ECA-A054-B304771B14A5}" type="pres">
      <dgm:prSet presAssocID="{5394CA99-A855-400B-9ADC-BA61B1254830}" presName="linNode" presStyleCnt="0"/>
      <dgm:spPr/>
    </dgm:pt>
    <dgm:pt modelId="{4CF7EA2A-9C39-405E-9428-97A19EA8B255}" type="pres">
      <dgm:prSet presAssocID="{5394CA99-A855-400B-9ADC-BA61B125483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F34F3-154A-404E-9EA7-3B04767ABD29}" type="pres">
      <dgm:prSet presAssocID="{5394CA99-A855-400B-9ADC-BA61B1254830}" presName="descendantText" presStyleLbl="alignAccFollowNode1" presStyleIdx="2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CE009-91CA-490A-A736-554FF4DFD76C}" type="pres">
      <dgm:prSet presAssocID="{4530FC41-8E21-4664-907F-2BD296C3F72C}" presName="sp" presStyleCnt="0"/>
      <dgm:spPr/>
    </dgm:pt>
    <dgm:pt modelId="{F951FE84-2AE8-441E-AC77-452315A54398}" type="pres">
      <dgm:prSet presAssocID="{956D9266-0A2D-4FA2-B750-F249684E32E9}" presName="linNode" presStyleCnt="0"/>
      <dgm:spPr/>
    </dgm:pt>
    <dgm:pt modelId="{EC3967B0-6447-4A3A-8EFC-2E3E7C856C9B}" type="pres">
      <dgm:prSet presAssocID="{956D9266-0A2D-4FA2-B750-F249684E32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4688-8297-4D06-8236-EC1C8817FA65}" type="pres">
      <dgm:prSet presAssocID="{956D9266-0A2D-4FA2-B750-F249684E32E9}" presName="descendantText" presStyleLbl="alignAccFollowNode1" presStyleIdx="3" presStyleCnt="4" custScaleX="8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381EA-DA39-4212-99C9-CCA4A2BBBD4D}" type="presOf" srcId="{5394CA99-A855-400B-9ADC-BA61B1254830}" destId="{4CF7EA2A-9C39-405E-9428-97A19EA8B255}" srcOrd="0" destOrd="0" presId="urn:microsoft.com/office/officeart/2005/8/layout/vList5"/>
    <dgm:cxn modelId="{B05E3D02-0BAB-414A-AEAF-34DC817621E1}" type="presOf" srcId="{CEDC70AC-FEF2-4814-A196-1ED9B1A55C01}" destId="{3D178A4C-3003-48E8-94FC-400F92C3FDB2}" srcOrd="0" destOrd="1" presId="urn:microsoft.com/office/officeart/2005/8/layout/vList5"/>
    <dgm:cxn modelId="{53781D28-8BFC-4589-A931-BDC79CF38A91}" type="presOf" srcId="{12DEDA51-D79E-44C6-B0CE-210496C661F6}" destId="{9CBA4688-8297-4D06-8236-EC1C8817FA65}" srcOrd="0" destOrd="0" presId="urn:microsoft.com/office/officeart/2005/8/layout/vList5"/>
    <dgm:cxn modelId="{29E0464D-C793-4DA0-AA1B-76B7707ED121}" srcId="{5394CA99-A855-400B-9ADC-BA61B1254830}" destId="{D57B014C-6051-41C5-AABC-C43FBA33ED40}" srcOrd="0" destOrd="0" parTransId="{771C1227-1B19-43D0-BFCC-28ECF0D71B13}" sibTransId="{CC69A2D3-B2B1-4FA8-97EF-BDB9CC1FAA79}"/>
    <dgm:cxn modelId="{BB988BB4-0185-4699-9C26-99638AB7D717}" srcId="{956D9266-0A2D-4FA2-B750-F249684E32E9}" destId="{A10DBD51-4FB3-4DFB-952B-1D0EDD9BDD30}" srcOrd="1" destOrd="0" parTransId="{DC162551-E3F5-48B1-AF30-BCDFE9CDEEE9}" sibTransId="{C46BD416-ECA9-4920-BAB2-2BF08DECB9BE}"/>
    <dgm:cxn modelId="{54527427-2C28-4A16-98AD-4ECDB5EBF7E9}" type="presOf" srcId="{F4B26355-135E-44CC-86C3-204283F46128}" destId="{9CA4149F-97CB-415D-A5D6-47944189B355}" srcOrd="0" destOrd="0" presId="urn:microsoft.com/office/officeart/2005/8/layout/vList5"/>
    <dgm:cxn modelId="{1D57B7E7-824E-4FA2-A85D-2EADB883180E}" srcId="{2DD312E6-47C6-4290-9504-EADA950C669B}" destId="{5394CA99-A855-400B-9ADC-BA61B1254830}" srcOrd="2" destOrd="0" parTransId="{23A9DE24-8BB0-40B7-A1CA-66CB3E1286E4}" sibTransId="{4530FC41-8E21-4664-907F-2BD296C3F72C}"/>
    <dgm:cxn modelId="{A54F9CF4-9941-4EFC-81A7-4C254F3F85A9}" srcId="{2DD312E6-47C6-4290-9504-EADA950C669B}" destId="{956D9266-0A2D-4FA2-B750-F249684E32E9}" srcOrd="3" destOrd="0" parTransId="{3BE4A7C3-93C9-4269-AB69-2CCD445772F2}" sibTransId="{98FA0C38-273D-43DC-BCA9-31AF44600DD9}"/>
    <dgm:cxn modelId="{A6309B11-D864-4F31-8155-718D86633B40}" type="presOf" srcId="{7DF6E147-8DF8-43F4-931F-CCCEB8284735}" destId="{3D178A4C-3003-48E8-94FC-400F92C3FDB2}" srcOrd="0" destOrd="0" presId="urn:microsoft.com/office/officeart/2005/8/layout/vList5"/>
    <dgm:cxn modelId="{7D7A70AB-04A9-4772-809E-5F6CD2683160}" srcId="{2DD312E6-47C6-4290-9504-EADA950C669B}" destId="{F4B26355-135E-44CC-86C3-204283F46128}" srcOrd="0" destOrd="0" parTransId="{AE215033-4079-49D3-B90F-EC59094977BE}" sibTransId="{85D3092F-051D-43B0-A5A6-B0E86E611423}"/>
    <dgm:cxn modelId="{72B70962-A5E6-4A80-AFCF-D9AFAAA29105}" srcId="{6A855E34-CBC2-477F-B5BD-F8CD5FBFCE3F}" destId="{CEDC70AC-FEF2-4814-A196-1ED9B1A55C01}" srcOrd="1" destOrd="0" parTransId="{1E7EA3D0-E852-4885-8052-EB8F7C363493}" sibTransId="{7E845509-A295-442A-9203-9E1DB42FE39E}"/>
    <dgm:cxn modelId="{DBE71FB3-1DF6-4237-AF8C-4539F8BBFA95}" srcId="{6A855E34-CBC2-477F-B5BD-F8CD5FBFCE3F}" destId="{7DF6E147-8DF8-43F4-931F-CCCEB8284735}" srcOrd="0" destOrd="0" parTransId="{01DAB56C-C912-43EB-B8F8-E2B0B842D913}" sibTransId="{A4237777-0C20-4F6C-98DC-863FFC865A0A}"/>
    <dgm:cxn modelId="{51D2C76E-C35A-4125-ACD9-A5C4CABAD0AF}" type="presOf" srcId="{AD3DC9B9-A93A-42AB-9F27-926E6C8763E1}" destId="{BD5F34F3-154A-404E-9EA7-3B04767ABD29}" srcOrd="0" destOrd="1" presId="urn:microsoft.com/office/officeart/2005/8/layout/vList5"/>
    <dgm:cxn modelId="{EDA9B2C6-6AC9-4D09-857A-DA81F29F3DF0}" srcId="{5394CA99-A855-400B-9ADC-BA61B1254830}" destId="{AD3DC9B9-A93A-42AB-9F27-926E6C8763E1}" srcOrd="1" destOrd="0" parTransId="{7A5B1D46-350D-473E-835F-7894EB3DBD77}" sibTransId="{2582155E-99F4-447D-A420-266E32A0A18E}"/>
    <dgm:cxn modelId="{B158C83A-CABB-4331-9CB0-DD7460459960}" type="presOf" srcId="{617C4520-44FB-41C2-972E-0AFED222FB43}" destId="{E4E36300-20FC-437A-B5D0-FEBFF1328410}" srcOrd="0" destOrd="0" presId="urn:microsoft.com/office/officeart/2005/8/layout/vList5"/>
    <dgm:cxn modelId="{2238AE9B-3DAE-43ED-B644-7153B448F393}" type="presOf" srcId="{6A855E34-CBC2-477F-B5BD-F8CD5FBFCE3F}" destId="{40457408-3FB0-42B0-8095-B301477D2CF8}" srcOrd="0" destOrd="0" presId="urn:microsoft.com/office/officeart/2005/8/layout/vList5"/>
    <dgm:cxn modelId="{0CAF094D-FF7A-4A89-B9A1-C87CF46B11A1}" srcId="{F4B26355-135E-44CC-86C3-204283F46128}" destId="{617C4520-44FB-41C2-972E-0AFED222FB43}" srcOrd="0" destOrd="0" parTransId="{C7A2D861-539D-4192-8C32-E5BBC26E480E}" sibTransId="{29E419BF-7CE8-405E-969B-F95BA789C95D}"/>
    <dgm:cxn modelId="{27CF54C5-81AE-4A71-9980-5E189DF2BE2F}" srcId="{2DD312E6-47C6-4290-9504-EADA950C669B}" destId="{6A855E34-CBC2-477F-B5BD-F8CD5FBFCE3F}" srcOrd="1" destOrd="0" parTransId="{D879B0D0-B92E-4F3B-AE5C-48A35BCC8A3F}" sibTransId="{C0A68AC8-EFC1-4BFB-B719-044CF4D47425}"/>
    <dgm:cxn modelId="{02DCCCD5-C5B4-4473-809F-24F26F1CCDCF}" srcId="{956D9266-0A2D-4FA2-B750-F249684E32E9}" destId="{12DEDA51-D79E-44C6-B0CE-210496C661F6}" srcOrd="0" destOrd="0" parTransId="{3670D65D-D322-468A-98B4-57639B67DA23}" sibTransId="{9FEDC019-CF2E-4E29-B369-4A30AE19FF5D}"/>
    <dgm:cxn modelId="{D8E4D45A-347A-4C3F-8D19-2392402DCAD7}" type="presOf" srcId="{A10DBD51-4FB3-4DFB-952B-1D0EDD9BDD30}" destId="{9CBA4688-8297-4D06-8236-EC1C8817FA65}" srcOrd="0" destOrd="1" presId="urn:microsoft.com/office/officeart/2005/8/layout/vList5"/>
    <dgm:cxn modelId="{ACD9DD77-07B1-45FB-8CD9-77DCAD41196C}" type="presOf" srcId="{956D9266-0A2D-4FA2-B750-F249684E32E9}" destId="{EC3967B0-6447-4A3A-8EFC-2E3E7C856C9B}" srcOrd="0" destOrd="0" presId="urn:microsoft.com/office/officeart/2005/8/layout/vList5"/>
    <dgm:cxn modelId="{F09BBCE2-DAF0-424E-B2F3-49986BDAECD4}" type="presOf" srcId="{D57B014C-6051-41C5-AABC-C43FBA33ED40}" destId="{BD5F34F3-154A-404E-9EA7-3B04767ABD29}" srcOrd="0" destOrd="0" presId="urn:microsoft.com/office/officeart/2005/8/layout/vList5"/>
    <dgm:cxn modelId="{A172F75B-7656-4CD6-9F42-AA274577BE76}" type="presOf" srcId="{2DD312E6-47C6-4290-9504-EADA950C669B}" destId="{C87EC2B7-9662-45D5-ACCC-4FA3336C4F0C}" srcOrd="0" destOrd="0" presId="urn:microsoft.com/office/officeart/2005/8/layout/vList5"/>
    <dgm:cxn modelId="{043BC1BD-D3AB-43F0-9D43-2066668B86B0}" type="presParOf" srcId="{C87EC2B7-9662-45D5-ACCC-4FA3336C4F0C}" destId="{617C73F2-2F66-4CB4-B876-C4560A4AB296}" srcOrd="0" destOrd="0" presId="urn:microsoft.com/office/officeart/2005/8/layout/vList5"/>
    <dgm:cxn modelId="{3EF6CA76-BD0F-4228-824B-5DB8ECA6131A}" type="presParOf" srcId="{617C73F2-2F66-4CB4-B876-C4560A4AB296}" destId="{9CA4149F-97CB-415D-A5D6-47944189B355}" srcOrd="0" destOrd="0" presId="urn:microsoft.com/office/officeart/2005/8/layout/vList5"/>
    <dgm:cxn modelId="{1B674E47-2237-4DE3-A1EA-4EC5CE39E657}" type="presParOf" srcId="{617C73F2-2F66-4CB4-B876-C4560A4AB296}" destId="{E4E36300-20FC-437A-B5D0-FEBFF1328410}" srcOrd="1" destOrd="0" presId="urn:microsoft.com/office/officeart/2005/8/layout/vList5"/>
    <dgm:cxn modelId="{3951D32A-07D0-414E-BE85-FC957416D956}" type="presParOf" srcId="{C87EC2B7-9662-45D5-ACCC-4FA3336C4F0C}" destId="{B0EC2030-9B9D-46B0-B5FE-0CC38222F290}" srcOrd="1" destOrd="0" presId="urn:microsoft.com/office/officeart/2005/8/layout/vList5"/>
    <dgm:cxn modelId="{FD1410CD-59F2-4311-ACCB-F9CEE92CDEBC}" type="presParOf" srcId="{C87EC2B7-9662-45D5-ACCC-4FA3336C4F0C}" destId="{90B99BA1-CB2F-4B23-B2B1-2FEA7544A865}" srcOrd="2" destOrd="0" presId="urn:microsoft.com/office/officeart/2005/8/layout/vList5"/>
    <dgm:cxn modelId="{88C0F0A4-A07F-4538-8A4E-6AEC45DA5F12}" type="presParOf" srcId="{90B99BA1-CB2F-4B23-B2B1-2FEA7544A865}" destId="{40457408-3FB0-42B0-8095-B301477D2CF8}" srcOrd="0" destOrd="0" presId="urn:microsoft.com/office/officeart/2005/8/layout/vList5"/>
    <dgm:cxn modelId="{21BE841A-1284-4B15-B3F0-3320DAD72BF5}" type="presParOf" srcId="{90B99BA1-CB2F-4B23-B2B1-2FEA7544A865}" destId="{3D178A4C-3003-48E8-94FC-400F92C3FDB2}" srcOrd="1" destOrd="0" presId="urn:microsoft.com/office/officeart/2005/8/layout/vList5"/>
    <dgm:cxn modelId="{94AFBF84-232D-4EED-BAA7-6A291E840C58}" type="presParOf" srcId="{C87EC2B7-9662-45D5-ACCC-4FA3336C4F0C}" destId="{844C4AC8-FB85-4BFC-A38E-4DA611DF8BAA}" srcOrd="3" destOrd="0" presId="urn:microsoft.com/office/officeart/2005/8/layout/vList5"/>
    <dgm:cxn modelId="{7A171348-C46D-4B3B-A74D-83D2437BDED3}" type="presParOf" srcId="{C87EC2B7-9662-45D5-ACCC-4FA3336C4F0C}" destId="{80B95CC7-2AAA-4ECA-A054-B304771B14A5}" srcOrd="4" destOrd="0" presId="urn:microsoft.com/office/officeart/2005/8/layout/vList5"/>
    <dgm:cxn modelId="{DDB15FD7-EB36-4F7E-AFFE-BD94DFCC5069}" type="presParOf" srcId="{80B95CC7-2AAA-4ECA-A054-B304771B14A5}" destId="{4CF7EA2A-9C39-405E-9428-97A19EA8B255}" srcOrd="0" destOrd="0" presId="urn:microsoft.com/office/officeart/2005/8/layout/vList5"/>
    <dgm:cxn modelId="{340159EC-BE9C-437B-99AE-AE72C627332A}" type="presParOf" srcId="{80B95CC7-2AAA-4ECA-A054-B304771B14A5}" destId="{BD5F34F3-154A-404E-9EA7-3B04767ABD29}" srcOrd="1" destOrd="0" presId="urn:microsoft.com/office/officeart/2005/8/layout/vList5"/>
    <dgm:cxn modelId="{F5B5512E-94E5-42A5-BDFE-7D5AC245CA1F}" type="presParOf" srcId="{C87EC2B7-9662-45D5-ACCC-4FA3336C4F0C}" destId="{3C6CE009-91CA-490A-A736-554FF4DFD76C}" srcOrd="5" destOrd="0" presId="urn:microsoft.com/office/officeart/2005/8/layout/vList5"/>
    <dgm:cxn modelId="{15958167-EF3B-4294-BB76-0CCD09E24CAD}" type="presParOf" srcId="{C87EC2B7-9662-45D5-ACCC-4FA3336C4F0C}" destId="{F951FE84-2AE8-441E-AC77-452315A54398}" srcOrd="6" destOrd="0" presId="urn:microsoft.com/office/officeart/2005/8/layout/vList5"/>
    <dgm:cxn modelId="{894BF800-E51B-4298-A9A6-FF1B29B88551}" type="presParOf" srcId="{F951FE84-2AE8-441E-AC77-452315A54398}" destId="{EC3967B0-6447-4A3A-8EFC-2E3E7C856C9B}" srcOrd="0" destOrd="0" presId="urn:microsoft.com/office/officeart/2005/8/layout/vList5"/>
    <dgm:cxn modelId="{527E8FDA-80C5-4A51-B8A5-D4F9CB863F16}" type="presParOf" srcId="{F951FE84-2AE8-441E-AC77-452315A54398}" destId="{9CBA4688-8297-4D06-8236-EC1C8817FA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C75ABD-BE78-4CCF-8BA3-91A85F2F176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1023684-D270-4711-AF5B-4F4A5736B25D}">
      <dgm:prSet phldrT="[Текст]" custT="1"/>
      <dgm:spPr/>
      <dgm:t>
        <a:bodyPr/>
        <a:lstStyle/>
        <a:p>
          <a:r>
            <a:rPr lang="en-US" sz="2800" b="1" dirty="0" smtClean="0"/>
            <a:t>B2G</a:t>
          </a:r>
          <a:endParaRPr lang="ru-RU" sz="2800" b="1" dirty="0"/>
        </a:p>
      </dgm:t>
    </dgm:pt>
    <dgm:pt modelId="{32E70B35-EFA1-4716-A558-8DE5042A0C3F}" type="parTrans" cxnId="{76FCD301-6BB8-4ABD-804C-D2798D87022E}">
      <dgm:prSet/>
      <dgm:spPr/>
      <dgm:t>
        <a:bodyPr/>
        <a:lstStyle/>
        <a:p>
          <a:endParaRPr lang="ru-RU" sz="2800"/>
        </a:p>
      </dgm:t>
    </dgm:pt>
    <dgm:pt modelId="{52F99449-CA87-43A0-9912-7966CB88DD23}" type="sibTrans" cxnId="{76FCD301-6BB8-4ABD-804C-D2798D87022E}">
      <dgm:prSet custT="1"/>
      <dgm:spPr/>
      <dgm:t>
        <a:bodyPr/>
        <a:lstStyle/>
        <a:p>
          <a:endParaRPr lang="ru-RU" sz="2800"/>
        </a:p>
      </dgm:t>
    </dgm:pt>
    <dgm:pt modelId="{D22821CD-D8D3-45CC-9130-B931144C1DC8}">
      <dgm:prSet custT="1"/>
      <dgm:spPr/>
      <dgm:t>
        <a:bodyPr/>
        <a:lstStyle/>
        <a:p>
          <a:r>
            <a:rPr lang="ru-RU" sz="2800" b="1" dirty="0" smtClean="0"/>
            <a:t>Отчетность о страховых выплатах</a:t>
          </a:r>
          <a:endParaRPr lang="ru-RU" sz="2800" b="1" dirty="0"/>
        </a:p>
      </dgm:t>
    </dgm:pt>
    <dgm:pt modelId="{FB8E24DF-0A8E-4CB5-B436-C2C1E2E9EDD5}" type="parTrans" cxnId="{D20E97AA-9725-407E-836C-4187884D7E1D}">
      <dgm:prSet/>
      <dgm:spPr/>
      <dgm:t>
        <a:bodyPr/>
        <a:lstStyle/>
        <a:p>
          <a:endParaRPr lang="ru-RU" sz="2800"/>
        </a:p>
      </dgm:t>
    </dgm:pt>
    <dgm:pt modelId="{1F074DB6-4058-421E-9BBD-2EE015DB6C57}" type="sibTrans" cxnId="{D20E97AA-9725-407E-836C-4187884D7E1D}">
      <dgm:prSet/>
      <dgm:spPr/>
      <dgm:t>
        <a:bodyPr/>
        <a:lstStyle/>
        <a:p>
          <a:endParaRPr lang="ru-RU" sz="2800"/>
        </a:p>
      </dgm:t>
    </dgm:pt>
    <dgm:pt modelId="{B5D401EA-61C3-4EDC-B91A-CB6DBAC20DFD}" type="pres">
      <dgm:prSet presAssocID="{B9C75ABD-BE78-4CCF-8BA3-91A85F2F17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4B445-0288-42B1-A838-7B60F86E42B2}" type="pres">
      <dgm:prSet presAssocID="{A1023684-D270-4711-AF5B-4F4A5736B25D}" presName="composite" presStyleCnt="0"/>
      <dgm:spPr/>
    </dgm:pt>
    <dgm:pt modelId="{77FD4F7D-075E-42F5-8254-BFCF80F02586}" type="pres">
      <dgm:prSet presAssocID="{A1023684-D270-4711-AF5B-4F4A5736B2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28A91-67C7-4FCA-8E46-4DBB83D75C92}" type="pres">
      <dgm:prSet presAssocID="{A1023684-D270-4711-AF5B-4F4A5736B25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0523D-7523-4668-BF74-038F27C63F27}" type="presOf" srcId="{B9C75ABD-BE78-4CCF-8BA3-91A85F2F176B}" destId="{B5D401EA-61C3-4EDC-B91A-CB6DBAC20DFD}" srcOrd="0" destOrd="0" presId="urn:microsoft.com/office/officeart/2005/8/layout/chevron2"/>
    <dgm:cxn modelId="{76FCD301-6BB8-4ABD-804C-D2798D87022E}" srcId="{B9C75ABD-BE78-4CCF-8BA3-91A85F2F176B}" destId="{A1023684-D270-4711-AF5B-4F4A5736B25D}" srcOrd="0" destOrd="0" parTransId="{32E70B35-EFA1-4716-A558-8DE5042A0C3F}" sibTransId="{52F99449-CA87-43A0-9912-7966CB88DD23}"/>
    <dgm:cxn modelId="{D20E97AA-9725-407E-836C-4187884D7E1D}" srcId="{A1023684-D270-4711-AF5B-4F4A5736B25D}" destId="{D22821CD-D8D3-45CC-9130-B931144C1DC8}" srcOrd="0" destOrd="0" parTransId="{FB8E24DF-0A8E-4CB5-B436-C2C1E2E9EDD5}" sibTransId="{1F074DB6-4058-421E-9BBD-2EE015DB6C57}"/>
    <dgm:cxn modelId="{0BAD6084-0289-43BB-B5C1-4076F2B55198}" type="presOf" srcId="{D22821CD-D8D3-45CC-9130-B931144C1DC8}" destId="{B4528A91-67C7-4FCA-8E46-4DBB83D75C92}" srcOrd="0" destOrd="0" presId="urn:microsoft.com/office/officeart/2005/8/layout/chevron2"/>
    <dgm:cxn modelId="{19E2DCA8-2DE2-42B5-9985-A225920A2013}" type="presOf" srcId="{A1023684-D270-4711-AF5B-4F4A5736B25D}" destId="{77FD4F7D-075E-42F5-8254-BFCF80F02586}" srcOrd="0" destOrd="0" presId="urn:microsoft.com/office/officeart/2005/8/layout/chevron2"/>
    <dgm:cxn modelId="{D1CB1D00-82E5-4E27-AECA-B122A60A5C3E}" type="presParOf" srcId="{B5D401EA-61C3-4EDC-B91A-CB6DBAC20DFD}" destId="{8154B445-0288-42B1-A838-7B60F86E42B2}" srcOrd="0" destOrd="0" presId="urn:microsoft.com/office/officeart/2005/8/layout/chevron2"/>
    <dgm:cxn modelId="{8F2063A7-A1F7-4E6D-A9A8-52AEA997E7D5}" type="presParOf" srcId="{8154B445-0288-42B1-A838-7B60F86E42B2}" destId="{77FD4F7D-075E-42F5-8254-BFCF80F02586}" srcOrd="0" destOrd="0" presId="urn:microsoft.com/office/officeart/2005/8/layout/chevron2"/>
    <dgm:cxn modelId="{1E70319F-0D6B-4F57-9710-70F38BD7F477}" type="presParOf" srcId="{8154B445-0288-42B1-A838-7B60F86E42B2}" destId="{B4528A91-67C7-4FCA-8E46-4DBB83D75C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FB722-481A-4026-AE51-274977527119}">
      <dsp:nvSpPr>
        <dsp:cNvPr id="0" name=""/>
        <dsp:cNvSpPr/>
      </dsp:nvSpPr>
      <dsp:spPr>
        <a:xfrm>
          <a:off x="0" y="290"/>
          <a:ext cx="791369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FD415F-597B-48FE-B10F-A1978DB73DAC}">
      <dsp:nvSpPr>
        <dsp:cNvPr id="0" name=""/>
        <dsp:cNvSpPr/>
      </dsp:nvSpPr>
      <dsp:spPr>
        <a:xfrm>
          <a:off x="0" y="0"/>
          <a:ext cx="7905968" cy="123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+mn-lt"/>
            </a:rPr>
            <a:t>1. Определить наиболее универсальные элементы в системах сбора первичной статистической отчетности</a:t>
          </a:r>
          <a:endParaRPr lang="ru-RU" sz="2400" kern="1200" dirty="0">
            <a:latin typeface="+mn-lt"/>
          </a:endParaRPr>
        </a:p>
      </dsp:txBody>
      <dsp:txXfrm>
        <a:off x="0" y="0"/>
        <a:ext cx="7905968" cy="1237699"/>
      </dsp:txXfrm>
    </dsp:sp>
    <dsp:sp modelId="{F1706022-D3ED-4E34-96E2-B1EFD41D6C4F}">
      <dsp:nvSpPr>
        <dsp:cNvPr id="0" name=""/>
        <dsp:cNvSpPr/>
      </dsp:nvSpPr>
      <dsp:spPr>
        <a:xfrm>
          <a:off x="0" y="1237990"/>
          <a:ext cx="791369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43BAC7-EA06-4888-A3A3-885AB6143C40}">
      <dsp:nvSpPr>
        <dsp:cNvPr id="0" name=""/>
        <dsp:cNvSpPr/>
      </dsp:nvSpPr>
      <dsp:spPr>
        <a:xfrm>
          <a:off x="0" y="1237990"/>
          <a:ext cx="7913697" cy="1171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  <a:cs typeface="Arial" pitchFamily="34" charset="0"/>
            </a:rPr>
            <a:t>2. Выявить элементы, которые похожи, но могут значительно отличаться от системы к систем</a:t>
          </a:r>
          <a:endParaRPr lang="ru-RU" sz="2400" kern="1200" dirty="0">
            <a:latin typeface="+mn-lt"/>
          </a:endParaRPr>
        </a:p>
      </dsp:txBody>
      <dsp:txXfrm>
        <a:off x="0" y="1237990"/>
        <a:ext cx="7913697" cy="1171819"/>
      </dsp:txXfrm>
    </dsp:sp>
    <dsp:sp modelId="{CDD4F75F-4CFF-4B73-960F-DE172254605D}">
      <dsp:nvSpPr>
        <dsp:cNvPr id="0" name=""/>
        <dsp:cNvSpPr/>
      </dsp:nvSpPr>
      <dsp:spPr>
        <a:xfrm>
          <a:off x="0" y="2409809"/>
          <a:ext cx="791369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304AA7-E80D-466B-89DA-631D59952CFD}">
      <dsp:nvSpPr>
        <dsp:cNvPr id="0" name=""/>
        <dsp:cNvSpPr/>
      </dsp:nvSpPr>
      <dsp:spPr>
        <a:xfrm>
          <a:off x="0" y="2409809"/>
          <a:ext cx="7913697" cy="1171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  <a:cs typeface="Arial" pitchFamily="34" charset="0"/>
            </a:rPr>
            <a:t>3. Составить шаблон описания системы сбора первичной статистической отчетности</a:t>
          </a:r>
          <a:endParaRPr lang="ru-RU" sz="2400" kern="1200" dirty="0">
            <a:latin typeface="+mn-lt"/>
          </a:endParaRPr>
        </a:p>
      </dsp:txBody>
      <dsp:txXfrm>
        <a:off x="0" y="2409809"/>
        <a:ext cx="7913697" cy="11718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4F7D-075E-42F5-8254-BFCF80F02586}">
      <dsp:nvSpPr>
        <dsp:cNvPr id="0" name=""/>
        <dsp:cNvSpPr/>
      </dsp:nvSpPr>
      <dsp:spPr>
        <a:xfrm rot="5400000">
          <a:off x="-190504" y="191746"/>
          <a:ext cx="1270031" cy="8890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B2G</a:t>
          </a:r>
          <a:endParaRPr lang="ru-RU" sz="2800" b="1" kern="1200" dirty="0"/>
        </a:p>
      </dsp:txBody>
      <dsp:txXfrm rot="-5400000">
        <a:off x="1" y="445752"/>
        <a:ext cx="889022" cy="381009"/>
      </dsp:txXfrm>
    </dsp:sp>
    <dsp:sp modelId="{B4528A91-67C7-4FCA-8E46-4DBB83D75C92}">
      <dsp:nvSpPr>
        <dsp:cNvPr id="0" name=""/>
        <dsp:cNvSpPr/>
      </dsp:nvSpPr>
      <dsp:spPr>
        <a:xfrm rot="5400000">
          <a:off x="4386533" y="-3496269"/>
          <a:ext cx="825954" cy="7820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Отчетность о страховых выплатах</a:t>
          </a:r>
          <a:endParaRPr lang="ru-RU" sz="2800" b="1" kern="1200" dirty="0"/>
        </a:p>
      </dsp:txBody>
      <dsp:txXfrm rot="-5400000">
        <a:off x="889022" y="41562"/>
        <a:ext cx="7780657" cy="7453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36300-20FC-437A-B5D0-FEBFF1328410}">
      <dsp:nvSpPr>
        <dsp:cNvPr id="0" name=""/>
        <dsp:cNvSpPr/>
      </dsp:nvSpPr>
      <dsp:spPr>
        <a:xfrm rot="5400000">
          <a:off x="4886983" y="-1515765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Статистическая</a:t>
          </a:r>
          <a:endParaRPr lang="ru-RU" sz="2800" kern="1200" dirty="0"/>
        </a:p>
      </dsp:txBody>
      <dsp:txXfrm rot="-5400000">
        <a:off x="3259744" y="154121"/>
        <a:ext cx="4085464" cy="788337"/>
      </dsp:txXfrm>
    </dsp:sp>
    <dsp:sp modelId="{9CA4149F-97CB-415D-A5D6-47944189B355}">
      <dsp:nvSpPr>
        <dsp:cNvPr id="0" name=""/>
        <dsp:cNvSpPr/>
      </dsp:nvSpPr>
      <dsp:spPr>
        <a:xfrm>
          <a:off x="441261" y="2270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виду</a:t>
          </a:r>
          <a:endParaRPr lang="ru-RU" sz="2400" kern="1200" dirty="0"/>
        </a:p>
      </dsp:txBody>
      <dsp:txXfrm>
        <a:off x="494570" y="55579"/>
        <a:ext cx="2711864" cy="985421"/>
      </dsp:txXfrm>
    </dsp:sp>
    <dsp:sp modelId="{3D178A4C-3003-48E8-94FC-400F92C3FDB2}">
      <dsp:nvSpPr>
        <dsp:cNvPr id="0" name=""/>
        <dsp:cNvSpPr/>
      </dsp:nvSpPr>
      <dsp:spPr>
        <a:xfrm rot="5400000">
          <a:off x="4886983" y="-369124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Годовая</a:t>
          </a:r>
          <a:endParaRPr lang="ru-RU" sz="2800" kern="1200" dirty="0"/>
        </a:p>
      </dsp:txBody>
      <dsp:txXfrm rot="-5400000">
        <a:off x="3259744" y="1300762"/>
        <a:ext cx="4085464" cy="788337"/>
      </dsp:txXfrm>
    </dsp:sp>
    <dsp:sp modelId="{40457408-3FB0-42B0-8095-B301477D2CF8}">
      <dsp:nvSpPr>
        <dsp:cNvPr id="0" name=""/>
        <dsp:cNvSpPr/>
      </dsp:nvSpPr>
      <dsp:spPr>
        <a:xfrm>
          <a:off x="441261" y="1148911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срокам предоставления</a:t>
          </a:r>
          <a:endParaRPr lang="ru-RU" sz="2400" kern="1200" dirty="0"/>
        </a:p>
      </dsp:txBody>
      <dsp:txXfrm>
        <a:off x="494570" y="1202220"/>
        <a:ext cx="2711864" cy="985421"/>
      </dsp:txXfrm>
    </dsp:sp>
    <dsp:sp modelId="{BD5F34F3-154A-404E-9EA7-3B04767ABD29}">
      <dsp:nvSpPr>
        <dsp:cNvPr id="0" name=""/>
        <dsp:cNvSpPr/>
      </dsp:nvSpPr>
      <dsp:spPr>
        <a:xfrm rot="5400000">
          <a:off x="4886983" y="777516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Государственная</a:t>
          </a:r>
          <a:endParaRPr lang="ru-RU" sz="2800" kern="1200" dirty="0"/>
        </a:p>
      </dsp:txBody>
      <dsp:txXfrm rot="-5400000">
        <a:off x="3259744" y="2447403"/>
        <a:ext cx="4085464" cy="788337"/>
      </dsp:txXfrm>
    </dsp:sp>
    <dsp:sp modelId="{4CF7EA2A-9C39-405E-9428-97A19EA8B255}">
      <dsp:nvSpPr>
        <dsp:cNvPr id="0" name=""/>
        <dsp:cNvSpPr/>
      </dsp:nvSpPr>
      <dsp:spPr>
        <a:xfrm>
          <a:off x="441261" y="2295552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назначению</a:t>
          </a:r>
          <a:endParaRPr lang="ru-RU" sz="2400" kern="1200" dirty="0"/>
        </a:p>
      </dsp:txBody>
      <dsp:txXfrm>
        <a:off x="494570" y="2348861"/>
        <a:ext cx="2711864" cy="985421"/>
      </dsp:txXfrm>
    </dsp:sp>
    <dsp:sp modelId="{9CBA4688-8297-4D06-8236-EC1C8817FA65}">
      <dsp:nvSpPr>
        <dsp:cNvPr id="0" name=""/>
        <dsp:cNvSpPr/>
      </dsp:nvSpPr>
      <dsp:spPr>
        <a:xfrm rot="5400000">
          <a:off x="4886983" y="1924158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Регулярная</a:t>
          </a:r>
          <a:endParaRPr lang="ru-RU" sz="2800" kern="1200" dirty="0"/>
        </a:p>
      </dsp:txBody>
      <dsp:txXfrm rot="-5400000">
        <a:off x="3259744" y="3594045"/>
        <a:ext cx="4085464" cy="788337"/>
      </dsp:txXfrm>
    </dsp:sp>
    <dsp:sp modelId="{EC3967B0-6447-4A3A-8EFC-2E3E7C856C9B}">
      <dsp:nvSpPr>
        <dsp:cNvPr id="0" name=""/>
        <dsp:cNvSpPr/>
      </dsp:nvSpPr>
      <dsp:spPr>
        <a:xfrm>
          <a:off x="441261" y="3442194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причине сбора данных</a:t>
          </a:r>
          <a:endParaRPr lang="ru-RU" sz="2400" kern="1200" dirty="0"/>
        </a:p>
      </dsp:txBody>
      <dsp:txXfrm>
        <a:off x="494570" y="3495503"/>
        <a:ext cx="2711864" cy="9854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4F7D-075E-42F5-8254-BFCF80F02586}">
      <dsp:nvSpPr>
        <dsp:cNvPr id="0" name=""/>
        <dsp:cNvSpPr/>
      </dsp:nvSpPr>
      <dsp:spPr>
        <a:xfrm rot="5400000">
          <a:off x="-130960" y="72657"/>
          <a:ext cx="1270031" cy="11272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G2G</a:t>
          </a:r>
          <a:endParaRPr lang="ru-RU" sz="2800" b="1" kern="1200" dirty="0"/>
        </a:p>
      </dsp:txBody>
      <dsp:txXfrm rot="-5400000">
        <a:off x="-59544" y="564841"/>
        <a:ext cx="1127200" cy="142831"/>
      </dsp:txXfrm>
    </dsp:sp>
    <dsp:sp modelId="{B4528A91-67C7-4FCA-8E46-4DBB83D75C92}">
      <dsp:nvSpPr>
        <dsp:cNvPr id="0" name=""/>
        <dsp:cNvSpPr/>
      </dsp:nvSpPr>
      <dsp:spPr>
        <a:xfrm rot="5400000">
          <a:off x="4446078" y="-3496269"/>
          <a:ext cx="825954" cy="7820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Отчетность о количестве учеников</a:t>
          </a:r>
          <a:endParaRPr lang="ru-RU" sz="2800" b="1" kern="1200" dirty="0"/>
        </a:p>
      </dsp:txBody>
      <dsp:txXfrm rot="-5400000">
        <a:off x="948567" y="41562"/>
        <a:ext cx="7780657" cy="7453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4F7D-075E-42F5-8254-BFCF80F02586}">
      <dsp:nvSpPr>
        <dsp:cNvPr id="0" name=""/>
        <dsp:cNvSpPr/>
      </dsp:nvSpPr>
      <dsp:spPr>
        <a:xfrm rot="5400000">
          <a:off x="-130960" y="72657"/>
          <a:ext cx="1270031" cy="11272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G2G</a:t>
          </a:r>
          <a:endParaRPr lang="ru-RU" sz="2800" b="1" kern="1200" dirty="0"/>
        </a:p>
      </dsp:txBody>
      <dsp:txXfrm rot="-5400000">
        <a:off x="-59544" y="564841"/>
        <a:ext cx="1127200" cy="142831"/>
      </dsp:txXfrm>
    </dsp:sp>
    <dsp:sp modelId="{B4528A91-67C7-4FCA-8E46-4DBB83D75C92}">
      <dsp:nvSpPr>
        <dsp:cNvPr id="0" name=""/>
        <dsp:cNvSpPr/>
      </dsp:nvSpPr>
      <dsp:spPr>
        <a:xfrm rot="5400000">
          <a:off x="4446078" y="-3496269"/>
          <a:ext cx="825954" cy="7820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Отчетность о количестве учеников</a:t>
          </a:r>
          <a:endParaRPr lang="ru-RU" sz="2800" b="1" kern="1200" dirty="0"/>
        </a:p>
      </dsp:txBody>
      <dsp:txXfrm rot="-5400000">
        <a:off x="948567" y="41562"/>
        <a:ext cx="7780657" cy="7453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36300-20FC-437A-B5D0-FEBFF1328410}">
      <dsp:nvSpPr>
        <dsp:cNvPr id="0" name=""/>
        <dsp:cNvSpPr/>
      </dsp:nvSpPr>
      <dsp:spPr>
        <a:xfrm rot="5400000">
          <a:off x="4886983" y="-1515765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Оперативная</a:t>
          </a:r>
          <a:endParaRPr lang="ru-RU" sz="2800" kern="1200" dirty="0"/>
        </a:p>
      </dsp:txBody>
      <dsp:txXfrm rot="-5400000">
        <a:off x="3259744" y="154121"/>
        <a:ext cx="4085464" cy="788337"/>
      </dsp:txXfrm>
    </dsp:sp>
    <dsp:sp modelId="{9CA4149F-97CB-415D-A5D6-47944189B355}">
      <dsp:nvSpPr>
        <dsp:cNvPr id="0" name=""/>
        <dsp:cNvSpPr/>
      </dsp:nvSpPr>
      <dsp:spPr>
        <a:xfrm>
          <a:off x="441261" y="2270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виду</a:t>
          </a:r>
          <a:endParaRPr lang="ru-RU" sz="2400" kern="1200" dirty="0"/>
        </a:p>
      </dsp:txBody>
      <dsp:txXfrm>
        <a:off x="494570" y="55579"/>
        <a:ext cx="2711864" cy="985421"/>
      </dsp:txXfrm>
    </dsp:sp>
    <dsp:sp modelId="{3D178A4C-3003-48E8-94FC-400F92C3FDB2}">
      <dsp:nvSpPr>
        <dsp:cNvPr id="0" name=""/>
        <dsp:cNvSpPr/>
      </dsp:nvSpPr>
      <dsp:spPr>
        <a:xfrm rot="5400000">
          <a:off x="4886983" y="-369124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Внутригодовая</a:t>
          </a:r>
          <a:endParaRPr lang="ru-RU" sz="2800" kern="1200" dirty="0"/>
        </a:p>
      </dsp:txBody>
      <dsp:txXfrm rot="-5400000">
        <a:off x="3259744" y="1300762"/>
        <a:ext cx="4085464" cy="788337"/>
      </dsp:txXfrm>
    </dsp:sp>
    <dsp:sp modelId="{40457408-3FB0-42B0-8095-B301477D2CF8}">
      <dsp:nvSpPr>
        <dsp:cNvPr id="0" name=""/>
        <dsp:cNvSpPr/>
      </dsp:nvSpPr>
      <dsp:spPr>
        <a:xfrm>
          <a:off x="441261" y="1148911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срокам предоставления</a:t>
          </a:r>
          <a:endParaRPr lang="ru-RU" sz="2400" kern="1200" dirty="0"/>
        </a:p>
      </dsp:txBody>
      <dsp:txXfrm>
        <a:off x="494570" y="1202220"/>
        <a:ext cx="2711864" cy="985421"/>
      </dsp:txXfrm>
    </dsp:sp>
    <dsp:sp modelId="{BD5F34F3-154A-404E-9EA7-3B04767ABD29}">
      <dsp:nvSpPr>
        <dsp:cNvPr id="0" name=""/>
        <dsp:cNvSpPr/>
      </dsp:nvSpPr>
      <dsp:spPr>
        <a:xfrm rot="5400000">
          <a:off x="4780994" y="777516"/>
          <a:ext cx="1085609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Специальная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Внутренняя</a:t>
          </a:r>
          <a:endParaRPr lang="ru-RU" sz="2800" kern="1200" dirty="0"/>
        </a:p>
      </dsp:txBody>
      <dsp:txXfrm rot="-5400000">
        <a:off x="3259744" y="2351762"/>
        <a:ext cx="4075116" cy="979619"/>
      </dsp:txXfrm>
    </dsp:sp>
    <dsp:sp modelId="{4CF7EA2A-9C39-405E-9428-97A19EA8B255}">
      <dsp:nvSpPr>
        <dsp:cNvPr id="0" name=""/>
        <dsp:cNvSpPr/>
      </dsp:nvSpPr>
      <dsp:spPr>
        <a:xfrm>
          <a:off x="441261" y="2295552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назначению</a:t>
          </a:r>
          <a:endParaRPr lang="ru-RU" sz="2400" kern="1200" dirty="0"/>
        </a:p>
      </dsp:txBody>
      <dsp:txXfrm>
        <a:off x="494570" y="2348861"/>
        <a:ext cx="2711864" cy="985421"/>
      </dsp:txXfrm>
    </dsp:sp>
    <dsp:sp modelId="{9CBA4688-8297-4D06-8236-EC1C8817FA65}">
      <dsp:nvSpPr>
        <dsp:cNvPr id="0" name=""/>
        <dsp:cNvSpPr/>
      </dsp:nvSpPr>
      <dsp:spPr>
        <a:xfrm rot="5400000">
          <a:off x="4886983" y="1924158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 событию</a:t>
          </a:r>
          <a:endParaRPr lang="ru-RU" sz="2800" kern="1200" dirty="0"/>
        </a:p>
      </dsp:txBody>
      <dsp:txXfrm rot="-5400000">
        <a:off x="3259744" y="3594045"/>
        <a:ext cx="4085464" cy="788337"/>
      </dsp:txXfrm>
    </dsp:sp>
    <dsp:sp modelId="{EC3967B0-6447-4A3A-8EFC-2E3E7C856C9B}">
      <dsp:nvSpPr>
        <dsp:cNvPr id="0" name=""/>
        <dsp:cNvSpPr/>
      </dsp:nvSpPr>
      <dsp:spPr>
        <a:xfrm>
          <a:off x="441261" y="3442194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причине сбора данных</a:t>
          </a:r>
          <a:endParaRPr lang="ru-RU" sz="2400" kern="1200" dirty="0"/>
        </a:p>
      </dsp:txBody>
      <dsp:txXfrm>
        <a:off x="494570" y="3495503"/>
        <a:ext cx="2711864" cy="9854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4F7D-075E-42F5-8254-BFCF80F02586}">
      <dsp:nvSpPr>
        <dsp:cNvPr id="0" name=""/>
        <dsp:cNvSpPr/>
      </dsp:nvSpPr>
      <dsp:spPr>
        <a:xfrm rot="5400000">
          <a:off x="-190504" y="191746"/>
          <a:ext cx="1270031" cy="8890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B2B</a:t>
          </a:r>
          <a:endParaRPr lang="ru-RU" sz="2800" b="1" kern="1200" dirty="0"/>
        </a:p>
      </dsp:txBody>
      <dsp:txXfrm rot="-5400000">
        <a:off x="1" y="445752"/>
        <a:ext cx="889022" cy="381009"/>
      </dsp:txXfrm>
    </dsp:sp>
    <dsp:sp modelId="{B4528A91-67C7-4FCA-8E46-4DBB83D75C92}">
      <dsp:nvSpPr>
        <dsp:cNvPr id="0" name=""/>
        <dsp:cNvSpPr/>
      </dsp:nvSpPr>
      <dsp:spPr>
        <a:xfrm rot="5400000">
          <a:off x="4386533" y="-3496269"/>
          <a:ext cx="825954" cy="7820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Отчетность об инцидентах в авиакомпании</a:t>
          </a:r>
          <a:endParaRPr lang="ru-RU" sz="2800" b="1" kern="1200" dirty="0"/>
        </a:p>
      </dsp:txBody>
      <dsp:txXfrm rot="-5400000">
        <a:off x="889022" y="41562"/>
        <a:ext cx="7780657" cy="7453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4F7D-075E-42F5-8254-BFCF80F02586}">
      <dsp:nvSpPr>
        <dsp:cNvPr id="0" name=""/>
        <dsp:cNvSpPr/>
      </dsp:nvSpPr>
      <dsp:spPr>
        <a:xfrm rot="5400000">
          <a:off x="-190504" y="191746"/>
          <a:ext cx="1270031" cy="8890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B2B</a:t>
          </a:r>
          <a:endParaRPr lang="ru-RU" sz="2800" b="1" kern="1200" dirty="0"/>
        </a:p>
      </dsp:txBody>
      <dsp:txXfrm rot="-5400000">
        <a:off x="1" y="445752"/>
        <a:ext cx="889022" cy="381009"/>
      </dsp:txXfrm>
    </dsp:sp>
    <dsp:sp modelId="{B4528A91-67C7-4FCA-8E46-4DBB83D75C92}">
      <dsp:nvSpPr>
        <dsp:cNvPr id="0" name=""/>
        <dsp:cNvSpPr/>
      </dsp:nvSpPr>
      <dsp:spPr>
        <a:xfrm rot="5400000">
          <a:off x="4386533" y="-3496269"/>
          <a:ext cx="825954" cy="7820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Отчетность об инцидентах в авиакомпании</a:t>
          </a:r>
          <a:endParaRPr lang="ru-RU" sz="2800" b="1" kern="1200" dirty="0"/>
        </a:p>
      </dsp:txBody>
      <dsp:txXfrm rot="-5400000">
        <a:off x="889022" y="41562"/>
        <a:ext cx="7780657" cy="74531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4F7D-075E-42F5-8254-BFCF80F02586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3</a:t>
          </a:r>
          <a:endParaRPr lang="ru-RU" sz="3600" b="1" kern="1200" dirty="0"/>
        </a:p>
      </dsp:txBody>
      <dsp:txXfrm rot="-5400000">
        <a:off x="0" y="522165"/>
        <a:ext cx="1038004" cy="444858"/>
      </dsp:txXfrm>
    </dsp:sp>
    <dsp:sp modelId="{B4528A91-67C7-4FCA-8E46-4DBB83D75C92}">
      <dsp:nvSpPr>
        <dsp:cNvPr id="0" name=""/>
        <dsp:cNvSpPr/>
      </dsp:nvSpPr>
      <dsp:spPr>
        <a:xfrm rot="5400000">
          <a:off x="3653990" y="-2612822"/>
          <a:ext cx="964367" cy="6196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Общих элемента</a:t>
          </a:r>
          <a:endParaRPr lang="ru-RU" sz="3200" kern="1200" dirty="0"/>
        </a:p>
      </dsp:txBody>
      <dsp:txXfrm rot="-5400000">
        <a:off x="1038005" y="50240"/>
        <a:ext cx="6149262" cy="870213"/>
      </dsp:txXfrm>
    </dsp:sp>
    <dsp:sp modelId="{774FCFD2-FDCF-4D7A-A9A5-A1021B8AC218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4</a:t>
          </a:r>
          <a:endParaRPr lang="ru-RU" sz="3600" b="1" kern="1200" dirty="0"/>
        </a:p>
      </dsp:txBody>
      <dsp:txXfrm rot="-5400000">
        <a:off x="0" y="1809570"/>
        <a:ext cx="1038004" cy="444858"/>
      </dsp:txXfrm>
    </dsp:sp>
    <dsp:sp modelId="{09F15DBB-2488-4F08-BABB-A5F82AD20CA1}">
      <dsp:nvSpPr>
        <dsp:cNvPr id="0" name=""/>
        <dsp:cNvSpPr/>
      </dsp:nvSpPr>
      <dsp:spPr>
        <a:xfrm rot="5400000">
          <a:off x="3654243" y="-1325670"/>
          <a:ext cx="963860" cy="6196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Похожих элемента</a:t>
          </a:r>
          <a:endParaRPr lang="ru-RU" sz="3200" kern="1200" dirty="0"/>
        </a:p>
      </dsp:txBody>
      <dsp:txXfrm rot="-5400000">
        <a:off x="1038004" y="1337621"/>
        <a:ext cx="6149287" cy="869756"/>
      </dsp:txXfrm>
    </dsp:sp>
    <dsp:sp modelId="{525FB453-9848-451D-8026-AB1D07D4FD38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6</a:t>
          </a:r>
          <a:endParaRPr lang="ru-RU" sz="3600" b="1" kern="1200" dirty="0"/>
        </a:p>
      </dsp:txBody>
      <dsp:txXfrm rot="-5400000">
        <a:off x="0" y="3096976"/>
        <a:ext cx="1038004" cy="444858"/>
      </dsp:txXfrm>
    </dsp:sp>
    <dsp:sp modelId="{4DC90417-F380-4EC7-BECC-4639713B541C}">
      <dsp:nvSpPr>
        <dsp:cNvPr id="0" name=""/>
        <dsp:cNvSpPr/>
      </dsp:nvSpPr>
      <dsp:spPr>
        <a:xfrm rot="5400000">
          <a:off x="3654243" y="-38265"/>
          <a:ext cx="963860" cy="61963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Отличающихся элементов</a:t>
          </a:r>
          <a:endParaRPr lang="ru-RU" sz="3200" kern="1200" dirty="0"/>
        </a:p>
      </dsp:txBody>
      <dsp:txXfrm rot="-5400000">
        <a:off x="1038004" y="2625026"/>
        <a:ext cx="6149287" cy="8697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2853B-B6A8-47F5-80B5-7318636825EE}">
      <dsp:nvSpPr>
        <dsp:cNvPr id="0" name=""/>
        <dsp:cNvSpPr/>
      </dsp:nvSpPr>
      <dsp:spPr>
        <a:xfrm>
          <a:off x="0" y="0"/>
          <a:ext cx="7416824" cy="97210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Ключевые элементы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416824" cy="972108"/>
      </dsp:txXfrm>
    </dsp:sp>
    <dsp:sp modelId="{CF6AD406-AB84-4E2F-B257-E96B18F54CFD}">
      <dsp:nvSpPr>
        <dsp:cNvPr id="0" name=""/>
        <dsp:cNvSpPr/>
      </dsp:nvSpPr>
      <dsp:spPr>
        <a:xfrm>
          <a:off x="3621" y="972108"/>
          <a:ext cx="2469860" cy="204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Отображение формы отчета</a:t>
          </a:r>
          <a:endParaRPr lang="ru-RU" sz="2700" kern="1200" dirty="0"/>
        </a:p>
      </dsp:txBody>
      <dsp:txXfrm>
        <a:off x="3621" y="972108"/>
        <a:ext cx="2469860" cy="2041426"/>
      </dsp:txXfrm>
    </dsp:sp>
    <dsp:sp modelId="{29065590-47A5-412F-99F7-F6203A433D6C}">
      <dsp:nvSpPr>
        <dsp:cNvPr id="0" name=""/>
        <dsp:cNvSpPr/>
      </dsp:nvSpPr>
      <dsp:spPr>
        <a:xfrm>
          <a:off x="2473481" y="972108"/>
          <a:ext cx="2469860" cy="204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Проверка вводимых данных</a:t>
          </a:r>
          <a:endParaRPr lang="ru-RU" sz="2700" kern="1200" dirty="0"/>
        </a:p>
      </dsp:txBody>
      <dsp:txXfrm>
        <a:off x="2473481" y="972108"/>
        <a:ext cx="2469860" cy="2041426"/>
      </dsp:txXfrm>
    </dsp:sp>
    <dsp:sp modelId="{F965ABB5-343B-4B3E-854D-337F71AAB634}">
      <dsp:nvSpPr>
        <dsp:cNvPr id="0" name=""/>
        <dsp:cNvSpPr/>
      </dsp:nvSpPr>
      <dsp:spPr>
        <a:xfrm>
          <a:off x="4943342" y="972108"/>
          <a:ext cx="2469860" cy="204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Сохранение отчета</a:t>
          </a:r>
          <a:endParaRPr lang="ru-RU" sz="2700" kern="1200" dirty="0"/>
        </a:p>
      </dsp:txBody>
      <dsp:txXfrm>
        <a:off x="4943342" y="972108"/>
        <a:ext cx="2469860" cy="2041426"/>
      </dsp:txXfrm>
    </dsp:sp>
    <dsp:sp modelId="{C06A7563-7F99-4BAC-8BC3-479E5B31F4E4}">
      <dsp:nvSpPr>
        <dsp:cNvPr id="0" name=""/>
        <dsp:cNvSpPr/>
      </dsp:nvSpPr>
      <dsp:spPr>
        <a:xfrm>
          <a:off x="0" y="3013534"/>
          <a:ext cx="7416824" cy="22682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0F9AC-0665-4817-8AD9-28A3528B2EDA}">
      <dsp:nvSpPr>
        <dsp:cNvPr id="0" name=""/>
        <dsp:cNvSpPr/>
      </dsp:nvSpPr>
      <dsp:spPr>
        <a:xfrm>
          <a:off x="3747" y="-89348"/>
          <a:ext cx="7666765" cy="7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Отображение формы отчета</a:t>
          </a:r>
          <a:endParaRPr lang="ru-RU" sz="3600" b="1" kern="1200" dirty="0">
            <a:solidFill>
              <a:srgbClr val="002060"/>
            </a:solidFill>
          </a:endParaRPr>
        </a:p>
      </dsp:txBody>
      <dsp:txXfrm>
        <a:off x="3747" y="-89348"/>
        <a:ext cx="7666765" cy="783997"/>
      </dsp:txXfrm>
    </dsp:sp>
    <dsp:sp modelId="{99FEA026-6B47-43EE-8238-9E79AF0D693B}">
      <dsp:nvSpPr>
        <dsp:cNvPr id="0" name=""/>
        <dsp:cNvSpPr/>
      </dsp:nvSpPr>
      <dsp:spPr>
        <a:xfrm>
          <a:off x="3747" y="694648"/>
          <a:ext cx="7666765" cy="34586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Входные параметры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Внешний вид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Количество страниц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Статическая или интерактивная</a:t>
          </a:r>
          <a:endParaRPr lang="ru-RU" sz="3200" kern="1200" dirty="0"/>
        </a:p>
      </dsp:txBody>
      <dsp:txXfrm>
        <a:off x="3747" y="694648"/>
        <a:ext cx="7666765" cy="3458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F75D6-E898-4582-8E23-DB7AAED68915}">
      <dsp:nvSpPr>
        <dsp:cNvPr id="0" name=""/>
        <dsp:cNvSpPr/>
      </dsp:nvSpPr>
      <dsp:spPr>
        <a:xfrm>
          <a:off x="4256352" y="1433585"/>
          <a:ext cx="2257518" cy="68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733"/>
              </a:lnTo>
              <a:lnTo>
                <a:pt x="2257518" y="467733"/>
              </a:lnTo>
              <a:lnTo>
                <a:pt x="2257518" y="68635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265AC-DE22-460B-B4A6-1FCCDC4E4A5B}">
      <dsp:nvSpPr>
        <dsp:cNvPr id="0" name=""/>
        <dsp:cNvSpPr/>
      </dsp:nvSpPr>
      <dsp:spPr>
        <a:xfrm>
          <a:off x="1998833" y="1433585"/>
          <a:ext cx="2257518" cy="686359"/>
        </a:xfrm>
        <a:custGeom>
          <a:avLst/>
          <a:gdLst/>
          <a:ahLst/>
          <a:cxnLst/>
          <a:rect l="0" t="0" r="0" b="0"/>
          <a:pathLst>
            <a:path>
              <a:moveTo>
                <a:pt x="2257518" y="0"/>
              </a:moveTo>
              <a:lnTo>
                <a:pt x="2257518" y="467733"/>
              </a:lnTo>
              <a:lnTo>
                <a:pt x="0" y="467733"/>
              </a:lnTo>
              <a:lnTo>
                <a:pt x="0" y="68635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6F552-6D2A-49B4-83A5-221F128A3579}">
      <dsp:nvSpPr>
        <dsp:cNvPr id="0" name=""/>
        <dsp:cNvSpPr/>
      </dsp:nvSpPr>
      <dsp:spPr>
        <a:xfrm>
          <a:off x="2261052" y="613245"/>
          <a:ext cx="3990599" cy="820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83FF97-8C9A-4241-8E9A-C5FF9E9BBE45}">
      <dsp:nvSpPr>
        <dsp:cNvPr id="0" name=""/>
        <dsp:cNvSpPr/>
      </dsp:nvSpPr>
      <dsp:spPr>
        <a:xfrm>
          <a:off x="2523272" y="862353"/>
          <a:ext cx="3990599" cy="820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Отчеты</a:t>
          </a:r>
          <a:endParaRPr lang="ru-RU" sz="3600" b="1" kern="1200" dirty="0"/>
        </a:p>
      </dsp:txBody>
      <dsp:txXfrm>
        <a:off x="2547299" y="886380"/>
        <a:ext cx="3942545" cy="772285"/>
      </dsp:txXfrm>
    </dsp:sp>
    <dsp:sp modelId="{D6DAA59E-E820-42A8-AA1E-AF6BB2273B93}">
      <dsp:nvSpPr>
        <dsp:cNvPr id="0" name=""/>
        <dsp:cNvSpPr/>
      </dsp:nvSpPr>
      <dsp:spPr>
        <a:xfrm>
          <a:off x="3533" y="2119944"/>
          <a:ext cx="3990599" cy="820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C5F7EF-4C60-4386-80AE-DAF084DFF61E}">
      <dsp:nvSpPr>
        <dsp:cNvPr id="0" name=""/>
        <dsp:cNvSpPr/>
      </dsp:nvSpPr>
      <dsp:spPr>
        <a:xfrm>
          <a:off x="265753" y="2369052"/>
          <a:ext cx="3990599" cy="820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none" kern="1200" dirty="0" smtClean="0"/>
            <a:t>Первичные</a:t>
          </a:r>
          <a:endParaRPr lang="ru-RU" sz="3600" b="1" u="none" kern="1200" dirty="0"/>
        </a:p>
      </dsp:txBody>
      <dsp:txXfrm>
        <a:off x="289780" y="2393079"/>
        <a:ext cx="3942545" cy="772285"/>
      </dsp:txXfrm>
    </dsp:sp>
    <dsp:sp modelId="{CBF1F729-B2A3-4D1F-AC77-710769501AED}">
      <dsp:nvSpPr>
        <dsp:cNvPr id="0" name=""/>
        <dsp:cNvSpPr/>
      </dsp:nvSpPr>
      <dsp:spPr>
        <a:xfrm>
          <a:off x="4518571" y="2119944"/>
          <a:ext cx="3990599" cy="820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306CA1-3270-4983-AFDF-03E7F31B11B5}">
      <dsp:nvSpPr>
        <dsp:cNvPr id="0" name=""/>
        <dsp:cNvSpPr/>
      </dsp:nvSpPr>
      <dsp:spPr>
        <a:xfrm>
          <a:off x="4780791" y="2369052"/>
          <a:ext cx="3990599" cy="820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Сводные</a:t>
          </a:r>
          <a:endParaRPr lang="ru-RU" sz="3600" kern="1200" dirty="0"/>
        </a:p>
      </dsp:txBody>
      <dsp:txXfrm>
        <a:off x="4804818" y="2393079"/>
        <a:ext cx="3942545" cy="77228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0F9AC-0665-4817-8AD9-28A3528B2EDA}">
      <dsp:nvSpPr>
        <dsp:cNvPr id="0" name=""/>
        <dsp:cNvSpPr/>
      </dsp:nvSpPr>
      <dsp:spPr>
        <a:xfrm>
          <a:off x="8162" y="-421684"/>
          <a:ext cx="8352805" cy="8433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Проверка вводимых данных</a:t>
          </a:r>
          <a:endParaRPr lang="ru-RU" sz="3600" b="1" kern="1200" dirty="0">
            <a:solidFill>
              <a:srgbClr val="002060"/>
            </a:solidFill>
          </a:endParaRPr>
        </a:p>
      </dsp:txBody>
      <dsp:txXfrm>
        <a:off x="8162" y="-421684"/>
        <a:ext cx="8352805" cy="843368"/>
      </dsp:txXfrm>
    </dsp:sp>
    <dsp:sp modelId="{99FEA026-6B47-43EE-8238-9E79AF0D693B}">
      <dsp:nvSpPr>
        <dsp:cNvPr id="0" name=""/>
        <dsp:cNvSpPr/>
      </dsp:nvSpPr>
      <dsp:spPr>
        <a:xfrm>
          <a:off x="12251" y="421684"/>
          <a:ext cx="8344628" cy="40640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Правила расчета контрольных сумм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Загрузка данных из базы или справочников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Поиск данных в базе или справочниках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Контроль сроков подачи отчета</a:t>
          </a:r>
          <a:endParaRPr lang="ru-RU" sz="3200" kern="1200" dirty="0"/>
        </a:p>
      </dsp:txBody>
      <dsp:txXfrm>
        <a:off x="12251" y="421684"/>
        <a:ext cx="8344628" cy="40640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0F9AC-0665-4817-8AD9-28A3528B2EDA}">
      <dsp:nvSpPr>
        <dsp:cNvPr id="0" name=""/>
        <dsp:cNvSpPr/>
      </dsp:nvSpPr>
      <dsp:spPr>
        <a:xfrm>
          <a:off x="8162" y="-421684"/>
          <a:ext cx="8352805" cy="8433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Сохранение отчета</a:t>
          </a:r>
          <a:endParaRPr lang="ru-RU" sz="3600" b="1" kern="1200" dirty="0">
            <a:solidFill>
              <a:srgbClr val="002060"/>
            </a:solidFill>
          </a:endParaRPr>
        </a:p>
      </dsp:txBody>
      <dsp:txXfrm>
        <a:off x="8162" y="-421684"/>
        <a:ext cx="8352805" cy="843368"/>
      </dsp:txXfrm>
    </dsp:sp>
    <dsp:sp modelId="{99FEA026-6B47-43EE-8238-9E79AF0D693B}">
      <dsp:nvSpPr>
        <dsp:cNvPr id="0" name=""/>
        <dsp:cNvSpPr/>
      </dsp:nvSpPr>
      <dsp:spPr>
        <a:xfrm>
          <a:off x="0" y="313790"/>
          <a:ext cx="8344628" cy="420801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Необходимость подписания отчета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Способ сохранения отчета в базе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Варианты выгрузки отчета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Печатная форма отчета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Пример отчета с реальными данными</a:t>
          </a:r>
          <a:endParaRPr lang="ru-RU" sz="3200" kern="1200" dirty="0"/>
        </a:p>
      </dsp:txBody>
      <dsp:txXfrm>
        <a:off x="0" y="313790"/>
        <a:ext cx="8344628" cy="420801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0F9AC-0665-4817-8AD9-28A3528B2EDA}">
      <dsp:nvSpPr>
        <dsp:cNvPr id="0" name=""/>
        <dsp:cNvSpPr/>
      </dsp:nvSpPr>
      <dsp:spPr>
        <a:xfrm>
          <a:off x="8240" y="-342128"/>
          <a:ext cx="8432797" cy="850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Жизненный цикл отчета</a:t>
          </a:r>
          <a:endParaRPr lang="ru-RU" sz="3600" b="1" kern="1200" dirty="0">
            <a:solidFill>
              <a:srgbClr val="002060"/>
            </a:solidFill>
          </a:endParaRPr>
        </a:p>
      </dsp:txBody>
      <dsp:txXfrm>
        <a:off x="8240" y="-342128"/>
        <a:ext cx="8432797" cy="850367"/>
      </dsp:txXfrm>
    </dsp:sp>
    <dsp:sp modelId="{99FEA026-6B47-43EE-8238-9E79AF0D693B}">
      <dsp:nvSpPr>
        <dsp:cNvPr id="0" name=""/>
        <dsp:cNvSpPr/>
      </dsp:nvSpPr>
      <dsp:spPr>
        <a:xfrm>
          <a:off x="12368" y="425183"/>
          <a:ext cx="8424541" cy="417646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Участники жизненного цикла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Базовый успешный сценарий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Варианты успешных сценариев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Неуспешные сценарии</a:t>
          </a:r>
          <a:endParaRPr lang="ru-RU" sz="3200" kern="1200" dirty="0"/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Исключительные случаи</a:t>
          </a:r>
          <a:endParaRPr lang="ru-RU" sz="3200" kern="1200" dirty="0"/>
        </a:p>
      </dsp:txBody>
      <dsp:txXfrm>
        <a:off x="12368" y="425183"/>
        <a:ext cx="8424541" cy="4176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4F7D-075E-42F5-8254-BFCF80F02586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B2G</a:t>
          </a:r>
          <a:endParaRPr lang="ru-RU" sz="3200" b="1" kern="1200" dirty="0"/>
        </a:p>
      </dsp:txBody>
      <dsp:txXfrm rot="-5400000">
        <a:off x="0" y="522165"/>
        <a:ext cx="1038004" cy="444858"/>
      </dsp:txXfrm>
    </dsp:sp>
    <dsp:sp modelId="{B4528A91-67C7-4FCA-8E46-4DBB83D75C92}">
      <dsp:nvSpPr>
        <dsp:cNvPr id="0" name=""/>
        <dsp:cNvSpPr/>
      </dsp:nvSpPr>
      <dsp:spPr>
        <a:xfrm rot="5400000">
          <a:off x="4247418" y="-3206250"/>
          <a:ext cx="964367" cy="7383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Отчетность о страховых выплатах</a:t>
          </a:r>
          <a:endParaRPr lang="ru-RU" sz="3200" kern="1200" dirty="0"/>
        </a:p>
      </dsp:txBody>
      <dsp:txXfrm rot="-5400000">
        <a:off x="1038005" y="50240"/>
        <a:ext cx="7336118" cy="870213"/>
      </dsp:txXfrm>
    </dsp:sp>
    <dsp:sp modelId="{774FCFD2-FDCF-4D7A-A9A5-A1021B8AC218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G2G</a:t>
          </a:r>
          <a:endParaRPr lang="ru-RU" sz="3200" b="1" kern="1200" dirty="0"/>
        </a:p>
      </dsp:txBody>
      <dsp:txXfrm rot="-5400000">
        <a:off x="0" y="1809570"/>
        <a:ext cx="1038004" cy="444858"/>
      </dsp:txXfrm>
    </dsp:sp>
    <dsp:sp modelId="{09F15DBB-2488-4F08-BABB-A5F82AD20CA1}">
      <dsp:nvSpPr>
        <dsp:cNvPr id="0" name=""/>
        <dsp:cNvSpPr/>
      </dsp:nvSpPr>
      <dsp:spPr>
        <a:xfrm rot="5400000">
          <a:off x="4247671" y="-1919098"/>
          <a:ext cx="963860" cy="7383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Отчетность о количестве учеников</a:t>
          </a:r>
          <a:endParaRPr lang="ru-RU" sz="3200" kern="1200" dirty="0"/>
        </a:p>
      </dsp:txBody>
      <dsp:txXfrm rot="-5400000">
        <a:off x="1038004" y="1337621"/>
        <a:ext cx="7336143" cy="869756"/>
      </dsp:txXfrm>
    </dsp:sp>
    <dsp:sp modelId="{525FB453-9848-451D-8026-AB1D07D4FD38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B2B</a:t>
          </a:r>
          <a:endParaRPr lang="ru-RU" sz="3200" b="1" kern="1200" dirty="0"/>
        </a:p>
      </dsp:txBody>
      <dsp:txXfrm rot="-5400000">
        <a:off x="0" y="3096976"/>
        <a:ext cx="1038004" cy="444858"/>
      </dsp:txXfrm>
    </dsp:sp>
    <dsp:sp modelId="{4DC90417-F380-4EC7-BECC-4639713B541C}">
      <dsp:nvSpPr>
        <dsp:cNvPr id="0" name=""/>
        <dsp:cNvSpPr/>
      </dsp:nvSpPr>
      <dsp:spPr>
        <a:xfrm rot="5400000">
          <a:off x="4247671" y="-631693"/>
          <a:ext cx="963860" cy="7383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Отчетность об инцидентах</a:t>
          </a:r>
          <a:endParaRPr lang="ru-RU" sz="3200" kern="1200" dirty="0"/>
        </a:p>
      </dsp:txBody>
      <dsp:txXfrm rot="-5400000">
        <a:off x="1038004" y="2625026"/>
        <a:ext cx="7336143" cy="869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9F874-5943-499D-BA55-C06A59490E5E}">
      <dsp:nvSpPr>
        <dsp:cNvPr id="0" name=""/>
        <dsp:cNvSpPr/>
      </dsp:nvSpPr>
      <dsp:spPr>
        <a:xfrm>
          <a:off x="4612168" y="1901318"/>
          <a:ext cx="476789" cy="1537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394" y="0"/>
              </a:lnTo>
              <a:lnTo>
                <a:pt x="238394" y="1537645"/>
              </a:lnTo>
              <a:lnTo>
                <a:pt x="476789" y="153764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D4A5E-91AB-494F-B745-F261DC2EA717}">
      <dsp:nvSpPr>
        <dsp:cNvPr id="0" name=""/>
        <dsp:cNvSpPr/>
      </dsp:nvSpPr>
      <dsp:spPr>
        <a:xfrm>
          <a:off x="4612168" y="1901318"/>
          <a:ext cx="476789" cy="512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394" y="0"/>
              </a:lnTo>
              <a:lnTo>
                <a:pt x="238394" y="512548"/>
              </a:lnTo>
              <a:lnTo>
                <a:pt x="476789" y="51254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6552A-CA6E-49FD-99AE-5F1D1288A259}">
      <dsp:nvSpPr>
        <dsp:cNvPr id="0" name=""/>
        <dsp:cNvSpPr/>
      </dsp:nvSpPr>
      <dsp:spPr>
        <a:xfrm>
          <a:off x="4612168" y="1388770"/>
          <a:ext cx="476789" cy="512548"/>
        </a:xfrm>
        <a:custGeom>
          <a:avLst/>
          <a:gdLst/>
          <a:ahLst/>
          <a:cxnLst/>
          <a:rect l="0" t="0" r="0" b="0"/>
          <a:pathLst>
            <a:path>
              <a:moveTo>
                <a:pt x="0" y="512548"/>
              </a:moveTo>
              <a:lnTo>
                <a:pt x="238394" y="512548"/>
              </a:lnTo>
              <a:lnTo>
                <a:pt x="238394" y="0"/>
              </a:lnTo>
              <a:lnTo>
                <a:pt x="47678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BAD82-C074-47C8-A05D-946E4E678FF7}">
      <dsp:nvSpPr>
        <dsp:cNvPr id="0" name=""/>
        <dsp:cNvSpPr/>
      </dsp:nvSpPr>
      <dsp:spPr>
        <a:xfrm>
          <a:off x="4612168" y="363673"/>
          <a:ext cx="476789" cy="1537645"/>
        </a:xfrm>
        <a:custGeom>
          <a:avLst/>
          <a:gdLst/>
          <a:ahLst/>
          <a:cxnLst/>
          <a:rect l="0" t="0" r="0" b="0"/>
          <a:pathLst>
            <a:path>
              <a:moveTo>
                <a:pt x="0" y="1537645"/>
              </a:moveTo>
              <a:lnTo>
                <a:pt x="238394" y="1537645"/>
              </a:lnTo>
              <a:lnTo>
                <a:pt x="238394" y="0"/>
              </a:lnTo>
              <a:lnTo>
                <a:pt x="47678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0A34C-ADD4-4009-A2A3-87E1712AC88A}">
      <dsp:nvSpPr>
        <dsp:cNvPr id="0" name=""/>
        <dsp:cNvSpPr/>
      </dsp:nvSpPr>
      <dsp:spPr>
        <a:xfrm>
          <a:off x="1296146" y="1537767"/>
          <a:ext cx="3316021" cy="7271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Виды отчетов</a:t>
          </a:r>
          <a:endParaRPr lang="ru-RU" sz="3200" b="1" kern="1200" dirty="0"/>
        </a:p>
      </dsp:txBody>
      <dsp:txXfrm>
        <a:off x="1296146" y="1537767"/>
        <a:ext cx="3316021" cy="727103"/>
      </dsp:txXfrm>
    </dsp:sp>
    <dsp:sp modelId="{3E4C2F1F-8CDA-4853-8066-BAA910A8E0C2}">
      <dsp:nvSpPr>
        <dsp:cNvPr id="0" name=""/>
        <dsp:cNvSpPr/>
      </dsp:nvSpPr>
      <dsp:spPr>
        <a:xfrm>
          <a:off x="5088957" y="121"/>
          <a:ext cx="4272079" cy="7271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/>
            <a:t>Статистические</a:t>
          </a:r>
          <a:endParaRPr lang="ru-RU" sz="3200" b="1" u="none" kern="1200" dirty="0"/>
        </a:p>
      </dsp:txBody>
      <dsp:txXfrm>
        <a:off x="5088957" y="121"/>
        <a:ext cx="4272079" cy="727103"/>
      </dsp:txXfrm>
    </dsp:sp>
    <dsp:sp modelId="{6AB00A34-5D7F-40CC-98E0-C8F3F5EB3816}">
      <dsp:nvSpPr>
        <dsp:cNvPr id="0" name=""/>
        <dsp:cNvSpPr/>
      </dsp:nvSpPr>
      <dsp:spPr>
        <a:xfrm>
          <a:off x="5088957" y="1025218"/>
          <a:ext cx="4272079" cy="7271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Оперативные</a:t>
          </a:r>
          <a:endParaRPr lang="ru-RU" sz="3200" b="1" kern="1200" dirty="0"/>
        </a:p>
      </dsp:txBody>
      <dsp:txXfrm>
        <a:off x="5088957" y="1025218"/>
        <a:ext cx="4272079" cy="727103"/>
      </dsp:txXfrm>
    </dsp:sp>
    <dsp:sp modelId="{AE14E42D-A4AD-493D-8005-F0E2847B5F40}">
      <dsp:nvSpPr>
        <dsp:cNvPr id="0" name=""/>
        <dsp:cNvSpPr/>
      </dsp:nvSpPr>
      <dsp:spPr>
        <a:xfrm>
          <a:off x="5088957" y="2050315"/>
          <a:ext cx="4272079" cy="7271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Бухгалтерские</a:t>
          </a:r>
          <a:endParaRPr lang="ru-RU" sz="3200" kern="1200" dirty="0"/>
        </a:p>
      </dsp:txBody>
      <dsp:txXfrm>
        <a:off x="5088957" y="2050315"/>
        <a:ext cx="4272079" cy="727103"/>
      </dsp:txXfrm>
    </dsp:sp>
    <dsp:sp modelId="{BD1CF7CA-787F-4B29-BA02-BCE25A1E4A35}">
      <dsp:nvSpPr>
        <dsp:cNvPr id="0" name=""/>
        <dsp:cNvSpPr/>
      </dsp:nvSpPr>
      <dsp:spPr>
        <a:xfrm>
          <a:off x="5088957" y="3075412"/>
          <a:ext cx="4272079" cy="7271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Налоговые</a:t>
          </a:r>
          <a:endParaRPr lang="ru-RU" sz="3200" kern="1200" dirty="0"/>
        </a:p>
      </dsp:txBody>
      <dsp:txXfrm>
        <a:off x="5088957" y="3075412"/>
        <a:ext cx="4272079" cy="727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6552A-CA6E-49FD-99AE-5F1D1288A259}">
      <dsp:nvSpPr>
        <dsp:cNvPr id="0" name=""/>
        <dsp:cNvSpPr/>
      </dsp:nvSpPr>
      <dsp:spPr>
        <a:xfrm>
          <a:off x="3510136" y="1901319"/>
          <a:ext cx="698311" cy="750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155" y="0"/>
              </a:lnTo>
              <a:lnTo>
                <a:pt x="349155" y="750684"/>
              </a:lnTo>
              <a:lnTo>
                <a:pt x="698311" y="75068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BAD82-C074-47C8-A05D-946E4E678FF7}">
      <dsp:nvSpPr>
        <dsp:cNvPr id="0" name=""/>
        <dsp:cNvSpPr/>
      </dsp:nvSpPr>
      <dsp:spPr>
        <a:xfrm>
          <a:off x="3510136" y="1150634"/>
          <a:ext cx="698311" cy="750684"/>
        </a:xfrm>
        <a:custGeom>
          <a:avLst/>
          <a:gdLst/>
          <a:ahLst/>
          <a:cxnLst/>
          <a:rect l="0" t="0" r="0" b="0"/>
          <a:pathLst>
            <a:path>
              <a:moveTo>
                <a:pt x="0" y="750684"/>
              </a:moveTo>
              <a:lnTo>
                <a:pt x="349155" y="750684"/>
              </a:lnTo>
              <a:lnTo>
                <a:pt x="349155" y="0"/>
              </a:lnTo>
              <a:lnTo>
                <a:pt x="698311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0A34C-ADD4-4009-A2A3-87E1712AC88A}">
      <dsp:nvSpPr>
        <dsp:cNvPr id="0" name=""/>
        <dsp:cNvSpPr/>
      </dsp:nvSpPr>
      <dsp:spPr>
        <a:xfrm>
          <a:off x="1436" y="1368856"/>
          <a:ext cx="3508699" cy="10649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 срокам представления</a:t>
          </a:r>
          <a:endParaRPr lang="ru-RU" sz="3200" b="1" kern="1200" dirty="0"/>
        </a:p>
      </dsp:txBody>
      <dsp:txXfrm>
        <a:off x="1436" y="1368856"/>
        <a:ext cx="3508699" cy="1064924"/>
      </dsp:txXfrm>
    </dsp:sp>
    <dsp:sp modelId="{3E4C2F1F-8CDA-4853-8066-BAA910A8E0C2}">
      <dsp:nvSpPr>
        <dsp:cNvPr id="0" name=""/>
        <dsp:cNvSpPr/>
      </dsp:nvSpPr>
      <dsp:spPr>
        <a:xfrm>
          <a:off x="4208447" y="618172"/>
          <a:ext cx="4009319" cy="10649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/>
            <a:t>Внутригодовые</a:t>
          </a:r>
          <a:endParaRPr lang="ru-RU" sz="3200" b="1" u="none" kern="1200" dirty="0"/>
        </a:p>
      </dsp:txBody>
      <dsp:txXfrm>
        <a:off x="4208447" y="618172"/>
        <a:ext cx="4009319" cy="1064924"/>
      </dsp:txXfrm>
    </dsp:sp>
    <dsp:sp modelId="{6AB00A34-5D7F-40CC-98E0-C8F3F5EB3816}">
      <dsp:nvSpPr>
        <dsp:cNvPr id="0" name=""/>
        <dsp:cNvSpPr/>
      </dsp:nvSpPr>
      <dsp:spPr>
        <a:xfrm>
          <a:off x="4208447" y="2119541"/>
          <a:ext cx="4009319" cy="10649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Годовые</a:t>
          </a:r>
          <a:endParaRPr lang="ru-RU" sz="3200" b="1" kern="1200" dirty="0"/>
        </a:p>
      </dsp:txBody>
      <dsp:txXfrm>
        <a:off x="4208447" y="2119541"/>
        <a:ext cx="4009319" cy="1064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EFBB7-7C8F-4F07-BF9B-316708D5FE98}">
      <dsp:nvSpPr>
        <dsp:cNvPr id="0" name=""/>
        <dsp:cNvSpPr/>
      </dsp:nvSpPr>
      <dsp:spPr>
        <a:xfrm>
          <a:off x="3075153" y="1909597"/>
          <a:ext cx="615440" cy="1140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427" y="0"/>
              </a:lnTo>
              <a:lnTo>
                <a:pt x="309427" y="1140695"/>
              </a:lnTo>
              <a:lnTo>
                <a:pt x="615440" y="11406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6552A-CA6E-49FD-99AE-5F1D1288A259}">
      <dsp:nvSpPr>
        <dsp:cNvPr id="0" name=""/>
        <dsp:cNvSpPr/>
      </dsp:nvSpPr>
      <dsp:spPr>
        <a:xfrm>
          <a:off x="3075153" y="1855598"/>
          <a:ext cx="615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998"/>
              </a:moveTo>
              <a:lnTo>
                <a:pt x="309427" y="53998"/>
              </a:lnTo>
              <a:lnTo>
                <a:pt x="309427" y="45720"/>
              </a:lnTo>
              <a:lnTo>
                <a:pt x="615440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BAD82-C074-47C8-A05D-946E4E678FF7}">
      <dsp:nvSpPr>
        <dsp:cNvPr id="0" name=""/>
        <dsp:cNvSpPr/>
      </dsp:nvSpPr>
      <dsp:spPr>
        <a:xfrm>
          <a:off x="3075153" y="752344"/>
          <a:ext cx="615440" cy="1157252"/>
        </a:xfrm>
        <a:custGeom>
          <a:avLst/>
          <a:gdLst/>
          <a:ahLst/>
          <a:cxnLst/>
          <a:rect l="0" t="0" r="0" b="0"/>
          <a:pathLst>
            <a:path>
              <a:moveTo>
                <a:pt x="0" y="1157252"/>
              </a:moveTo>
              <a:lnTo>
                <a:pt x="309427" y="1157252"/>
              </a:lnTo>
              <a:lnTo>
                <a:pt x="309427" y="0"/>
              </a:lnTo>
              <a:lnTo>
                <a:pt x="615440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0A34C-ADD4-4009-A2A3-87E1712AC88A}">
      <dsp:nvSpPr>
        <dsp:cNvPr id="0" name=""/>
        <dsp:cNvSpPr/>
      </dsp:nvSpPr>
      <dsp:spPr>
        <a:xfrm>
          <a:off x="0" y="1442928"/>
          <a:ext cx="3075153" cy="933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 назначению</a:t>
          </a:r>
          <a:endParaRPr lang="ru-RU" sz="3200" b="1" kern="1200" dirty="0"/>
        </a:p>
      </dsp:txBody>
      <dsp:txXfrm>
        <a:off x="0" y="1442928"/>
        <a:ext cx="3075153" cy="933339"/>
      </dsp:txXfrm>
    </dsp:sp>
    <dsp:sp modelId="{3E4C2F1F-8CDA-4853-8066-BAA910A8E0C2}">
      <dsp:nvSpPr>
        <dsp:cNvPr id="0" name=""/>
        <dsp:cNvSpPr/>
      </dsp:nvSpPr>
      <dsp:spPr>
        <a:xfrm>
          <a:off x="3690593" y="369115"/>
          <a:ext cx="4525195" cy="766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/>
            <a:t>Государственные</a:t>
          </a:r>
          <a:endParaRPr lang="ru-RU" sz="3200" b="1" u="none" kern="1200" dirty="0"/>
        </a:p>
      </dsp:txBody>
      <dsp:txXfrm>
        <a:off x="3690593" y="369115"/>
        <a:ext cx="4525195" cy="766458"/>
      </dsp:txXfrm>
    </dsp:sp>
    <dsp:sp modelId="{6AB00A34-5D7F-40CC-98E0-C8F3F5EB3816}">
      <dsp:nvSpPr>
        <dsp:cNvPr id="0" name=""/>
        <dsp:cNvSpPr/>
      </dsp:nvSpPr>
      <dsp:spPr>
        <a:xfrm>
          <a:off x="3690593" y="1518089"/>
          <a:ext cx="4525195" cy="766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Специальные</a:t>
          </a:r>
          <a:endParaRPr lang="ru-RU" sz="3200" b="1" kern="1200" dirty="0"/>
        </a:p>
      </dsp:txBody>
      <dsp:txXfrm>
        <a:off x="3690593" y="1518089"/>
        <a:ext cx="4525195" cy="766458"/>
      </dsp:txXfrm>
    </dsp:sp>
    <dsp:sp modelId="{1D1E4864-797C-4EE5-8A06-322575F1AF8D}">
      <dsp:nvSpPr>
        <dsp:cNvPr id="0" name=""/>
        <dsp:cNvSpPr/>
      </dsp:nvSpPr>
      <dsp:spPr>
        <a:xfrm>
          <a:off x="3690593" y="2667064"/>
          <a:ext cx="4525195" cy="766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Внутренние</a:t>
          </a:r>
          <a:endParaRPr lang="ru-RU" sz="3200" b="1" kern="1200" dirty="0"/>
        </a:p>
      </dsp:txBody>
      <dsp:txXfrm>
        <a:off x="3690593" y="2667064"/>
        <a:ext cx="4525195" cy="7664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6552A-CA6E-49FD-99AE-5F1D1288A259}">
      <dsp:nvSpPr>
        <dsp:cNvPr id="0" name=""/>
        <dsp:cNvSpPr/>
      </dsp:nvSpPr>
      <dsp:spPr>
        <a:xfrm>
          <a:off x="3075153" y="1909597"/>
          <a:ext cx="615440" cy="73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427" y="0"/>
              </a:lnTo>
              <a:lnTo>
                <a:pt x="309427" y="733084"/>
              </a:lnTo>
              <a:lnTo>
                <a:pt x="615440" y="73308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BAD82-C074-47C8-A05D-946E4E678FF7}">
      <dsp:nvSpPr>
        <dsp:cNvPr id="0" name=""/>
        <dsp:cNvSpPr/>
      </dsp:nvSpPr>
      <dsp:spPr>
        <a:xfrm>
          <a:off x="3075153" y="1159955"/>
          <a:ext cx="615440" cy="749642"/>
        </a:xfrm>
        <a:custGeom>
          <a:avLst/>
          <a:gdLst/>
          <a:ahLst/>
          <a:cxnLst/>
          <a:rect l="0" t="0" r="0" b="0"/>
          <a:pathLst>
            <a:path>
              <a:moveTo>
                <a:pt x="0" y="749642"/>
              </a:moveTo>
              <a:lnTo>
                <a:pt x="309427" y="749642"/>
              </a:lnTo>
              <a:lnTo>
                <a:pt x="309427" y="0"/>
              </a:lnTo>
              <a:lnTo>
                <a:pt x="615440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0A34C-ADD4-4009-A2A3-87E1712AC88A}">
      <dsp:nvSpPr>
        <dsp:cNvPr id="0" name=""/>
        <dsp:cNvSpPr/>
      </dsp:nvSpPr>
      <dsp:spPr>
        <a:xfrm>
          <a:off x="0" y="1024292"/>
          <a:ext cx="3075153" cy="1770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 причине сбора данных</a:t>
          </a:r>
          <a:endParaRPr lang="ru-RU" sz="3200" b="1" kern="1200" dirty="0"/>
        </a:p>
      </dsp:txBody>
      <dsp:txXfrm>
        <a:off x="0" y="1024292"/>
        <a:ext cx="3075153" cy="1770609"/>
      </dsp:txXfrm>
    </dsp:sp>
    <dsp:sp modelId="{3E4C2F1F-8CDA-4853-8066-BAA910A8E0C2}">
      <dsp:nvSpPr>
        <dsp:cNvPr id="0" name=""/>
        <dsp:cNvSpPr/>
      </dsp:nvSpPr>
      <dsp:spPr>
        <a:xfrm>
          <a:off x="3690593" y="609850"/>
          <a:ext cx="4525195" cy="11002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/>
            <a:t>Регулярные</a:t>
          </a:r>
          <a:endParaRPr lang="ru-RU" sz="3200" b="1" u="none" kern="1200" dirty="0"/>
        </a:p>
      </dsp:txBody>
      <dsp:txXfrm>
        <a:off x="3690593" y="609850"/>
        <a:ext cx="4525195" cy="1100210"/>
      </dsp:txXfrm>
    </dsp:sp>
    <dsp:sp modelId="{6AB00A34-5D7F-40CC-98E0-C8F3F5EB3816}">
      <dsp:nvSpPr>
        <dsp:cNvPr id="0" name=""/>
        <dsp:cNvSpPr/>
      </dsp:nvSpPr>
      <dsp:spPr>
        <a:xfrm>
          <a:off x="3690593" y="2092577"/>
          <a:ext cx="4525195" cy="11002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 событию</a:t>
          </a:r>
          <a:endParaRPr lang="ru-RU" sz="3200" b="1" kern="1200" dirty="0"/>
        </a:p>
      </dsp:txBody>
      <dsp:txXfrm>
        <a:off x="3690593" y="2092577"/>
        <a:ext cx="4525195" cy="1100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36300-20FC-437A-B5D0-FEBFF1328410}">
      <dsp:nvSpPr>
        <dsp:cNvPr id="0" name=""/>
        <dsp:cNvSpPr/>
      </dsp:nvSpPr>
      <dsp:spPr>
        <a:xfrm rot="5400000">
          <a:off x="4886983" y="-1515765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Статистическая</a:t>
          </a:r>
          <a:endParaRPr lang="ru-RU" sz="2800" kern="1200" dirty="0"/>
        </a:p>
      </dsp:txBody>
      <dsp:txXfrm rot="-5400000">
        <a:off x="3259744" y="154121"/>
        <a:ext cx="4085464" cy="788337"/>
      </dsp:txXfrm>
    </dsp:sp>
    <dsp:sp modelId="{9CA4149F-97CB-415D-A5D6-47944189B355}">
      <dsp:nvSpPr>
        <dsp:cNvPr id="0" name=""/>
        <dsp:cNvSpPr/>
      </dsp:nvSpPr>
      <dsp:spPr>
        <a:xfrm>
          <a:off x="441261" y="2270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виду</a:t>
          </a:r>
          <a:endParaRPr lang="ru-RU" sz="2400" kern="1200" dirty="0"/>
        </a:p>
      </dsp:txBody>
      <dsp:txXfrm>
        <a:off x="494570" y="55579"/>
        <a:ext cx="2711864" cy="985421"/>
      </dsp:txXfrm>
    </dsp:sp>
    <dsp:sp modelId="{3D178A4C-3003-48E8-94FC-400F92C3FDB2}">
      <dsp:nvSpPr>
        <dsp:cNvPr id="0" name=""/>
        <dsp:cNvSpPr/>
      </dsp:nvSpPr>
      <dsp:spPr>
        <a:xfrm rot="5400000">
          <a:off x="4886983" y="-369124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Внутригодовая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Годовая</a:t>
          </a:r>
          <a:endParaRPr lang="ru-RU" sz="2800" kern="1200" dirty="0"/>
        </a:p>
      </dsp:txBody>
      <dsp:txXfrm rot="-5400000">
        <a:off x="3259744" y="1300762"/>
        <a:ext cx="4085464" cy="788337"/>
      </dsp:txXfrm>
    </dsp:sp>
    <dsp:sp modelId="{40457408-3FB0-42B0-8095-B301477D2CF8}">
      <dsp:nvSpPr>
        <dsp:cNvPr id="0" name=""/>
        <dsp:cNvSpPr/>
      </dsp:nvSpPr>
      <dsp:spPr>
        <a:xfrm>
          <a:off x="441261" y="1148911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срокам предоставления</a:t>
          </a:r>
          <a:endParaRPr lang="ru-RU" sz="2400" kern="1200" dirty="0"/>
        </a:p>
      </dsp:txBody>
      <dsp:txXfrm>
        <a:off x="494570" y="1202220"/>
        <a:ext cx="2711864" cy="985421"/>
      </dsp:txXfrm>
    </dsp:sp>
    <dsp:sp modelId="{BD5F34F3-154A-404E-9EA7-3B04767ABD29}">
      <dsp:nvSpPr>
        <dsp:cNvPr id="0" name=""/>
        <dsp:cNvSpPr/>
      </dsp:nvSpPr>
      <dsp:spPr>
        <a:xfrm rot="5400000">
          <a:off x="4886983" y="777516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Государственная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Специальная</a:t>
          </a:r>
          <a:endParaRPr lang="ru-RU" sz="2800" kern="1200" dirty="0"/>
        </a:p>
      </dsp:txBody>
      <dsp:txXfrm rot="-5400000">
        <a:off x="3259744" y="2447403"/>
        <a:ext cx="4085464" cy="788337"/>
      </dsp:txXfrm>
    </dsp:sp>
    <dsp:sp modelId="{4CF7EA2A-9C39-405E-9428-97A19EA8B255}">
      <dsp:nvSpPr>
        <dsp:cNvPr id="0" name=""/>
        <dsp:cNvSpPr/>
      </dsp:nvSpPr>
      <dsp:spPr>
        <a:xfrm>
          <a:off x="441261" y="2295552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назначению</a:t>
          </a:r>
          <a:endParaRPr lang="ru-RU" sz="2400" kern="1200" dirty="0"/>
        </a:p>
      </dsp:txBody>
      <dsp:txXfrm>
        <a:off x="494570" y="2348861"/>
        <a:ext cx="2711864" cy="985421"/>
      </dsp:txXfrm>
    </dsp:sp>
    <dsp:sp modelId="{9CBA4688-8297-4D06-8236-EC1C8817FA65}">
      <dsp:nvSpPr>
        <dsp:cNvPr id="0" name=""/>
        <dsp:cNvSpPr/>
      </dsp:nvSpPr>
      <dsp:spPr>
        <a:xfrm rot="5400000">
          <a:off x="4886983" y="1924158"/>
          <a:ext cx="873631" cy="4128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Регулярная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 событию</a:t>
          </a:r>
          <a:endParaRPr lang="ru-RU" sz="2800" kern="1200" dirty="0"/>
        </a:p>
      </dsp:txBody>
      <dsp:txXfrm rot="-5400000">
        <a:off x="3259744" y="3594045"/>
        <a:ext cx="4085464" cy="788337"/>
      </dsp:txXfrm>
    </dsp:sp>
    <dsp:sp modelId="{EC3967B0-6447-4A3A-8EFC-2E3E7C856C9B}">
      <dsp:nvSpPr>
        <dsp:cNvPr id="0" name=""/>
        <dsp:cNvSpPr/>
      </dsp:nvSpPr>
      <dsp:spPr>
        <a:xfrm>
          <a:off x="441261" y="3442194"/>
          <a:ext cx="2818482" cy="1092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причине сбора данных</a:t>
          </a:r>
          <a:endParaRPr lang="ru-RU" sz="2400" kern="1200" dirty="0"/>
        </a:p>
      </dsp:txBody>
      <dsp:txXfrm>
        <a:off x="494570" y="3495503"/>
        <a:ext cx="2711864" cy="9854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4F7D-075E-42F5-8254-BFCF80F02586}">
      <dsp:nvSpPr>
        <dsp:cNvPr id="0" name=""/>
        <dsp:cNvSpPr/>
      </dsp:nvSpPr>
      <dsp:spPr>
        <a:xfrm rot="5400000">
          <a:off x="-190504" y="191746"/>
          <a:ext cx="1270031" cy="8890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B2G</a:t>
          </a:r>
          <a:endParaRPr lang="ru-RU" sz="2800" b="1" kern="1200" dirty="0"/>
        </a:p>
      </dsp:txBody>
      <dsp:txXfrm rot="-5400000">
        <a:off x="1" y="445752"/>
        <a:ext cx="889022" cy="381009"/>
      </dsp:txXfrm>
    </dsp:sp>
    <dsp:sp modelId="{B4528A91-67C7-4FCA-8E46-4DBB83D75C92}">
      <dsp:nvSpPr>
        <dsp:cNvPr id="0" name=""/>
        <dsp:cNvSpPr/>
      </dsp:nvSpPr>
      <dsp:spPr>
        <a:xfrm rot="5400000">
          <a:off x="4386533" y="-3496269"/>
          <a:ext cx="825954" cy="7820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Отчетность о страховых выплатах</a:t>
          </a:r>
          <a:endParaRPr lang="ru-RU" sz="2800" b="1" kern="1200" dirty="0"/>
        </a:p>
      </dsp:txBody>
      <dsp:txXfrm rot="-5400000">
        <a:off x="889022" y="41562"/>
        <a:ext cx="7780657" cy="745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9553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017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3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25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60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71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0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16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42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12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27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6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891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28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54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969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915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777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606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192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42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Collins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6 </a:t>
            </a:r>
            <a:r>
              <a:rPr lang="be-BY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значений слова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4 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значений слова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r>
              <a:rPr lang="be-BY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be-BY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e-BY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Русские словари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4 </a:t>
            </a:r>
            <a:r>
              <a:rPr lang="be-BY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значений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слова отчет и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s-E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значений слова отчетность</a:t>
            </a:r>
            <a:b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5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ru-RU" sz="1200" b="0" i="1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5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ru-RU" sz="1200" dirty="0"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0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24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ru-RU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7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24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ru-RU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8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24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ru-RU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3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6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‹#›</a:t>
            </a:fld>
            <a:endParaRPr lang="ru-RU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 descr="add-logo-big.png"/>
          <p:cNvPicPr preferRelativeResize="0"/>
          <p:nvPr/>
        </p:nvPicPr>
        <p:blipFill rotWithShape="1">
          <a:blip r:embed="rId12">
            <a:alphaModFix/>
          </a:blip>
          <a:srcRect r="70596"/>
          <a:stretch/>
        </p:blipFill>
        <p:spPr>
          <a:xfrm>
            <a:off x="8776171" y="61215"/>
            <a:ext cx="332332" cy="3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.png"/><Relationship Id="rId9" Type="http://schemas.microsoft.com/office/2007/relationships/diagramDrawing" Target="../diagrams/drawing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6.png"/><Relationship Id="rId9" Type="http://schemas.microsoft.com/office/2007/relationships/diagramDrawing" Target="../diagrams/drawin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linkedin.com/in/elizavetaivankov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607050"/>
            <a:ext cx="80604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-RU" sz="3600" dirty="0"/>
              <a:t>Системы сбора </a:t>
            </a:r>
            <a:r>
              <a:rPr lang="ru-RU" sz="3600" dirty="0" smtClean="0"/>
              <a:t>отчетности</a:t>
            </a:r>
            <a:r>
              <a:rPr lang="ru-RU" sz="3600" dirty="0"/>
              <a:t>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-RU" sz="3600" dirty="0" smtClean="0"/>
              <a:t>В поисках универсального решения.</a:t>
            </a:r>
            <a:endParaRPr lang="ru-RU" sz="3600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ru-RU" sz="2480" b="1" dirty="0"/>
              <a:t>Иванькова Елизавета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ru-RU" sz="2480" dirty="0" err="1"/>
              <a:t>Godel</a:t>
            </a:r>
            <a:r>
              <a:rPr lang="ru-RU" sz="2480" dirty="0"/>
              <a:t> </a:t>
            </a:r>
            <a:r>
              <a:rPr lang="ru-RU" sz="2480" dirty="0" err="1"/>
              <a:t>Technologies</a:t>
            </a:r>
            <a:r>
              <a:rPr lang="ru-RU" sz="2480" dirty="0"/>
              <a:t> </a:t>
            </a:r>
            <a:r>
              <a:rPr lang="ru-RU" sz="2480" dirty="0" err="1"/>
              <a:t>Europe</a:t>
            </a:r>
            <a:r>
              <a:rPr lang="ru-RU" sz="2480" dirty="0"/>
              <a:t> </a:t>
            </a:r>
            <a:r>
              <a:rPr lang="ru-RU" sz="2480" dirty="0" err="1"/>
              <a:t>Limited</a:t>
            </a:r>
            <a:endParaRPr lang="ru-RU" sz="2480" dirty="0"/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2480" dirty="0"/>
              <a:t>linkedin.com/</a:t>
            </a:r>
            <a:r>
              <a:rPr lang="ru-RU" sz="2480" dirty="0" err="1"/>
              <a:t>in</a:t>
            </a:r>
            <a:r>
              <a:rPr lang="ru-RU" sz="2480" dirty="0"/>
              <a:t>/</a:t>
            </a:r>
            <a:r>
              <a:rPr lang="ru-RU" sz="2480" dirty="0" err="1"/>
              <a:t>elizavetaivankova</a:t>
            </a:r>
            <a:endParaRPr lang="ru-RU" sz="2480" dirty="0"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4565" y="230693"/>
            <a:ext cx="3094869" cy="170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10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29705857"/>
              </p:ext>
            </p:extLst>
          </p:nvPr>
        </p:nvGraphicFramePr>
        <p:xfrm>
          <a:off x="1194127" y="1916832"/>
          <a:ext cx="782911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570841"/>
              </p:ext>
            </p:extLst>
          </p:nvPr>
        </p:nvGraphicFramePr>
        <p:xfrm>
          <a:off x="323528" y="1052736"/>
          <a:ext cx="8710000" cy="127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Shape 90"/>
          <p:cNvSpPr txBox="1"/>
          <p:nvPr/>
        </p:nvSpPr>
        <p:spPr>
          <a:xfrm>
            <a:off x="0" y="-36496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Сравнение систем сбора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2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11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0" y="1916832"/>
            <a:ext cx="811809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54866852"/>
              </p:ext>
            </p:extLst>
          </p:nvPr>
        </p:nvGraphicFramePr>
        <p:xfrm>
          <a:off x="251520" y="908720"/>
          <a:ext cx="8710000" cy="127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hape 90"/>
          <p:cNvSpPr txBox="1"/>
          <p:nvPr/>
        </p:nvSpPr>
        <p:spPr>
          <a:xfrm>
            <a:off x="0" y="-36496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Сравнение систем сбора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1700808"/>
            <a:ext cx="759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1319920"/>
              </p:ext>
            </p:extLst>
          </p:nvPr>
        </p:nvGraphicFramePr>
        <p:xfrm>
          <a:off x="1194127" y="1916832"/>
          <a:ext cx="782911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4639338"/>
              </p:ext>
            </p:extLst>
          </p:nvPr>
        </p:nvGraphicFramePr>
        <p:xfrm>
          <a:off x="323528" y="1052736"/>
          <a:ext cx="8710000" cy="127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Shape 90"/>
          <p:cNvSpPr txBox="1"/>
          <p:nvPr/>
        </p:nvSpPr>
        <p:spPr>
          <a:xfrm>
            <a:off x="0" y="-36496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Сравнение систем сбора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5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13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8" y="1844824"/>
            <a:ext cx="8658288" cy="43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21665373"/>
              </p:ext>
            </p:extLst>
          </p:nvPr>
        </p:nvGraphicFramePr>
        <p:xfrm>
          <a:off x="251520" y="908720"/>
          <a:ext cx="8710000" cy="127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hape 90"/>
          <p:cNvSpPr txBox="1"/>
          <p:nvPr/>
        </p:nvSpPr>
        <p:spPr>
          <a:xfrm>
            <a:off x="0" y="-36496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Сравнение систем сбора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14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37920685"/>
              </p:ext>
            </p:extLst>
          </p:nvPr>
        </p:nvGraphicFramePr>
        <p:xfrm>
          <a:off x="1194127" y="1916832"/>
          <a:ext cx="782911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11207433"/>
              </p:ext>
            </p:extLst>
          </p:nvPr>
        </p:nvGraphicFramePr>
        <p:xfrm>
          <a:off x="323528" y="1052736"/>
          <a:ext cx="8710000" cy="127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Shape 90"/>
          <p:cNvSpPr txBox="1"/>
          <p:nvPr/>
        </p:nvSpPr>
        <p:spPr>
          <a:xfrm>
            <a:off x="0" y="-36496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  <a:tabLst>
                <a:tab pos="2246313" algn="l"/>
              </a:tabLst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Сравнение систем сбора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8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15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3" y="2060061"/>
            <a:ext cx="7999251" cy="403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93546313"/>
              </p:ext>
            </p:extLst>
          </p:nvPr>
        </p:nvGraphicFramePr>
        <p:xfrm>
          <a:off x="323528" y="1052736"/>
          <a:ext cx="8710000" cy="127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hape 90"/>
          <p:cNvSpPr txBox="1"/>
          <p:nvPr/>
        </p:nvSpPr>
        <p:spPr>
          <a:xfrm>
            <a:off x="0" y="-36496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Сравнение систем сбора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16</a:t>
            </a:fld>
            <a:endParaRPr lang="ru-RU"/>
          </a:p>
        </p:txBody>
      </p:sp>
      <p:graphicFrame>
        <p:nvGraphicFramePr>
          <p:cNvPr id="185" name="Shape 185"/>
          <p:cNvGraphicFramePr/>
          <p:nvPr>
            <p:extLst>
              <p:ext uri="{D42A27DB-BD31-4B8C-83A1-F6EECF244321}">
                <p14:modId xmlns:p14="http://schemas.microsoft.com/office/powerpoint/2010/main" val="1208787203"/>
              </p:ext>
            </p:extLst>
          </p:nvPr>
        </p:nvGraphicFramePr>
        <p:xfrm>
          <a:off x="251520" y="1508244"/>
          <a:ext cx="8709232" cy="400898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177308"/>
                <a:gridCol w="1855140"/>
                <a:gridCol w="2304256"/>
                <a:gridCol w="2372528"/>
              </a:tblGrid>
              <a:tr h="118713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страховых выплатах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 количестве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учащихся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об инцидентах в авиакомпании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</a:tr>
              <a:tr h="942243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Отображение формы отчета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</a:tr>
              <a:tr h="108820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Проверка вводимых данных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</a:tr>
              <a:tr h="79141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Сохранение отчета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" name="Плюс 1"/>
          <p:cNvSpPr/>
          <p:nvPr/>
        </p:nvSpPr>
        <p:spPr>
          <a:xfrm>
            <a:off x="3022661" y="2780928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5064720" y="2780928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7474628" y="2780928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3022661" y="3861048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064720" y="3861048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7474628" y="3861048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3022661" y="4797152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5064720" y="4797152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7474628" y="4797152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hape 90"/>
          <p:cNvSpPr txBox="1"/>
          <p:nvPr/>
        </p:nvSpPr>
        <p:spPr>
          <a:xfrm>
            <a:off x="0" y="107520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Общие элементы в рассмотренных системах сбора отчетности</a:t>
            </a:r>
            <a:endParaRPr lang="ru-RU" sz="32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17</a:t>
            </a:fld>
            <a:endParaRPr lang="ru-RU"/>
          </a:p>
        </p:txBody>
      </p:sp>
      <p:graphicFrame>
        <p:nvGraphicFramePr>
          <p:cNvPr id="185" name="Shape 185"/>
          <p:cNvGraphicFramePr/>
          <p:nvPr>
            <p:extLst>
              <p:ext uri="{D42A27DB-BD31-4B8C-83A1-F6EECF244321}">
                <p14:modId xmlns:p14="http://schemas.microsoft.com/office/powerpoint/2010/main" val="3498536520"/>
              </p:ext>
            </p:extLst>
          </p:nvPr>
        </p:nvGraphicFramePr>
        <p:xfrm>
          <a:off x="179512" y="1439220"/>
          <a:ext cx="8709232" cy="436604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177308"/>
                <a:gridCol w="1855140"/>
                <a:gridCol w="2304256"/>
                <a:gridCol w="2372528"/>
              </a:tblGrid>
              <a:tr h="909518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страховых выплатах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 количестве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учащихся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об инцидентах в авиакомпании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</a:tr>
              <a:tr h="769586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Онлайн подсчет контрольных сумм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</a:tr>
              <a:tr h="765484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Загрузка данных из базы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</a:tr>
              <a:tr h="76601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Поиск данных в базе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</a:tr>
              <a:tr h="72737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Контроль сроков подачи отчета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2" name="Плюс 11"/>
          <p:cNvSpPr/>
          <p:nvPr/>
        </p:nvSpPr>
        <p:spPr>
          <a:xfrm>
            <a:off x="2858410" y="2739948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971733" y="2693118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2858410" y="3622287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7318686" y="3643234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2858410" y="4390372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7318686" y="4436850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2858410" y="5158458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4971733" y="5116212"/>
            <a:ext cx="576064" cy="57606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множение 2"/>
          <p:cNvSpPr/>
          <p:nvPr/>
        </p:nvSpPr>
        <p:spPr>
          <a:xfrm>
            <a:off x="4801882" y="3671468"/>
            <a:ext cx="915766" cy="504056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>
            <a:off x="4801882" y="4370602"/>
            <a:ext cx="915766" cy="504056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>
            <a:off x="7148835" y="2807372"/>
            <a:ext cx="915766" cy="504056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>
            <a:off x="7148835" y="5230466"/>
            <a:ext cx="915766" cy="504056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Shape 90"/>
          <p:cNvSpPr txBox="1"/>
          <p:nvPr/>
        </p:nvSpPr>
        <p:spPr>
          <a:xfrm>
            <a:off x="0" y="35512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Похожие элементы в рассмотренных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системах сбора отчетности</a:t>
            </a:r>
            <a:endParaRPr lang="ru-RU" sz="32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18</a:t>
            </a:fld>
            <a:endParaRPr lang="ru-RU"/>
          </a:p>
        </p:txBody>
      </p:sp>
      <p:graphicFrame>
        <p:nvGraphicFramePr>
          <p:cNvPr id="11" name="Shape 185"/>
          <p:cNvGraphicFramePr/>
          <p:nvPr>
            <p:extLst>
              <p:ext uri="{D42A27DB-BD31-4B8C-83A1-F6EECF244321}">
                <p14:modId xmlns:p14="http://schemas.microsoft.com/office/powerpoint/2010/main" val="1470901732"/>
              </p:ext>
            </p:extLst>
          </p:nvPr>
        </p:nvGraphicFramePr>
        <p:xfrm>
          <a:off x="222473" y="1268760"/>
          <a:ext cx="8781240" cy="286197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361342"/>
                <a:gridCol w="1844798"/>
                <a:gridCol w="2287550"/>
                <a:gridCol w="2287550"/>
              </a:tblGrid>
              <a:tr h="1011366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страховых выплатах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 количестве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учащихся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об инцидентах в авиакомпании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</a:tr>
              <a:tr h="882364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Форма</a:t>
                      </a:r>
                      <a:r>
                        <a:rPr lang="ru-RU" sz="18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отчета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Статическая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Смешанная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Интерактивная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</a:tr>
              <a:tr h="882364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Количество страниц в отчете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Одна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Несколько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Одна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sp>
        <p:nvSpPr>
          <p:cNvPr id="7" name="Shape 90"/>
          <p:cNvSpPr txBox="1"/>
          <p:nvPr/>
        </p:nvSpPr>
        <p:spPr>
          <a:xfrm>
            <a:off x="0" y="35512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Различия в рассмотренных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системах сбора отчетности</a:t>
            </a:r>
            <a:endParaRPr lang="ru-RU" sz="32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19</a:t>
            </a:fld>
            <a:endParaRPr lang="ru-RU"/>
          </a:p>
        </p:txBody>
      </p:sp>
      <p:graphicFrame>
        <p:nvGraphicFramePr>
          <p:cNvPr id="11" name="Shape 185"/>
          <p:cNvGraphicFramePr/>
          <p:nvPr>
            <p:extLst>
              <p:ext uri="{D42A27DB-BD31-4B8C-83A1-F6EECF244321}">
                <p14:modId xmlns:p14="http://schemas.microsoft.com/office/powerpoint/2010/main" val="242934731"/>
              </p:ext>
            </p:extLst>
          </p:nvPr>
        </p:nvGraphicFramePr>
        <p:xfrm>
          <a:off x="222473" y="1402200"/>
          <a:ext cx="8781240" cy="346696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361342"/>
                <a:gridCol w="1844798"/>
                <a:gridCol w="2231619"/>
                <a:gridCol w="2343481"/>
              </a:tblGrid>
              <a:tr h="972316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страховых выплатах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 количестве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учащихся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об инцидентах в авиакомпании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</a:tr>
              <a:tr h="75950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Подписание отчета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Электронная</a:t>
                      </a:r>
                      <a:r>
                        <a:rPr lang="ru-RU" sz="2000" baseline="0" dirty="0" smtClean="0"/>
                        <a:t> цифровая подпись</a:t>
                      </a:r>
                      <a:endParaRPr sz="20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Не требовалось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Не требовалось</a:t>
                      </a:r>
                      <a:endParaRPr sz="20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</a:tr>
              <a:tr h="12724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Сохранение в базе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Файл + таблицы в базе</a:t>
                      </a:r>
                      <a:endParaRPr sz="20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Файл + таблицы в базе</a:t>
                      </a:r>
                      <a:endParaRPr sz="20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Таблицы в базе</a:t>
                      </a:r>
                      <a:endParaRPr sz="20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sp>
        <p:nvSpPr>
          <p:cNvPr id="6" name="Shape 90"/>
          <p:cNvSpPr txBox="1"/>
          <p:nvPr/>
        </p:nvSpPr>
        <p:spPr>
          <a:xfrm>
            <a:off x="0" y="35512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Различия в рассмотренных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системах сбора отчетности</a:t>
            </a:r>
            <a:endParaRPr lang="ru-RU" sz="32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2</a:t>
            </a:fld>
            <a:endParaRPr lang="ru-RU"/>
          </a:p>
        </p:txBody>
      </p:sp>
      <p:sp>
        <p:nvSpPr>
          <p:cNvPr id="6" name="Shape 90"/>
          <p:cNvSpPr txBox="1"/>
          <p:nvPr/>
        </p:nvSpPr>
        <p:spPr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Цели доклада</a:t>
            </a:r>
            <a:endParaRPr lang="ru-RU" sz="44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184" y="4509120"/>
            <a:ext cx="2434389" cy="19442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9510114"/>
              </p:ext>
            </p:extLst>
          </p:nvPr>
        </p:nvGraphicFramePr>
        <p:xfrm>
          <a:off x="773103" y="1268760"/>
          <a:ext cx="7913697" cy="358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684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20</a:t>
            </a:fld>
            <a:endParaRPr lang="ru-RU"/>
          </a:p>
        </p:txBody>
      </p:sp>
      <p:graphicFrame>
        <p:nvGraphicFramePr>
          <p:cNvPr id="11" name="Shape 185"/>
          <p:cNvGraphicFramePr/>
          <p:nvPr>
            <p:extLst>
              <p:ext uri="{D42A27DB-BD31-4B8C-83A1-F6EECF244321}">
                <p14:modId xmlns:p14="http://schemas.microsoft.com/office/powerpoint/2010/main" val="1668963752"/>
              </p:ext>
            </p:extLst>
          </p:nvPr>
        </p:nvGraphicFramePr>
        <p:xfrm>
          <a:off x="179512" y="1311082"/>
          <a:ext cx="8781240" cy="420615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584176"/>
                <a:gridCol w="2448272"/>
                <a:gridCol w="2448272"/>
                <a:gridCol w="2300520"/>
              </a:tblGrid>
              <a:tr h="91502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страховых выплатах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 количестве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 учащихся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Отчет об инцидентах в авиакомпании</a:t>
                      </a:r>
                      <a:endParaRPr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</a:tr>
              <a:tr h="1605934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Правила проверки данных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/>
                        <a:t>Контрольные суммы;</a:t>
                      </a:r>
                    </a:p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/>
                        <a:t>заполнение обязательных полей;</a:t>
                      </a:r>
                    </a:p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/>
                        <a:t>проверка</a:t>
                      </a:r>
                      <a:r>
                        <a:rPr lang="ru-RU" sz="1800" baseline="0" dirty="0" smtClean="0"/>
                        <a:t> запроса доп. информации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/>
                        <a:t>Контрольные суммы;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ru-RU" sz="1800" baseline="0" dirty="0" smtClean="0"/>
                        <a:t>заполнение обязательных полей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/>
                        <a:t>Заполнение</a:t>
                      </a:r>
                      <a:r>
                        <a:rPr lang="ru-RU" sz="1800" baseline="0" dirty="0" smtClean="0"/>
                        <a:t> обязательных полей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</a:tr>
              <a:tr h="105836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800" b="1" u="none" strike="noStrike" cap="none" dirty="0" smtClean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Жизненный цикл</a:t>
                      </a:r>
                      <a:endParaRPr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/>
                        <a:t>Подача – уточнение – просмотр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/>
                        <a:t>Подача – уточнение – просмотр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/>
                        <a:t>Подача – доработка – просмотр – обратная</a:t>
                      </a:r>
                      <a:r>
                        <a:rPr lang="ru-RU" sz="1800" baseline="0" dirty="0" smtClean="0"/>
                        <a:t> связь</a:t>
                      </a:r>
                      <a:endParaRPr sz="1800" dirty="0">
                        <a:latin typeface="+mn-lt"/>
                      </a:endParaRP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sp>
        <p:nvSpPr>
          <p:cNvPr id="6" name="Shape 90"/>
          <p:cNvSpPr txBox="1"/>
          <p:nvPr/>
        </p:nvSpPr>
        <p:spPr>
          <a:xfrm>
            <a:off x="0" y="35512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Различия в рассмотренных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системах сбора отчетности</a:t>
            </a:r>
            <a:endParaRPr lang="ru-RU" sz="32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2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21</a:t>
            </a:fld>
            <a:endParaRPr lang="ru-RU"/>
          </a:p>
        </p:txBody>
      </p:sp>
      <p:sp>
        <p:nvSpPr>
          <p:cNvPr id="9" name="Shape 90"/>
          <p:cNvSpPr txBox="1"/>
          <p:nvPr/>
        </p:nvSpPr>
        <p:spPr>
          <a:xfrm>
            <a:off x="0" y="251536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Итоги сравнения 3 систем сбора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08117280"/>
              </p:ext>
            </p:extLst>
          </p:nvPr>
        </p:nvGraphicFramePr>
        <p:xfrm>
          <a:off x="827584" y="1700808"/>
          <a:ext cx="72343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22</a:t>
            </a:fld>
            <a:endParaRPr lang="ru-RU"/>
          </a:p>
        </p:txBody>
      </p:sp>
      <p:sp>
        <p:nvSpPr>
          <p:cNvPr id="8" name="Shape 90"/>
          <p:cNvSpPr txBox="1"/>
          <p:nvPr/>
        </p:nvSpPr>
        <p:spPr>
          <a:xfrm>
            <a:off x="0" y="179528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Шаблон описания системы сбора первичной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7686946"/>
              </p:ext>
            </p:extLst>
          </p:nvPr>
        </p:nvGraphicFramePr>
        <p:xfrm>
          <a:off x="863588" y="1766922"/>
          <a:ext cx="741682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5013176"/>
            <a:ext cx="7666984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Жизненный цикл отчета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31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23</a:t>
            </a:fld>
            <a:endParaRPr lang="ru-RU"/>
          </a:p>
        </p:txBody>
      </p:sp>
      <p:sp>
        <p:nvSpPr>
          <p:cNvPr id="7" name="Shape 90"/>
          <p:cNvSpPr txBox="1"/>
          <p:nvPr/>
        </p:nvSpPr>
        <p:spPr>
          <a:xfrm>
            <a:off x="0" y="179528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Шаблон описания системы сбора первичной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6027620"/>
              </p:ext>
            </p:extLst>
          </p:nvPr>
        </p:nvGraphicFramePr>
        <p:xfrm>
          <a:off x="858180" y="1700808"/>
          <a:ext cx="76742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01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24</a:t>
            </a:fld>
            <a:endParaRPr lang="ru-RU"/>
          </a:p>
        </p:txBody>
      </p:sp>
      <p:sp>
        <p:nvSpPr>
          <p:cNvPr id="7" name="Shape 90"/>
          <p:cNvSpPr txBox="1"/>
          <p:nvPr/>
        </p:nvSpPr>
        <p:spPr>
          <a:xfrm>
            <a:off x="0" y="179528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Шаблон описания системы сбора первичной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1199225"/>
              </p:ext>
            </p:extLst>
          </p:nvPr>
        </p:nvGraphicFramePr>
        <p:xfrm>
          <a:off x="395536" y="1813272"/>
          <a:ext cx="83691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99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25</a:t>
            </a:fld>
            <a:endParaRPr lang="ru-RU"/>
          </a:p>
        </p:txBody>
      </p:sp>
      <p:sp>
        <p:nvSpPr>
          <p:cNvPr id="7" name="Shape 90"/>
          <p:cNvSpPr txBox="1"/>
          <p:nvPr/>
        </p:nvSpPr>
        <p:spPr>
          <a:xfrm>
            <a:off x="0" y="179528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Шаблон описания системы сбора первичной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3140892"/>
              </p:ext>
            </p:extLst>
          </p:nvPr>
        </p:nvGraphicFramePr>
        <p:xfrm>
          <a:off x="395536" y="1741264"/>
          <a:ext cx="8369131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48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26</a:t>
            </a:fld>
            <a:endParaRPr lang="ru-RU"/>
          </a:p>
        </p:txBody>
      </p:sp>
      <p:sp>
        <p:nvSpPr>
          <p:cNvPr id="7" name="Shape 90"/>
          <p:cNvSpPr txBox="1"/>
          <p:nvPr/>
        </p:nvSpPr>
        <p:spPr>
          <a:xfrm>
            <a:off x="0" y="179528"/>
            <a:ext cx="7956376" cy="945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Шаблон описания системы сбора первичной отчетности</a:t>
            </a:r>
            <a:endParaRPr lang="ru-RU" sz="36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30793508"/>
              </p:ext>
            </p:extLst>
          </p:nvPr>
        </p:nvGraphicFramePr>
        <p:xfrm>
          <a:off x="443201" y="1772816"/>
          <a:ext cx="844927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75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381000" y="820450"/>
            <a:ext cx="8229600" cy="1142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</a:t>
            </a:r>
            <a:r>
              <a:rPr lang="ru-RU" sz="4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внимание!</a:t>
            </a:r>
            <a:endParaRPr lang="ru-RU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381000" y="2249324"/>
            <a:ext cx="8229600" cy="205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ru-RU" sz="3600" b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Иванькова Елизавета</a:t>
            </a:r>
          </a:p>
          <a:p>
            <a:pPr lvl="0" algn="ctr" rtl="0">
              <a:lnSpc>
                <a:spcPct val="80000"/>
              </a:lnSpc>
              <a:spcBef>
                <a:spcPts val="496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300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Godel</a:t>
            </a:r>
            <a:r>
              <a:rPr lang="ru-RU" sz="30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00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Technologies</a:t>
            </a:r>
            <a:r>
              <a:rPr lang="ru-RU" sz="30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00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ru-RU" sz="30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00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Limited</a:t>
            </a:r>
            <a:endParaRPr lang="ru-RU" sz="30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80000"/>
              </a:lnSpc>
              <a:spcBef>
                <a:spcPts val="496"/>
              </a:spcBef>
              <a:buClr>
                <a:srgbClr val="888888"/>
              </a:buClr>
              <a:buFont typeface="Arial"/>
              <a:buNone/>
            </a:pPr>
            <a:endParaRPr sz="30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80000"/>
              </a:lnSpc>
              <a:spcBef>
                <a:spcPts val="496"/>
              </a:spcBef>
              <a:buClr>
                <a:srgbClr val="888888"/>
              </a:buClr>
              <a:buFont typeface="Arial"/>
              <a:buNone/>
            </a:pPr>
            <a:endParaRPr sz="30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6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</a:pPr>
            <a:endParaRPr sz="3200" b="0" i="0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2452925" y="4009424"/>
            <a:ext cx="6027000" cy="7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80000"/>
              </a:lnSpc>
              <a:spcBef>
                <a:spcPts val="496"/>
              </a:spcBef>
              <a:buNone/>
            </a:pPr>
            <a:r>
              <a:rPr lang="ru-RU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linkedin.com/</a:t>
            </a:r>
            <a:r>
              <a:rPr lang="ru-RU" sz="30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ru-RU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30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elizavetaivankova</a:t>
            </a:r>
            <a:endParaRPr lang="ru-RU" sz="30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2376725" y="4689224"/>
            <a:ext cx="4295700" cy="7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ru-RU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elizavetaictba@gmail.com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6174" y="4890949"/>
            <a:ext cx="504950" cy="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2671" y="4134949"/>
            <a:ext cx="571942" cy="50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Основные термины</a:t>
            </a:r>
            <a:endParaRPr lang="ru-RU" sz="44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3550" y="1124744"/>
            <a:ext cx="440955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Отчет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162880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n-lt"/>
              </a:rPr>
              <a:t>составленные по определенной форме сведения</a:t>
            </a:r>
            <a:r>
              <a:rPr lang="ru-RU" sz="2400" dirty="0" smtClean="0">
                <a:latin typeface="+mn-lt"/>
              </a:rPr>
              <a:t>, данные</a:t>
            </a:r>
            <a:r>
              <a:rPr lang="ru-RU" sz="2400" dirty="0">
                <a:latin typeface="+mn-lt"/>
              </a:rPr>
              <a:t> о деятельности </a:t>
            </a:r>
            <a:r>
              <a:rPr lang="ru-RU" sz="2400" dirty="0" smtClean="0">
                <a:latin typeface="+mn-lt"/>
              </a:rPr>
              <a:t>организации,</a:t>
            </a:r>
            <a:r>
              <a:rPr lang="ru-RU" sz="2400" dirty="0">
                <a:latin typeface="+mn-lt"/>
              </a:rPr>
              <a:t> компании за определенный прошедший период.</a:t>
            </a:r>
          </a:p>
          <a:p>
            <a:pPr algn="just"/>
            <a:r>
              <a:rPr lang="ru-RU" sz="2000" i="1" kern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(Райзберг</a:t>
            </a:r>
            <a:r>
              <a:rPr lang="ru-RU" sz="2000" i="1" kern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 Б.А., Лозовский Л.Ш., Стародубцева Е.Б.. Современный экономический словарь</a:t>
            </a:r>
            <a:r>
              <a:rPr lang="ru-RU" sz="2000" i="1" kern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.)</a:t>
            </a:r>
            <a:endParaRPr lang="ru-RU" sz="2000" i="1" kern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9683" y="3861048"/>
            <a:ext cx="440955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Отчетность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177" y="4437112"/>
            <a:ext cx="81369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</a:t>
            </a:r>
            <a:r>
              <a:rPr lang="ru-RU" sz="2400" dirty="0" smtClean="0"/>
              <a:t>окументация </a:t>
            </a:r>
            <a:r>
              <a:rPr lang="ru-RU" sz="2400" dirty="0"/>
              <a:t>по установленной форме, содержащая отчет о чем-л. (о работе, о </a:t>
            </a:r>
            <a:r>
              <a:rPr lang="ru-RU" sz="2400" dirty="0" smtClean="0"/>
              <a:t>произведенных расходах </a:t>
            </a:r>
            <a:r>
              <a:rPr lang="ru-RU" sz="2400" dirty="0"/>
              <a:t>и </a:t>
            </a:r>
            <a:r>
              <a:rPr lang="ru-RU" sz="2400" dirty="0" smtClean="0"/>
              <a:t>т.д.)</a:t>
            </a:r>
          </a:p>
          <a:p>
            <a:pPr algn="just"/>
            <a:r>
              <a:rPr lang="ru-RU" sz="2000" i="1" kern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ru-RU" sz="2000" i="1" dirty="0"/>
              <a:t>Малый академический словарь</a:t>
            </a:r>
            <a:r>
              <a:rPr lang="ru-RU" sz="2000" i="1" kern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ru-RU" sz="2000" i="1" kern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4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8205760"/>
              </p:ext>
            </p:extLst>
          </p:nvPr>
        </p:nvGraphicFramePr>
        <p:xfrm>
          <a:off x="257836" y="1248721"/>
          <a:ext cx="8774924" cy="380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hape 90"/>
          <p:cNvSpPr txBox="1"/>
          <p:nvPr/>
        </p:nvSpPr>
        <p:spPr>
          <a:xfrm>
            <a:off x="457200" y="-328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Группы отчетов</a:t>
            </a:r>
            <a:endParaRPr lang="ru-RU" sz="44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5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4544205"/>
              </p:ext>
            </p:extLst>
          </p:nvPr>
        </p:nvGraphicFramePr>
        <p:xfrm>
          <a:off x="434000" y="1628800"/>
          <a:ext cx="8421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hape 90"/>
          <p:cNvSpPr txBox="1"/>
          <p:nvPr/>
        </p:nvSpPr>
        <p:spPr>
          <a:xfrm>
            <a:off x="0" y="-364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Рассматриваемые системы</a:t>
            </a:r>
            <a:endParaRPr lang="ru-RU" sz="44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5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6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9260" y="6180892"/>
            <a:ext cx="7298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Источник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000" i="1" dirty="0"/>
              <a:t>Теория бухгалтерского учета (Рябова М.А.)</a:t>
            </a:r>
          </a:p>
          <a:p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51570370"/>
              </p:ext>
            </p:extLst>
          </p:nvPr>
        </p:nvGraphicFramePr>
        <p:xfrm>
          <a:off x="-900608" y="1484784"/>
          <a:ext cx="10657184" cy="380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hape 90"/>
          <p:cNvSpPr txBox="1"/>
          <p:nvPr/>
        </p:nvSpPr>
        <p:spPr>
          <a:xfrm>
            <a:off x="0" y="-364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отчетов</a:t>
            </a:r>
            <a:endParaRPr lang="ru-RU" sz="44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7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27320909"/>
              </p:ext>
            </p:extLst>
          </p:nvPr>
        </p:nvGraphicFramePr>
        <p:xfrm>
          <a:off x="529260" y="1412776"/>
          <a:ext cx="8219204" cy="380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hape 90"/>
          <p:cNvSpPr txBox="1"/>
          <p:nvPr/>
        </p:nvSpPr>
        <p:spPr>
          <a:xfrm>
            <a:off x="0" y="-364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отчетов</a:t>
            </a:r>
            <a:endParaRPr lang="ru-RU" sz="44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60" y="6180892"/>
            <a:ext cx="7298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Источник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000" i="1" dirty="0"/>
              <a:t>Теория бухгалтерского учета (Рябова М.А.)</a:t>
            </a:r>
          </a:p>
          <a:p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8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20104090"/>
              </p:ext>
            </p:extLst>
          </p:nvPr>
        </p:nvGraphicFramePr>
        <p:xfrm>
          <a:off x="529260" y="1412776"/>
          <a:ext cx="8219204" cy="380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hape 90"/>
          <p:cNvSpPr txBox="1"/>
          <p:nvPr/>
        </p:nvSpPr>
        <p:spPr>
          <a:xfrm>
            <a:off x="0" y="-364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отчетов</a:t>
            </a:r>
            <a:endParaRPr lang="ru-RU" sz="44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60" y="6180892"/>
            <a:ext cx="7298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Источник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000" i="1" dirty="0"/>
              <a:t>Теория бухгалтерского учета (Рябова М.А.)</a:t>
            </a:r>
          </a:p>
          <a:p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13380"/>
            <a:ext cx="1220400" cy="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9</a:t>
            </a:fld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66260946"/>
              </p:ext>
            </p:extLst>
          </p:nvPr>
        </p:nvGraphicFramePr>
        <p:xfrm>
          <a:off x="529260" y="1412776"/>
          <a:ext cx="8219204" cy="380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Shape 90"/>
          <p:cNvSpPr txBox="1"/>
          <p:nvPr/>
        </p:nvSpPr>
        <p:spPr>
          <a:xfrm>
            <a:off x="0" y="-364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1" dirty="0" smtClean="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отчетов</a:t>
            </a:r>
            <a:endParaRPr lang="ru-RU" sz="4400" b="1" dirty="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680</Words>
  <Application>Microsoft Office PowerPoint</Application>
  <PresentationFormat>Экран (4:3)</PresentationFormat>
  <Paragraphs>254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presentation-template</vt:lpstr>
      <vt:lpstr>Системы сбора отчетности.  В поисках универсального решения.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сбора первичной отчетности.  В поисках универсального решения</dc:title>
  <dc:creator>Elizaveta Ivankova</dc:creator>
  <cp:lastModifiedBy>Lz</cp:lastModifiedBy>
  <cp:revision>135</cp:revision>
  <dcterms:modified xsi:type="dcterms:W3CDTF">2017-10-13T18:10:23Z</dcterms:modified>
</cp:coreProperties>
</file>