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comments/comment1.xml" ContentType="application/vnd.openxmlformats-officedocument.presentationml.comments+xml"/>
  <Override PartName="/ppt/notesSlides/notesSlide15.xml" ContentType="application/vnd.openxmlformats-officedocument.presentationml.notesSlide+xml"/>
  <Override PartName="/ppt/comments/comment2.xml" ContentType="application/vnd.openxmlformats-officedocument.presentationml.comments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27"/>
  </p:notesMasterIdLst>
  <p:sldIdLst>
    <p:sldId id="256" r:id="rId2"/>
    <p:sldId id="277" r:id="rId3"/>
    <p:sldId id="284" r:id="rId4"/>
    <p:sldId id="285" r:id="rId5"/>
    <p:sldId id="281" r:id="rId6"/>
    <p:sldId id="282" r:id="rId7"/>
    <p:sldId id="283" r:id="rId8"/>
    <p:sldId id="258" r:id="rId9"/>
    <p:sldId id="264" r:id="rId10"/>
    <p:sldId id="286" r:id="rId11"/>
    <p:sldId id="278" r:id="rId12"/>
    <p:sldId id="268" r:id="rId13"/>
    <p:sldId id="261" r:id="rId14"/>
    <p:sldId id="262" r:id="rId15"/>
    <p:sldId id="265" r:id="rId16"/>
    <p:sldId id="266" r:id="rId17"/>
    <p:sldId id="269" r:id="rId18"/>
    <p:sldId id="289" r:id="rId19"/>
    <p:sldId id="271" r:id="rId20"/>
    <p:sldId id="279" r:id="rId21"/>
    <p:sldId id="280" r:id="rId22"/>
    <p:sldId id="287" r:id="rId23"/>
    <p:sldId id="288" r:id="rId24"/>
    <p:sldId id="276" r:id="rId25"/>
    <p:sldId id="272" r:id="rId26"/>
  </p:sldIdLst>
  <p:sldSz cx="10691813" cy="7559675"/>
  <p:notesSz cx="7559675" cy="10691813"/>
  <p:embeddedFontLs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Open Sans" panose="020B0604020202020204" charset="0"/>
      <p:regular r:id="rId32"/>
      <p:bold r:id="rId33"/>
      <p:italic r:id="rId34"/>
      <p:boldItalic r:id="rId3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мвидео" initials="м" lastIdx="5" clrIdx="0">
    <p:extLst>
      <p:ext uri="{19B8F6BF-5375-455C-9EA6-DF929625EA0E}">
        <p15:presenceInfo xmlns:p15="http://schemas.microsoft.com/office/powerpoint/2012/main" userId="мвидео" providerId="None"/>
      </p:ext>
    </p:extLst>
  </p:cmAuthor>
  <p:cmAuthor id="2" name="user" initials="u" lastIdx="2" clrIdx="1">
    <p:extLst>
      <p:ext uri="{19B8F6BF-5375-455C-9EA6-DF929625EA0E}">
        <p15:presenceInfo xmlns:p15="http://schemas.microsoft.com/office/powerpoint/2012/main" userId="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5B8"/>
    <a:srgbClr val="00499D"/>
    <a:srgbClr val="BDDA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63" d="100"/>
          <a:sy n="63" d="100"/>
        </p:scale>
        <p:origin x="119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9-04-02T00:03:32.751" idx="1">
    <p:pos x="3433" y="1931"/>
    <p:text>- Что будем продавать (линейка товаров/услуг)
- Где будем продавать (каналы)
- По какой цене (ценовая политика)
- Какбудем продвигать</p:text>
    <p:extLst mod="1">
      <p:ext uri="{C676402C-5697-4E1C-873F-D02D1690AC5C}">
        <p15:threadingInfo xmlns:p15="http://schemas.microsoft.com/office/powerpoint/2012/main" timeZoneBias="-240"/>
      </p:ext>
    </p:extLst>
  </p:cm>
  <p:cm authorId="1" dt="2019-04-02T00:30:23.695" idx="2">
    <p:pos x="3380" y="1812"/>
    <p:text>Наш/НЕ наш клиент</p:text>
    <p:extLst mod="1">
      <p:ext uri="{C676402C-5697-4E1C-873F-D02D1690AC5C}">
        <p15:threadingInfo xmlns:p15="http://schemas.microsoft.com/office/powerpoint/2012/main" timeZoneBias="-240"/>
      </p:ext>
    </p:extLst>
  </p:cm>
  <p:cm authorId="1" dt="2019-04-02T00:33:40.011" idx="5">
    <p:pos x="4133" y="3438"/>
    <p:text>Живи на яркой стороне, управляй мечтой, connection people,</p:text>
    <p:extLst>
      <p:ext uri="{C676402C-5697-4E1C-873F-D02D1690AC5C}">
        <p15:threadingInfo xmlns:p15="http://schemas.microsoft.com/office/powerpoint/2012/main" timeZoneBias="-24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19-04-02T11:13:21.234" idx="1">
    <p:pos x="392" y="1385"/>
    <p:text>- Рынок/клиенты
- Технологии/продукт
- Сотрудники
- Менеджмент
- Среда/культура
- Цели/стратегия
- Задачи/структура
- Вознаграждения
- Информация</p:text>
    <p:extLst>
      <p:ext uri="{C676402C-5697-4E1C-873F-D02D1690AC5C}">
        <p15:threadingInfo xmlns:p15="http://schemas.microsoft.com/office/powerpoint/2012/main" timeZoneBias="-240"/>
      </p:ext>
    </p:extLst>
  </p:cm>
  <p:cm authorId="2" dt="2019-04-02T11:15:18.801" idx="2">
    <p:pos x="374" y="2939"/>
    <p:text>- Клиенты
- Поставщики
- Конкуренты
- Контактные аудитории
- Технологии
- Социум
- Экономика
- Политика
- Мегатренды</p:text>
    <p:extLst>
      <p:ext uri="{C676402C-5697-4E1C-873F-D02D1690AC5C}">
        <p15:threadingInfo xmlns:p15="http://schemas.microsoft.com/office/powerpoint/2012/main" timeZoneBias="-240"/>
      </p:ext>
    </p:extLst>
  </p:cm>
</p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943668A-75AB-4814-9CD4-13C85CFCEE2F}" type="doc">
      <dgm:prSet loTypeId="urn:microsoft.com/office/officeart/2005/8/layout/cycle3" loCatId="cycle" qsTypeId="urn:microsoft.com/office/officeart/2005/8/quickstyle/simple3" qsCatId="simple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CBCF77CC-A988-479E-AB00-5C34A853A246}">
      <dgm:prSet phldrT="[Текст]"/>
      <dgm:spPr/>
      <dgm:t>
        <a:bodyPr/>
        <a:lstStyle/>
        <a:p>
          <a:r>
            <a:rPr lang="ru-RU" dirty="0"/>
            <a:t>Как клиент узнает о вашем товаре/услугах</a:t>
          </a:r>
        </a:p>
      </dgm:t>
    </dgm:pt>
    <dgm:pt modelId="{0F0D6D3C-FE3B-40FB-8456-2DB9193AFAA6}" type="parTrans" cxnId="{8CCDB2F7-31C1-4AF3-968B-6A0B164DF508}">
      <dgm:prSet/>
      <dgm:spPr/>
      <dgm:t>
        <a:bodyPr/>
        <a:lstStyle/>
        <a:p>
          <a:endParaRPr lang="ru-RU"/>
        </a:p>
      </dgm:t>
    </dgm:pt>
    <dgm:pt modelId="{D69865BB-54CC-4618-B9D0-DF2F5161054B}" type="sibTrans" cxnId="{8CCDB2F7-31C1-4AF3-968B-6A0B164DF508}">
      <dgm:prSet/>
      <dgm:spPr/>
      <dgm:t>
        <a:bodyPr/>
        <a:lstStyle/>
        <a:p>
          <a:endParaRPr lang="ru-RU"/>
        </a:p>
      </dgm:t>
    </dgm:pt>
    <dgm:pt modelId="{1EA8B3B6-E5B1-43CC-96B2-DD9523B044DD}">
      <dgm:prSet phldrT="[Текст]"/>
      <dgm:spPr/>
      <dgm:t>
        <a:bodyPr/>
        <a:lstStyle/>
        <a:p>
          <a:r>
            <a:rPr lang="ru-RU" dirty="0"/>
            <a:t>Как узнает о предложениях</a:t>
          </a:r>
        </a:p>
      </dgm:t>
    </dgm:pt>
    <dgm:pt modelId="{8485A290-EE57-488A-B8F6-1E8A31A34588}" type="parTrans" cxnId="{9995A071-F5BB-4935-A3FB-DE9F4AB997C5}">
      <dgm:prSet/>
      <dgm:spPr/>
      <dgm:t>
        <a:bodyPr/>
        <a:lstStyle/>
        <a:p>
          <a:endParaRPr lang="ru-RU"/>
        </a:p>
      </dgm:t>
    </dgm:pt>
    <dgm:pt modelId="{5499FE44-F67D-4AF2-B6A7-4F9B53D16755}" type="sibTrans" cxnId="{9995A071-F5BB-4935-A3FB-DE9F4AB997C5}">
      <dgm:prSet/>
      <dgm:spPr/>
      <dgm:t>
        <a:bodyPr/>
        <a:lstStyle/>
        <a:p>
          <a:endParaRPr lang="ru-RU"/>
        </a:p>
      </dgm:t>
    </dgm:pt>
    <dgm:pt modelId="{854E9E2A-EC29-4E0C-A424-761CF71870CE}">
      <dgm:prSet phldrT="[Текст]"/>
      <dgm:spPr/>
      <dgm:t>
        <a:bodyPr/>
        <a:lstStyle/>
        <a:p>
          <a:r>
            <a:rPr lang="ru-RU" dirty="0"/>
            <a:t>Как принимают решения</a:t>
          </a:r>
        </a:p>
      </dgm:t>
    </dgm:pt>
    <dgm:pt modelId="{2B153A30-D4B5-406A-86BE-0D8FF0245EE7}" type="parTrans" cxnId="{38ECD985-0CA9-484C-B659-70772ED98A8A}">
      <dgm:prSet/>
      <dgm:spPr/>
      <dgm:t>
        <a:bodyPr/>
        <a:lstStyle/>
        <a:p>
          <a:endParaRPr lang="ru-RU"/>
        </a:p>
      </dgm:t>
    </dgm:pt>
    <dgm:pt modelId="{964CE6EC-BE93-4ECE-84A3-68E1213426C4}" type="sibTrans" cxnId="{38ECD985-0CA9-484C-B659-70772ED98A8A}">
      <dgm:prSet/>
      <dgm:spPr/>
      <dgm:t>
        <a:bodyPr/>
        <a:lstStyle/>
        <a:p>
          <a:endParaRPr lang="ru-RU"/>
        </a:p>
      </dgm:t>
    </dgm:pt>
    <dgm:pt modelId="{E39CE2EB-81E0-4772-A0E9-722889195A92}">
      <dgm:prSet phldrT="[Текст]"/>
      <dgm:spPr/>
      <dgm:t>
        <a:bodyPr/>
        <a:lstStyle/>
        <a:p>
          <a:r>
            <a:rPr lang="ru-RU" dirty="0"/>
            <a:t>Как заказывают/покупают</a:t>
          </a:r>
        </a:p>
      </dgm:t>
    </dgm:pt>
    <dgm:pt modelId="{1BC8EC17-4E12-48FE-969E-61328D192E99}" type="parTrans" cxnId="{7E2FC3EC-C633-40C5-8836-10F42B20AF6B}">
      <dgm:prSet/>
      <dgm:spPr/>
      <dgm:t>
        <a:bodyPr/>
        <a:lstStyle/>
        <a:p>
          <a:endParaRPr lang="ru-RU"/>
        </a:p>
      </dgm:t>
    </dgm:pt>
    <dgm:pt modelId="{4245E712-9844-4CCF-9770-46B2A2D8E546}" type="sibTrans" cxnId="{7E2FC3EC-C633-40C5-8836-10F42B20AF6B}">
      <dgm:prSet/>
      <dgm:spPr/>
      <dgm:t>
        <a:bodyPr/>
        <a:lstStyle/>
        <a:p>
          <a:endParaRPr lang="ru-RU"/>
        </a:p>
      </dgm:t>
    </dgm:pt>
    <dgm:pt modelId="{A30357F6-85CE-404E-80EF-7C641C2DF6A9}">
      <dgm:prSet phldrT="[Текст]"/>
      <dgm:spPr/>
      <dgm:t>
        <a:bodyPr/>
        <a:lstStyle/>
        <a:p>
          <a:r>
            <a:rPr lang="ru-RU" dirty="0"/>
            <a:t>Кто доставляет заказ</a:t>
          </a:r>
        </a:p>
      </dgm:t>
    </dgm:pt>
    <dgm:pt modelId="{6C96FE5C-7B76-4F26-97F1-03228B65143E}" type="parTrans" cxnId="{AED1BD9E-5374-43EB-93BB-BC045B4A46DF}">
      <dgm:prSet/>
      <dgm:spPr/>
      <dgm:t>
        <a:bodyPr/>
        <a:lstStyle/>
        <a:p>
          <a:endParaRPr lang="ru-RU"/>
        </a:p>
      </dgm:t>
    </dgm:pt>
    <dgm:pt modelId="{AA78C7CB-2271-400E-8ACD-FBB7C29EE38C}" type="sibTrans" cxnId="{AED1BD9E-5374-43EB-93BB-BC045B4A46DF}">
      <dgm:prSet/>
      <dgm:spPr/>
      <dgm:t>
        <a:bodyPr/>
        <a:lstStyle/>
        <a:p>
          <a:endParaRPr lang="ru-RU"/>
        </a:p>
      </dgm:t>
    </dgm:pt>
    <dgm:pt modelId="{B074E6E0-384D-44D4-ABC9-B49DCA698756}">
      <dgm:prSet phldrT="[Текст]"/>
      <dgm:spPr/>
      <dgm:t>
        <a:bodyPr/>
        <a:lstStyle/>
        <a:p>
          <a:r>
            <a:rPr lang="ru-RU" dirty="0"/>
            <a:t>Как доставляют заказ</a:t>
          </a:r>
        </a:p>
      </dgm:t>
    </dgm:pt>
    <dgm:pt modelId="{F999F06B-5F0C-4505-9995-C28B2BBFC283}" type="parTrans" cxnId="{941C0B99-247F-4A48-B496-C63C098AAB8B}">
      <dgm:prSet/>
      <dgm:spPr/>
      <dgm:t>
        <a:bodyPr/>
        <a:lstStyle/>
        <a:p>
          <a:endParaRPr lang="ru-RU"/>
        </a:p>
      </dgm:t>
    </dgm:pt>
    <dgm:pt modelId="{6362C109-7B92-4388-BCB6-0A60D8FCCFDF}" type="sibTrans" cxnId="{941C0B99-247F-4A48-B496-C63C098AAB8B}">
      <dgm:prSet/>
      <dgm:spPr/>
      <dgm:t>
        <a:bodyPr/>
        <a:lstStyle/>
        <a:p>
          <a:endParaRPr lang="ru-RU"/>
        </a:p>
      </dgm:t>
    </dgm:pt>
    <dgm:pt modelId="{8FF0992D-B8D6-49F9-907B-1789225FDE04}">
      <dgm:prSet phldrT="[Текст]"/>
      <dgm:spPr/>
      <dgm:t>
        <a:bodyPr/>
        <a:lstStyle/>
        <a:p>
          <a:r>
            <a:rPr lang="ru-RU" dirty="0"/>
            <a:t>Как оплачивается товар/услуга</a:t>
          </a:r>
        </a:p>
      </dgm:t>
    </dgm:pt>
    <dgm:pt modelId="{295F3ABC-4DD8-4DC9-84EF-076A6E378F12}" type="parTrans" cxnId="{712A2A7C-EB31-4808-823B-1007A4F50461}">
      <dgm:prSet/>
      <dgm:spPr/>
      <dgm:t>
        <a:bodyPr/>
        <a:lstStyle/>
        <a:p>
          <a:endParaRPr lang="ru-RU"/>
        </a:p>
      </dgm:t>
    </dgm:pt>
    <dgm:pt modelId="{90A23D70-0E74-4682-8D83-39D744718BDA}" type="sibTrans" cxnId="{712A2A7C-EB31-4808-823B-1007A4F50461}">
      <dgm:prSet/>
      <dgm:spPr/>
      <dgm:t>
        <a:bodyPr/>
        <a:lstStyle/>
        <a:p>
          <a:endParaRPr lang="ru-RU"/>
        </a:p>
      </dgm:t>
    </dgm:pt>
    <dgm:pt modelId="{D240F392-65FE-4BEE-95C3-E417251D0418}">
      <dgm:prSet phldrT="[Текст]"/>
      <dgm:spPr/>
      <dgm:t>
        <a:bodyPr/>
        <a:lstStyle/>
        <a:p>
          <a:r>
            <a:rPr lang="ru-RU" dirty="0"/>
            <a:t>Для чего покупателю ваш товар/услуга</a:t>
          </a:r>
        </a:p>
      </dgm:t>
    </dgm:pt>
    <dgm:pt modelId="{439D8540-8A6D-4CBF-91BF-CB26BEB01DCD}" type="parTrans" cxnId="{5C199A77-9152-48B6-821B-EA17C71F3936}">
      <dgm:prSet/>
      <dgm:spPr/>
      <dgm:t>
        <a:bodyPr/>
        <a:lstStyle/>
        <a:p>
          <a:endParaRPr lang="ru-RU"/>
        </a:p>
      </dgm:t>
    </dgm:pt>
    <dgm:pt modelId="{93A3828C-A65C-4BD3-BEBD-30D996313211}" type="sibTrans" cxnId="{5C199A77-9152-48B6-821B-EA17C71F3936}">
      <dgm:prSet/>
      <dgm:spPr/>
      <dgm:t>
        <a:bodyPr/>
        <a:lstStyle/>
        <a:p>
          <a:endParaRPr lang="ru-RU"/>
        </a:p>
      </dgm:t>
    </dgm:pt>
    <dgm:pt modelId="{7D8DE6AD-D05F-4F0C-AC13-F01E42116CFB}">
      <dgm:prSet phldrT="[Текст]"/>
      <dgm:spPr/>
      <dgm:t>
        <a:bodyPr/>
        <a:lstStyle/>
        <a:p>
          <a:r>
            <a:rPr lang="ru-RU" dirty="0"/>
            <a:t>Какая помощь требуется покупателю </a:t>
          </a:r>
        </a:p>
      </dgm:t>
    </dgm:pt>
    <dgm:pt modelId="{E75896CF-723C-4C5B-B406-09A21050937A}" type="parTrans" cxnId="{F360DDDE-622B-49D2-BB9F-87A8E83E58A4}">
      <dgm:prSet/>
      <dgm:spPr/>
      <dgm:t>
        <a:bodyPr/>
        <a:lstStyle/>
        <a:p>
          <a:endParaRPr lang="ru-RU"/>
        </a:p>
      </dgm:t>
    </dgm:pt>
    <dgm:pt modelId="{1D63A2A6-9BD1-4A6B-BAE6-A6D6043F06F5}" type="sibTrans" cxnId="{F360DDDE-622B-49D2-BB9F-87A8E83E58A4}">
      <dgm:prSet/>
      <dgm:spPr/>
      <dgm:t>
        <a:bodyPr/>
        <a:lstStyle/>
        <a:p>
          <a:endParaRPr lang="ru-RU"/>
        </a:p>
      </dgm:t>
    </dgm:pt>
    <dgm:pt modelId="{C08A4968-326B-4E76-8F14-E4F86E0F32CF}">
      <dgm:prSet phldrT="[Текст]"/>
      <dgm:spPr/>
      <dgm:t>
        <a:bodyPr/>
        <a:lstStyle/>
        <a:p>
          <a:r>
            <a:rPr lang="ru-RU" dirty="0"/>
            <a:t>Как осуществляется возврат</a:t>
          </a:r>
        </a:p>
      </dgm:t>
    </dgm:pt>
    <dgm:pt modelId="{E8A2CD98-7239-4F00-AD1D-BC6A85D8F934}" type="parTrans" cxnId="{1A624D04-A733-403D-ACFE-5FCDC42F4635}">
      <dgm:prSet/>
      <dgm:spPr/>
      <dgm:t>
        <a:bodyPr/>
        <a:lstStyle/>
        <a:p>
          <a:endParaRPr lang="ru-RU"/>
        </a:p>
      </dgm:t>
    </dgm:pt>
    <dgm:pt modelId="{CD1763E2-B473-4E96-804C-993F5432528C}" type="sibTrans" cxnId="{1A624D04-A733-403D-ACFE-5FCDC42F4635}">
      <dgm:prSet/>
      <dgm:spPr/>
      <dgm:t>
        <a:bodyPr/>
        <a:lstStyle/>
        <a:p>
          <a:endParaRPr lang="ru-RU"/>
        </a:p>
      </dgm:t>
    </dgm:pt>
    <dgm:pt modelId="{914AC514-DB6C-45DB-98C2-1E048584D626}">
      <dgm:prSet phldrT="[Текст]"/>
      <dgm:spPr/>
      <dgm:t>
        <a:bodyPr/>
        <a:lstStyle/>
        <a:p>
          <a:r>
            <a:rPr lang="ru-RU" dirty="0"/>
            <a:t>Гарантия </a:t>
          </a:r>
        </a:p>
      </dgm:t>
    </dgm:pt>
    <dgm:pt modelId="{00A40D84-AAC2-4773-BA58-D9A7923E3638}" type="parTrans" cxnId="{46CC42DE-DD7F-49D4-95CE-0212F261E932}">
      <dgm:prSet/>
      <dgm:spPr/>
      <dgm:t>
        <a:bodyPr/>
        <a:lstStyle/>
        <a:p>
          <a:endParaRPr lang="ru-RU"/>
        </a:p>
      </dgm:t>
    </dgm:pt>
    <dgm:pt modelId="{DC4BD715-D4F3-45CC-992C-D9E78BB08FA3}" type="sibTrans" cxnId="{46CC42DE-DD7F-49D4-95CE-0212F261E932}">
      <dgm:prSet/>
      <dgm:spPr/>
      <dgm:t>
        <a:bodyPr/>
        <a:lstStyle/>
        <a:p>
          <a:endParaRPr lang="ru-RU"/>
        </a:p>
      </dgm:t>
    </dgm:pt>
    <dgm:pt modelId="{FE520B7F-2433-436A-8419-FEB66933780B}">
      <dgm:prSet phldrT="[Текст]"/>
      <dgm:spPr/>
      <dgm:t>
        <a:bodyPr/>
        <a:lstStyle/>
        <a:p>
          <a:r>
            <a:rPr lang="ru-RU" dirty="0"/>
            <a:t>Что происходит, когда товар/услуга больше не нужна</a:t>
          </a:r>
        </a:p>
      </dgm:t>
    </dgm:pt>
    <dgm:pt modelId="{F0B38A56-31DF-47E2-A67D-CAA5CBE3DB50}" type="parTrans" cxnId="{7FB97DCB-D692-4C44-AA30-CA711D894F37}">
      <dgm:prSet/>
      <dgm:spPr/>
      <dgm:t>
        <a:bodyPr/>
        <a:lstStyle/>
        <a:p>
          <a:endParaRPr lang="ru-RU"/>
        </a:p>
      </dgm:t>
    </dgm:pt>
    <dgm:pt modelId="{0ECCB7FD-07BB-460A-B29F-A918EF9AE3C4}" type="sibTrans" cxnId="{7FB97DCB-D692-4C44-AA30-CA711D894F37}">
      <dgm:prSet/>
      <dgm:spPr/>
      <dgm:t>
        <a:bodyPr/>
        <a:lstStyle/>
        <a:p>
          <a:endParaRPr lang="ru-RU"/>
        </a:p>
      </dgm:t>
    </dgm:pt>
    <dgm:pt modelId="{AB639B85-E37E-489A-A227-1233C617C15A}" type="pres">
      <dgm:prSet presAssocID="{0943668A-75AB-4814-9CD4-13C85CFCEE2F}" presName="Name0" presStyleCnt="0">
        <dgm:presLayoutVars>
          <dgm:dir/>
          <dgm:resizeHandles val="exact"/>
        </dgm:presLayoutVars>
      </dgm:prSet>
      <dgm:spPr/>
    </dgm:pt>
    <dgm:pt modelId="{EF8A47B1-8447-46A7-ADB6-1EBE905F8628}" type="pres">
      <dgm:prSet presAssocID="{0943668A-75AB-4814-9CD4-13C85CFCEE2F}" presName="cycle" presStyleCnt="0"/>
      <dgm:spPr/>
    </dgm:pt>
    <dgm:pt modelId="{6FC15995-145B-4576-968B-F6006C567980}" type="pres">
      <dgm:prSet presAssocID="{CBCF77CC-A988-479E-AB00-5C34A853A246}" presName="nodeFirstNode" presStyleLbl="node1" presStyleIdx="0" presStyleCnt="12">
        <dgm:presLayoutVars>
          <dgm:bulletEnabled val="1"/>
        </dgm:presLayoutVars>
      </dgm:prSet>
      <dgm:spPr/>
    </dgm:pt>
    <dgm:pt modelId="{EAC3EA22-422E-47E8-AC4B-85588AE67917}" type="pres">
      <dgm:prSet presAssocID="{D69865BB-54CC-4618-B9D0-DF2F5161054B}" presName="sibTransFirstNode" presStyleLbl="bgShp" presStyleIdx="0" presStyleCnt="1"/>
      <dgm:spPr/>
    </dgm:pt>
    <dgm:pt modelId="{EE196948-B5E5-45B3-BB03-D08EA256C249}" type="pres">
      <dgm:prSet presAssocID="{1EA8B3B6-E5B1-43CC-96B2-DD9523B044DD}" presName="nodeFollowingNodes" presStyleLbl="node1" presStyleIdx="1" presStyleCnt="12">
        <dgm:presLayoutVars>
          <dgm:bulletEnabled val="1"/>
        </dgm:presLayoutVars>
      </dgm:prSet>
      <dgm:spPr/>
    </dgm:pt>
    <dgm:pt modelId="{393F54A2-617F-4400-BE88-37C5531C785A}" type="pres">
      <dgm:prSet presAssocID="{854E9E2A-EC29-4E0C-A424-761CF71870CE}" presName="nodeFollowingNodes" presStyleLbl="node1" presStyleIdx="2" presStyleCnt="12">
        <dgm:presLayoutVars>
          <dgm:bulletEnabled val="1"/>
        </dgm:presLayoutVars>
      </dgm:prSet>
      <dgm:spPr/>
    </dgm:pt>
    <dgm:pt modelId="{B44B36A0-5D90-4416-B673-42C69B4AB425}" type="pres">
      <dgm:prSet presAssocID="{E39CE2EB-81E0-4772-A0E9-722889195A92}" presName="nodeFollowingNodes" presStyleLbl="node1" presStyleIdx="3" presStyleCnt="12">
        <dgm:presLayoutVars>
          <dgm:bulletEnabled val="1"/>
        </dgm:presLayoutVars>
      </dgm:prSet>
      <dgm:spPr/>
    </dgm:pt>
    <dgm:pt modelId="{DBDD24F1-87AE-4464-8FD8-2F32C39EBE9D}" type="pres">
      <dgm:prSet presAssocID="{A30357F6-85CE-404E-80EF-7C641C2DF6A9}" presName="nodeFollowingNodes" presStyleLbl="node1" presStyleIdx="4" presStyleCnt="12">
        <dgm:presLayoutVars>
          <dgm:bulletEnabled val="1"/>
        </dgm:presLayoutVars>
      </dgm:prSet>
      <dgm:spPr/>
    </dgm:pt>
    <dgm:pt modelId="{05AABAEF-4E93-4427-9209-43FC2EBA424B}" type="pres">
      <dgm:prSet presAssocID="{B074E6E0-384D-44D4-ABC9-B49DCA698756}" presName="nodeFollowingNodes" presStyleLbl="node1" presStyleIdx="5" presStyleCnt="12">
        <dgm:presLayoutVars>
          <dgm:bulletEnabled val="1"/>
        </dgm:presLayoutVars>
      </dgm:prSet>
      <dgm:spPr/>
    </dgm:pt>
    <dgm:pt modelId="{056A0159-16F7-47C6-B043-5CEBF94A6A2F}" type="pres">
      <dgm:prSet presAssocID="{8FF0992D-B8D6-49F9-907B-1789225FDE04}" presName="nodeFollowingNodes" presStyleLbl="node1" presStyleIdx="6" presStyleCnt="12">
        <dgm:presLayoutVars>
          <dgm:bulletEnabled val="1"/>
        </dgm:presLayoutVars>
      </dgm:prSet>
      <dgm:spPr/>
    </dgm:pt>
    <dgm:pt modelId="{038DCB28-D4C1-4924-8E4E-A3788B10AB31}" type="pres">
      <dgm:prSet presAssocID="{D240F392-65FE-4BEE-95C3-E417251D0418}" presName="nodeFollowingNodes" presStyleLbl="node1" presStyleIdx="7" presStyleCnt="12">
        <dgm:presLayoutVars>
          <dgm:bulletEnabled val="1"/>
        </dgm:presLayoutVars>
      </dgm:prSet>
      <dgm:spPr/>
    </dgm:pt>
    <dgm:pt modelId="{C44FC83E-017B-4B0C-AE37-C9ED5E5C5B0C}" type="pres">
      <dgm:prSet presAssocID="{7D8DE6AD-D05F-4F0C-AC13-F01E42116CFB}" presName="nodeFollowingNodes" presStyleLbl="node1" presStyleIdx="8" presStyleCnt="12">
        <dgm:presLayoutVars>
          <dgm:bulletEnabled val="1"/>
        </dgm:presLayoutVars>
      </dgm:prSet>
      <dgm:spPr/>
    </dgm:pt>
    <dgm:pt modelId="{785320EF-A2DC-437C-8F25-8E3D21040781}" type="pres">
      <dgm:prSet presAssocID="{C08A4968-326B-4E76-8F14-E4F86E0F32CF}" presName="nodeFollowingNodes" presStyleLbl="node1" presStyleIdx="9" presStyleCnt="12">
        <dgm:presLayoutVars>
          <dgm:bulletEnabled val="1"/>
        </dgm:presLayoutVars>
      </dgm:prSet>
      <dgm:spPr/>
    </dgm:pt>
    <dgm:pt modelId="{A1BF0D17-9F6B-4B00-A892-BC3D54D39AD2}" type="pres">
      <dgm:prSet presAssocID="{914AC514-DB6C-45DB-98C2-1E048584D626}" presName="nodeFollowingNodes" presStyleLbl="node1" presStyleIdx="10" presStyleCnt="12">
        <dgm:presLayoutVars>
          <dgm:bulletEnabled val="1"/>
        </dgm:presLayoutVars>
      </dgm:prSet>
      <dgm:spPr/>
    </dgm:pt>
    <dgm:pt modelId="{78F81D37-ADDC-4406-A296-5AC3C6D11D81}" type="pres">
      <dgm:prSet presAssocID="{FE520B7F-2433-436A-8419-FEB66933780B}" presName="nodeFollowingNodes" presStyleLbl="node1" presStyleIdx="11" presStyleCnt="12">
        <dgm:presLayoutVars>
          <dgm:bulletEnabled val="1"/>
        </dgm:presLayoutVars>
      </dgm:prSet>
      <dgm:spPr/>
    </dgm:pt>
  </dgm:ptLst>
  <dgm:cxnLst>
    <dgm:cxn modelId="{1A624D04-A733-403D-ACFE-5FCDC42F4635}" srcId="{0943668A-75AB-4814-9CD4-13C85CFCEE2F}" destId="{C08A4968-326B-4E76-8F14-E4F86E0F32CF}" srcOrd="9" destOrd="0" parTransId="{E8A2CD98-7239-4F00-AD1D-BC6A85D8F934}" sibTransId="{CD1763E2-B473-4E96-804C-993F5432528C}"/>
    <dgm:cxn modelId="{A271E01F-6C56-4B0D-B328-DF3134D50562}" type="presOf" srcId="{B074E6E0-384D-44D4-ABC9-B49DCA698756}" destId="{05AABAEF-4E93-4427-9209-43FC2EBA424B}" srcOrd="0" destOrd="0" presId="urn:microsoft.com/office/officeart/2005/8/layout/cycle3"/>
    <dgm:cxn modelId="{A231C925-C9C2-476D-BADD-ED55987C643B}" type="presOf" srcId="{D69865BB-54CC-4618-B9D0-DF2F5161054B}" destId="{EAC3EA22-422E-47E8-AC4B-85588AE67917}" srcOrd="0" destOrd="0" presId="urn:microsoft.com/office/officeart/2005/8/layout/cycle3"/>
    <dgm:cxn modelId="{D968B32D-20E0-4ABC-8E55-B34FFF6A4B03}" type="presOf" srcId="{C08A4968-326B-4E76-8F14-E4F86E0F32CF}" destId="{785320EF-A2DC-437C-8F25-8E3D21040781}" srcOrd="0" destOrd="0" presId="urn:microsoft.com/office/officeart/2005/8/layout/cycle3"/>
    <dgm:cxn modelId="{91696B2E-4C44-4867-88CC-690F229387E6}" type="presOf" srcId="{8FF0992D-B8D6-49F9-907B-1789225FDE04}" destId="{056A0159-16F7-47C6-B043-5CEBF94A6A2F}" srcOrd="0" destOrd="0" presId="urn:microsoft.com/office/officeart/2005/8/layout/cycle3"/>
    <dgm:cxn modelId="{A3B6A165-4334-4AF6-B103-027248BD474B}" type="presOf" srcId="{CBCF77CC-A988-479E-AB00-5C34A853A246}" destId="{6FC15995-145B-4576-968B-F6006C567980}" srcOrd="0" destOrd="0" presId="urn:microsoft.com/office/officeart/2005/8/layout/cycle3"/>
    <dgm:cxn modelId="{40C1B56B-0C4A-4916-8D33-1F7B47CD3573}" type="presOf" srcId="{0943668A-75AB-4814-9CD4-13C85CFCEE2F}" destId="{AB639B85-E37E-489A-A227-1233C617C15A}" srcOrd="0" destOrd="0" presId="urn:microsoft.com/office/officeart/2005/8/layout/cycle3"/>
    <dgm:cxn modelId="{9995A071-F5BB-4935-A3FB-DE9F4AB997C5}" srcId="{0943668A-75AB-4814-9CD4-13C85CFCEE2F}" destId="{1EA8B3B6-E5B1-43CC-96B2-DD9523B044DD}" srcOrd="1" destOrd="0" parTransId="{8485A290-EE57-488A-B8F6-1E8A31A34588}" sibTransId="{5499FE44-F67D-4AF2-B6A7-4F9B53D16755}"/>
    <dgm:cxn modelId="{5C199A77-9152-48B6-821B-EA17C71F3936}" srcId="{0943668A-75AB-4814-9CD4-13C85CFCEE2F}" destId="{D240F392-65FE-4BEE-95C3-E417251D0418}" srcOrd="7" destOrd="0" parTransId="{439D8540-8A6D-4CBF-91BF-CB26BEB01DCD}" sibTransId="{93A3828C-A65C-4BD3-BEBD-30D996313211}"/>
    <dgm:cxn modelId="{712A2A7C-EB31-4808-823B-1007A4F50461}" srcId="{0943668A-75AB-4814-9CD4-13C85CFCEE2F}" destId="{8FF0992D-B8D6-49F9-907B-1789225FDE04}" srcOrd="6" destOrd="0" parTransId="{295F3ABC-4DD8-4DC9-84EF-076A6E378F12}" sibTransId="{90A23D70-0E74-4682-8D83-39D744718BDA}"/>
    <dgm:cxn modelId="{38ECD985-0CA9-484C-B659-70772ED98A8A}" srcId="{0943668A-75AB-4814-9CD4-13C85CFCEE2F}" destId="{854E9E2A-EC29-4E0C-A424-761CF71870CE}" srcOrd="2" destOrd="0" parTransId="{2B153A30-D4B5-406A-86BE-0D8FF0245EE7}" sibTransId="{964CE6EC-BE93-4ECE-84A3-68E1213426C4}"/>
    <dgm:cxn modelId="{941C0B99-247F-4A48-B496-C63C098AAB8B}" srcId="{0943668A-75AB-4814-9CD4-13C85CFCEE2F}" destId="{B074E6E0-384D-44D4-ABC9-B49DCA698756}" srcOrd="5" destOrd="0" parTransId="{F999F06B-5F0C-4505-9995-C28B2BBFC283}" sibTransId="{6362C109-7B92-4388-BCB6-0A60D8FCCFDF}"/>
    <dgm:cxn modelId="{5594199A-4175-4465-B118-ECF07B0C34B0}" type="presOf" srcId="{854E9E2A-EC29-4E0C-A424-761CF71870CE}" destId="{393F54A2-617F-4400-BE88-37C5531C785A}" srcOrd="0" destOrd="0" presId="urn:microsoft.com/office/officeart/2005/8/layout/cycle3"/>
    <dgm:cxn modelId="{AED1BD9E-5374-43EB-93BB-BC045B4A46DF}" srcId="{0943668A-75AB-4814-9CD4-13C85CFCEE2F}" destId="{A30357F6-85CE-404E-80EF-7C641C2DF6A9}" srcOrd="4" destOrd="0" parTransId="{6C96FE5C-7B76-4F26-97F1-03228B65143E}" sibTransId="{AA78C7CB-2271-400E-8ACD-FBB7C29EE38C}"/>
    <dgm:cxn modelId="{FFE8FAC4-94C6-48F0-9234-8AA3CC43C4F1}" type="presOf" srcId="{D240F392-65FE-4BEE-95C3-E417251D0418}" destId="{038DCB28-D4C1-4924-8E4E-A3788B10AB31}" srcOrd="0" destOrd="0" presId="urn:microsoft.com/office/officeart/2005/8/layout/cycle3"/>
    <dgm:cxn modelId="{21BA27C7-9563-4055-AAB1-B2EC896C5703}" type="presOf" srcId="{914AC514-DB6C-45DB-98C2-1E048584D626}" destId="{A1BF0D17-9F6B-4B00-A892-BC3D54D39AD2}" srcOrd="0" destOrd="0" presId="urn:microsoft.com/office/officeart/2005/8/layout/cycle3"/>
    <dgm:cxn modelId="{AE221BC8-10D4-4565-93F8-C493FB8E7F3B}" type="presOf" srcId="{1EA8B3B6-E5B1-43CC-96B2-DD9523B044DD}" destId="{EE196948-B5E5-45B3-BB03-D08EA256C249}" srcOrd="0" destOrd="0" presId="urn:microsoft.com/office/officeart/2005/8/layout/cycle3"/>
    <dgm:cxn modelId="{C7F53CCA-A1B1-4238-81DB-AB5F875E2D4D}" type="presOf" srcId="{FE520B7F-2433-436A-8419-FEB66933780B}" destId="{78F81D37-ADDC-4406-A296-5AC3C6D11D81}" srcOrd="0" destOrd="0" presId="urn:microsoft.com/office/officeart/2005/8/layout/cycle3"/>
    <dgm:cxn modelId="{7FB97DCB-D692-4C44-AA30-CA711D894F37}" srcId="{0943668A-75AB-4814-9CD4-13C85CFCEE2F}" destId="{FE520B7F-2433-436A-8419-FEB66933780B}" srcOrd="11" destOrd="0" parTransId="{F0B38A56-31DF-47E2-A67D-CAA5CBE3DB50}" sibTransId="{0ECCB7FD-07BB-460A-B29F-A918EF9AE3C4}"/>
    <dgm:cxn modelId="{46CC42DE-DD7F-49D4-95CE-0212F261E932}" srcId="{0943668A-75AB-4814-9CD4-13C85CFCEE2F}" destId="{914AC514-DB6C-45DB-98C2-1E048584D626}" srcOrd="10" destOrd="0" parTransId="{00A40D84-AAC2-4773-BA58-D9A7923E3638}" sibTransId="{DC4BD715-D4F3-45CC-992C-D9E78BB08FA3}"/>
    <dgm:cxn modelId="{F360DDDE-622B-49D2-BB9F-87A8E83E58A4}" srcId="{0943668A-75AB-4814-9CD4-13C85CFCEE2F}" destId="{7D8DE6AD-D05F-4F0C-AC13-F01E42116CFB}" srcOrd="8" destOrd="0" parTransId="{E75896CF-723C-4C5B-B406-09A21050937A}" sibTransId="{1D63A2A6-9BD1-4A6B-BAE6-A6D6043F06F5}"/>
    <dgm:cxn modelId="{6C9954EA-4F8C-45AE-9FE2-49E0EBDFBA11}" type="presOf" srcId="{7D8DE6AD-D05F-4F0C-AC13-F01E42116CFB}" destId="{C44FC83E-017B-4B0C-AE37-C9ED5E5C5B0C}" srcOrd="0" destOrd="0" presId="urn:microsoft.com/office/officeart/2005/8/layout/cycle3"/>
    <dgm:cxn modelId="{7E2FC3EC-C633-40C5-8836-10F42B20AF6B}" srcId="{0943668A-75AB-4814-9CD4-13C85CFCEE2F}" destId="{E39CE2EB-81E0-4772-A0E9-722889195A92}" srcOrd="3" destOrd="0" parTransId="{1BC8EC17-4E12-48FE-969E-61328D192E99}" sibTransId="{4245E712-9844-4CCF-9770-46B2A2D8E546}"/>
    <dgm:cxn modelId="{657CC0F6-F367-41F6-B95E-610637C67C77}" type="presOf" srcId="{E39CE2EB-81E0-4772-A0E9-722889195A92}" destId="{B44B36A0-5D90-4416-B673-42C69B4AB425}" srcOrd="0" destOrd="0" presId="urn:microsoft.com/office/officeart/2005/8/layout/cycle3"/>
    <dgm:cxn modelId="{8CCDB2F7-31C1-4AF3-968B-6A0B164DF508}" srcId="{0943668A-75AB-4814-9CD4-13C85CFCEE2F}" destId="{CBCF77CC-A988-479E-AB00-5C34A853A246}" srcOrd="0" destOrd="0" parTransId="{0F0D6D3C-FE3B-40FB-8456-2DB9193AFAA6}" sibTransId="{D69865BB-54CC-4618-B9D0-DF2F5161054B}"/>
    <dgm:cxn modelId="{594212F9-9C09-4AC8-A5BE-043236D6C763}" type="presOf" srcId="{A30357F6-85CE-404E-80EF-7C641C2DF6A9}" destId="{DBDD24F1-87AE-4464-8FD8-2F32C39EBE9D}" srcOrd="0" destOrd="0" presId="urn:microsoft.com/office/officeart/2005/8/layout/cycle3"/>
    <dgm:cxn modelId="{6AB0B540-D9DC-4A6B-B29E-C40EE9ED3461}" type="presParOf" srcId="{AB639B85-E37E-489A-A227-1233C617C15A}" destId="{EF8A47B1-8447-46A7-ADB6-1EBE905F8628}" srcOrd="0" destOrd="0" presId="urn:microsoft.com/office/officeart/2005/8/layout/cycle3"/>
    <dgm:cxn modelId="{F9E57A06-D384-45BF-9503-FB295F15BB9F}" type="presParOf" srcId="{EF8A47B1-8447-46A7-ADB6-1EBE905F8628}" destId="{6FC15995-145B-4576-968B-F6006C567980}" srcOrd="0" destOrd="0" presId="urn:microsoft.com/office/officeart/2005/8/layout/cycle3"/>
    <dgm:cxn modelId="{6A1AB978-36D5-4595-9A06-35940C2DE84C}" type="presParOf" srcId="{EF8A47B1-8447-46A7-ADB6-1EBE905F8628}" destId="{EAC3EA22-422E-47E8-AC4B-85588AE67917}" srcOrd="1" destOrd="0" presId="urn:microsoft.com/office/officeart/2005/8/layout/cycle3"/>
    <dgm:cxn modelId="{E474CACB-42B3-4546-8D93-4BBA263DE8B1}" type="presParOf" srcId="{EF8A47B1-8447-46A7-ADB6-1EBE905F8628}" destId="{EE196948-B5E5-45B3-BB03-D08EA256C249}" srcOrd="2" destOrd="0" presId="urn:microsoft.com/office/officeart/2005/8/layout/cycle3"/>
    <dgm:cxn modelId="{99BF4269-5E90-4573-85C5-BBF36FDDC74D}" type="presParOf" srcId="{EF8A47B1-8447-46A7-ADB6-1EBE905F8628}" destId="{393F54A2-617F-4400-BE88-37C5531C785A}" srcOrd="3" destOrd="0" presId="urn:microsoft.com/office/officeart/2005/8/layout/cycle3"/>
    <dgm:cxn modelId="{9B16BEFD-2E6D-418B-A64B-9E5EAB2AD752}" type="presParOf" srcId="{EF8A47B1-8447-46A7-ADB6-1EBE905F8628}" destId="{B44B36A0-5D90-4416-B673-42C69B4AB425}" srcOrd="4" destOrd="0" presId="urn:microsoft.com/office/officeart/2005/8/layout/cycle3"/>
    <dgm:cxn modelId="{9813D168-E20F-4345-96CE-01AA32FEEB42}" type="presParOf" srcId="{EF8A47B1-8447-46A7-ADB6-1EBE905F8628}" destId="{DBDD24F1-87AE-4464-8FD8-2F32C39EBE9D}" srcOrd="5" destOrd="0" presId="urn:microsoft.com/office/officeart/2005/8/layout/cycle3"/>
    <dgm:cxn modelId="{F65670E6-15A4-496C-8C64-6873A7E73132}" type="presParOf" srcId="{EF8A47B1-8447-46A7-ADB6-1EBE905F8628}" destId="{05AABAEF-4E93-4427-9209-43FC2EBA424B}" srcOrd="6" destOrd="0" presId="urn:microsoft.com/office/officeart/2005/8/layout/cycle3"/>
    <dgm:cxn modelId="{BDCCFC73-D813-4C43-BA06-F7C00E9F6C23}" type="presParOf" srcId="{EF8A47B1-8447-46A7-ADB6-1EBE905F8628}" destId="{056A0159-16F7-47C6-B043-5CEBF94A6A2F}" srcOrd="7" destOrd="0" presId="urn:microsoft.com/office/officeart/2005/8/layout/cycle3"/>
    <dgm:cxn modelId="{492A9B93-4385-48F7-AF05-66B370C3B0D9}" type="presParOf" srcId="{EF8A47B1-8447-46A7-ADB6-1EBE905F8628}" destId="{038DCB28-D4C1-4924-8E4E-A3788B10AB31}" srcOrd="8" destOrd="0" presId="urn:microsoft.com/office/officeart/2005/8/layout/cycle3"/>
    <dgm:cxn modelId="{A6DB138F-0276-435D-B374-1040F2B21DEB}" type="presParOf" srcId="{EF8A47B1-8447-46A7-ADB6-1EBE905F8628}" destId="{C44FC83E-017B-4B0C-AE37-C9ED5E5C5B0C}" srcOrd="9" destOrd="0" presId="urn:microsoft.com/office/officeart/2005/8/layout/cycle3"/>
    <dgm:cxn modelId="{901EA58A-0A54-471D-9C36-BFF59B7DF827}" type="presParOf" srcId="{EF8A47B1-8447-46A7-ADB6-1EBE905F8628}" destId="{785320EF-A2DC-437C-8F25-8E3D21040781}" srcOrd="10" destOrd="0" presId="urn:microsoft.com/office/officeart/2005/8/layout/cycle3"/>
    <dgm:cxn modelId="{0736D5DE-182D-45AE-BA5D-49D4BA17C1E5}" type="presParOf" srcId="{EF8A47B1-8447-46A7-ADB6-1EBE905F8628}" destId="{A1BF0D17-9F6B-4B00-A892-BC3D54D39AD2}" srcOrd="11" destOrd="0" presId="urn:microsoft.com/office/officeart/2005/8/layout/cycle3"/>
    <dgm:cxn modelId="{D7916A47-B998-44CA-9F19-F5A76DAC18C1}" type="presParOf" srcId="{EF8A47B1-8447-46A7-ADB6-1EBE905F8628}" destId="{78F81D37-ADDC-4406-A296-5AC3C6D11D81}" srcOrd="12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E403718-0B3D-4B3F-818A-93050FE1EDC3}" type="doc">
      <dgm:prSet loTypeId="urn:microsoft.com/office/officeart/2005/8/layout/hierarchy3" loCatId="list" qsTypeId="urn:microsoft.com/office/officeart/2005/8/quickstyle/3d4" qsCatId="3D" csTypeId="urn:microsoft.com/office/officeart/2005/8/colors/accent3_2" csCatId="accent3" phldr="1"/>
      <dgm:spPr/>
      <dgm:t>
        <a:bodyPr/>
        <a:lstStyle/>
        <a:p>
          <a:endParaRPr lang="ru-RU"/>
        </a:p>
      </dgm:t>
    </dgm:pt>
    <dgm:pt modelId="{596AE67F-2D07-4B0C-9BE0-AF44C8C3950A}">
      <dgm:prSet phldrT="[Текст]"/>
      <dgm:spPr/>
      <dgm:t>
        <a:bodyPr/>
        <a:lstStyle/>
        <a:p>
          <a:r>
            <a:rPr lang="ru-RU" dirty="0"/>
            <a:t>Компетенции</a:t>
          </a:r>
        </a:p>
      </dgm:t>
    </dgm:pt>
    <dgm:pt modelId="{AEDEACCD-D7B9-424A-9F08-CE35708A072E}" type="parTrans" cxnId="{AB3DFF96-7E0B-469F-92B0-79FD2333EE87}">
      <dgm:prSet/>
      <dgm:spPr/>
      <dgm:t>
        <a:bodyPr/>
        <a:lstStyle/>
        <a:p>
          <a:endParaRPr lang="ru-RU"/>
        </a:p>
      </dgm:t>
    </dgm:pt>
    <dgm:pt modelId="{EE7559ED-A993-4D49-9821-652E2FED3352}" type="sibTrans" cxnId="{AB3DFF96-7E0B-469F-92B0-79FD2333EE87}">
      <dgm:prSet/>
      <dgm:spPr/>
      <dgm:t>
        <a:bodyPr/>
        <a:lstStyle/>
        <a:p>
          <a:endParaRPr lang="ru-RU"/>
        </a:p>
      </dgm:t>
    </dgm:pt>
    <dgm:pt modelId="{A4D33EE8-EB4E-4583-B948-53D3D955D8C1}">
      <dgm:prSet phldrT="[Текст]"/>
      <dgm:spPr/>
      <dgm:t>
        <a:bodyPr/>
        <a:lstStyle/>
        <a:p>
          <a:r>
            <a:rPr lang="ru-RU" dirty="0"/>
            <a:t>Что я умею?</a:t>
          </a:r>
        </a:p>
      </dgm:t>
    </dgm:pt>
    <dgm:pt modelId="{DCE9B63D-CD9D-4C26-AFD0-008B8D7DCD36}" type="parTrans" cxnId="{F898A347-4235-4320-A867-FD9D3E4475F5}">
      <dgm:prSet/>
      <dgm:spPr/>
      <dgm:t>
        <a:bodyPr/>
        <a:lstStyle/>
        <a:p>
          <a:endParaRPr lang="ru-RU"/>
        </a:p>
      </dgm:t>
    </dgm:pt>
    <dgm:pt modelId="{6B14166A-393E-4EAA-9E16-F8E57F873910}" type="sibTrans" cxnId="{F898A347-4235-4320-A867-FD9D3E4475F5}">
      <dgm:prSet/>
      <dgm:spPr/>
      <dgm:t>
        <a:bodyPr/>
        <a:lstStyle/>
        <a:p>
          <a:endParaRPr lang="ru-RU"/>
        </a:p>
      </dgm:t>
    </dgm:pt>
    <dgm:pt modelId="{0CC680A1-9D06-46F8-B6E0-5C5222D8906B}">
      <dgm:prSet phldrT="[Текст]"/>
      <dgm:spPr/>
      <dgm:t>
        <a:bodyPr/>
        <a:lstStyle/>
        <a:p>
          <a:r>
            <a:rPr lang="ru-RU" dirty="0"/>
            <a:t>Ресурсы</a:t>
          </a:r>
        </a:p>
      </dgm:t>
    </dgm:pt>
    <dgm:pt modelId="{5F13F9A9-9455-4BB4-97D3-E63637C830F7}" type="parTrans" cxnId="{B76686CA-0C7E-41E7-A58C-22450B053DD6}">
      <dgm:prSet/>
      <dgm:spPr/>
      <dgm:t>
        <a:bodyPr/>
        <a:lstStyle/>
        <a:p>
          <a:endParaRPr lang="ru-RU"/>
        </a:p>
      </dgm:t>
    </dgm:pt>
    <dgm:pt modelId="{88DCDDFB-308F-4B44-B083-41C59DF6B9F8}" type="sibTrans" cxnId="{B76686CA-0C7E-41E7-A58C-22450B053DD6}">
      <dgm:prSet/>
      <dgm:spPr/>
      <dgm:t>
        <a:bodyPr/>
        <a:lstStyle/>
        <a:p>
          <a:endParaRPr lang="ru-RU"/>
        </a:p>
      </dgm:t>
    </dgm:pt>
    <dgm:pt modelId="{95A673D5-74E4-4D76-BDFC-BDD40C575B5D}">
      <dgm:prSet phldrT="[Текст]"/>
      <dgm:spPr/>
      <dgm:t>
        <a:bodyPr/>
        <a:lstStyle/>
        <a:p>
          <a:r>
            <a:rPr lang="ru-RU" dirty="0"/>
            <a:t>Что я имею?</a:t>
          </a:r>
        </a:p>
      </dgm:t>
    </dgm:pt>
    <dgm:pt modelId="{A33DEBA9-553B-4A6D-A832-C7C3D34F1140}" type="parTrans" cxnId="{8F979A4A-4622-4C51-BDD7-A4A7A8A44A04}">
      <dgm:prSet/>
      <dgm:spPr/>
      <dgm:t>
        <a:bodyPr/>
        <a:lstStyle/>
        <a:p>
          <a:endParaRPr lang="ru-RU"/>
        </a:p>
      </dgm:t>
    </dgm:pt>
    <dgm:pt modelId="{04E1E3B0-2138-421C-960B-9C1A4C9966F2}" type="sibTrans" cxnId="{8F979A4A-4622-4C51-BDD7-A4A7A8A44A04}">
      <dgm:prSet/>
      <dgm:spPr/>
      <dgm:t>
        <a:bodyPr/>
        <a:lstStyle/>
        <a:p>
          <a:endParaRPr lang="ru-RU"/>
        </a:p>
      </dgm:t>
    </dgm:pt>
    <dgm:pt modelId="{84FA042B-D6D0-4D70-9C95-87EA8F580EF0}" type="pres">
      <dgm:prSet presAssocID="{AE403718-0B3D-4B3F-818A-93050FE1EDC3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A3169C50-4C16-4BD1-A801-1ECD1C3CBD6F}" type="pres">
      <dgm:prSet presAssocID="{596AE67F-2D07-4B0C-9BE0-AF44C8C3950A}" presName="root" presStyleCnt="0"/>
      <dgm:spPr/>
    </dgm:pt>
    <dgm:pt modelId="{3BF44893-3F86-46AC-9C62-18E79C1F2A87}" type="pres">
      <dgm:prSet presAssocID="{596AE67F-2D07-4B0C-9BE0-AF44C8C3950A}" presName="rootComposite" presStyleCnt="0"/>
      <dgm:spPr/>
    </dgm:pt>
    <dgm:pt modelId="{CEDFEB8F-B2D9-4C75-9BD1-50CB56B257CD}" type="pres">
      <dgm:prSet presAssocID="{596AE67F-2D07-4B0C-9BE0-AF44C8C3950A}" presName="rootText" presStyleLbl="node1" presStyleIdx="0" presStyleCnt="2"/>
      <dgm:spPr/>
    </dgm:pt>
    <dgm:pt modelId="{3AA3680D-70E6-4FF8-983D-CD8DE782945E}" type="pres">
      <dgm:prSet presAssocID="{596AE67F-2D07-4B0C-9BE0-AF44C8C3950A}" presName="rootConnector" presStyleLbl="node1" presStyleIdx="0" presStyleCnt="2"/>
      <dgm:spPr/>
    </dgm:pt>
    <dgm:pt modelId="{65B1FC44-13FB-4B9C-AF2A-D142E62454FF}" type="pres">
      <dgm:prSet presAssocID="{596AE67F-2D07-4B0C-9BE0-AF44C8C3950A}" presName="childShape" presStyleCnt="0"/>
      <dgm:spPr/>
    </dgm:pt>
    <dgm:pt modelId="{1F601A90-87D9-4ED2-88F4-8F0CD703FA06}" type="pres">
      <dgm:prSet presAssocID="{DCE9B63D-CD9D-4C26-AFD0-008B8D7DCD36}" presName="Name13" presStyleLbl="parChTrans1D2" presStyleIdx="0" presStyleCnt="2"/>
      <dgm:spPr/>
    </dgm:pt>
    <dgm:pt modelId="{50DA34AB-2704-4210-A349-DE96EA9C20CD}" type="pres">
      <dgm:prSet presAssocID="{A4D33EE8-EB4E-4583-B948-53D3D955D8C1}" presName="childText" presStyleLbl="bgAcc1" presStyleIdx="0" presStyleCnt="2">
        <dgm:presLayoutVars>
          <dgm:bulletEnabled val="1"/>
        </dgm:presLayoutVars>
      </dgm:prSet>
      <dgm:spPr/>
    </dgm:pt>
    <dgm:pt modelId="{169C511C-F73A-47DA-9045-9B3F3922A804}" type="pres">
      <dgm:prSet presAssocID="{0CC680A1-9D06-46F8-B6E0-5C5222D8906B}" presName="root" presStyleCnt="0"/>
      <dgm:spPr/>
    </dgm:pt>
    <dgm:pt modelId="{3AFA8F13-7E50-4F05-A8D1-D4D5C12B7ECD}" type="pres">
      <dgm:prSet presAssocID="{0CC680A1-9D06-46F8-B6E0-5C5222D8906B}" presName="rootComposite" presStyleCnt="0"/>
      <dgm:spPr/>
    </dgm:pt>
    <dgm:pt modelId="{9115453C-59B4-4132-84B4-614D2FC814F3}" type="pres">
      <dgm:prSet presAssocID="{0CC680A1-9D06-46F8-B6E0-5C5222D8906B}" presName="rootText" presStyleLbl="node1" presStyleIdx="1" presStyleCnt="2" custLinFactNeighborX="26871" custLinFactNeighborY="1391"/>
      <dgm:spPr/>
    </dgm:pt>
    <dgm:pt modelId="{BAF6BF80-DB47-420B-9777-681CF39DCC3F}" type="pres">
      <dgm:prSet presAssocID="{0CC680A1-9D06-46F8-B6E0-5C5222D8906B}" presName="rootConnector" presStyleLbl="node1" presStyleIdx="1" presStyleCnt="2"/>
      <dgm:spPr/>
    </dgm:pt>
    <dgm:pt modelId="{4C2019A3-9C86-44F8-9544-D4C9A7A454C0}" type="pres">
      <dgm:prSet presAssocID="{0CC680A1-9D06-46F8-B6E0-5C5222D8906B}" presName="childShape" presStyleCnt="0"/>
      <dgm:spPr/>
    </dgm:pt>
    <dgm:pt modelId="{BA1E9E53-4E13-43D8-A3D6-37FC753A16C3}" type="pres">
      <dgm:prSet presAssocID="{A33DEBA9-553B-4A6D-A832-C7C3D34F1140}" presName="Name13" presStyleLbl="parChTrans1D2" presStyleIdx="1" presStyleCnt="2"/>
      <dgm:spPr/>
    </dgm:pt>
    <dgm:pt modelId="{9BEC9EF5-1E00-4E31-BDB4-D705196CF58C}" type="pres">
      <dgm:prSet presAssocID="{95A673D5-74E4-4D76-BDFC-BDD40C575B5D}" presName="childText" presStyleLbl="bgAcc1" presStyleIdx="1" presStyleCnt="2">
        <dgm:presLayoutVars>
          <dgm:bulletEnabled val="1"/>
        </dgm:presLayoutVars>
      </dgm:prSet>
      <dgm:spPr/>
    </dgm:pt>
  </dgm:ptLst>
  <dgm:cxnLst>
    <dgm:cxn modelId="{19E9CE3A-38A3-4E10-BB51-B5ED94B9C2AC}" type="presOf" srcId="{A4D33EE8-EB4E-4583-B948-53D3D955D8C1}" destId="{50DA34AB-2704-4210-A349-DE96EA9C20CD}" srcOrd="0" destOrd="0" presId="urn:microsoft.com/office/officeart/2005/8/layout/hierarchy3"/>
    <dgm:cxn modelId="{7AA09645-5FEE-4CD1-8C44-950FA2E959EC}" type="presOf" srcId="{95A673D5-74E4-4D76-BDFC-BDD40C575B5D}" destId="{9BEC9EF5-1E00-4E31-BDB4-D705196CF58C}" srcOrd="0" destOrd="0" presId="urn:microsoft.com/office/officeart/2005/8/layout/hierarchy3"/>
    <dgm:cxn modelId="{F898A347-4235-4320-A867-FD9D3E4475F5}" srcId="{596AE67F-2D07-4B0C-9BE0-AF44C8C3950A}" destId="{A4D33EE8-EB4E-4583-B948-53D3D955D8C1}" srcOrd="0" destOrd="0" parTransId="{DCE9B63D-CD9D-4C26-AFD0-008B8D7DCD36}" sibTransId="{6B14166A-393E-4EAA-9E16-F8E57F873910}"/>
    <dgm:cxn modelId="{8F979A4A-4622-4C51-BDD7-A4A7A8A44A04}" srcId="{0CC680A1-9D06-46F8-B6E0-5C5222D8906B}" destId="{95A673D5-74E4-4D76-BDFC-BDD40C575B5D}" srcOrd="0" destOrd="0" parTransId="{A33DEBA9-553B-4A6D-A832-C7C3D34F1140}" sibTransId="{04E1E3B0-2138-421C-960B-9C1A4C9966F2}"/>
    <dgm:cxn modelId="{8F53C857-FFF7-4833-97A1-13F112B53F2D}" type="presOf" srcId="{596AE67F-2D07-4B0C-9BE0-AF44C8C3950A}" destId="{3AA3680D-70E6-4FF8-983D-CD8DE782945E}" srcOrd="1" destOrd="0" presId="urn:microsoft.com/office/officeart/2005/8/layout/hierarchy3"/>
    <dgm:cxn modelId="{664B9B8C-4220-48A9-861C-BACDE7C3BF19}" type="presOf" srcId="{A33DEBA9-553B-4A6D-A832-C7C3D34F1140}" destId="{BA1E9E53-4E13-43D8-A3D6-37FC753A16C3}" srcOrd="0" destOrd="0" presId="urn:microsoft.com/office/officeart/2005/8/layout/hierarchy3"/>
    <dgm:cxn modelId="{AB3DFF96-7E0B-469F-92B0-79FD2333EE87}" srcId="{AE403718-0B3D-4B3F-818A-93050FE1EDC3}" destId="{596AE67F-2D07-4B0C-9BE0-AF44C8C3950A}" srcOrd="0" destOrd="0" parTransId="{AEDEACCD-D7B9-424A-9F08-CE35708A072E}" sibTransId="{EE7559ED-A993-4D49-9821-652E2FED3352}"/>
    <dgm:cxn modelId="{B4B640AD-0955-4ADE-B9CA-500219C7FF71}" type="presOf" srcId="{DCE9B63D-CD9D-4C26-AFD0-008B8D7DCD36}" destId="{1F601A90-87D9-4ED2-88F4-8F0CD703FA06}" srcOrd="0" destOrd="0" presId="urn:microsoft.com/office/officeart/2005/8/layout/hierarchy3"/>
    <dgm:cxn modelId="{B76686CA-0C7E-41E7-A58C-22450B053DD6}" srcId="{AE403718-0B3D-4B3F-818A-93050FE1EDC3}" destId="{0CC680A1-9D06-46F8-B6E0-5C5222D8906B}" srcOrd="1" destOrd="0" parTransId="{5F13F9A9-9455-4BB4-97D3-E63637C830F7}" sibTransId="{88DCDDFB-308F-4B44-B083-41C59DF6B9F8}"/>
    <dgm:cxn modelId="{70B3C7CA-2D73-4921-A9E0-B62B3C28CF82}" type="presOf" srcId="{AE403718-0B3D-4B3F-818A-93050FE1EDC3}" destId="{84FA042B-D6D0-4D70-9C95-87EA8F580EF0}" srcOrd="0" destOrd="0" presId="urn:microsoft.com/office/officeart/2005/8/layout/hierarchy3"/>
    <dgm:cxn modelId="{E407F2DC-AB0F-45A0-B321-9BC5CE6C5DEC}" type="presOf" srcId="{0CC680A1-9D06-46F8-B6E0-5C5222D8906B}" destId="{9115453C-59B4-4132-84B4-614D2FC814F3}" srcOrd="0" destOrd="0" presId="urn:microsoft.com/office/officeart/2005/8/layout/hierarchy3"/>
    <dgm:cxn modelId="{0E4F8AF5-8504-4E73-88FB-5CBED41850F8}" type="presOf" srcId="{0CC680A1-9D06-46F8-B6E0-5C5222D8906B}" destId="{BAF6BF80-DB47-420B-9777-681CF39DCC3F}" srcOrd="1" destOrd="0" presId="urn:microsoft.com/office/officeart/2005/8/layout/hierarchy3"/>
    <dgm:cxn modelId="{C2125FFB-29E7-492D-A45E-E4909DD43D6F}" type="presOf" srcId="{596AE67F-2D07-4B0C-9BE0-AF44C8C3950A}" destId="{CEDFEB8F-B2D9-4C75-9BD1-50CB56B257CD}" srcOrd="0" destOrd="0" presId="urn:microsoft.com/office/officeart/2005/8/layout/hierarchy3"/>
    <dgm:cxn modelId="{0828FB26-9CF2-43EA-B56B-2EEFA421CA98}" type="presParOf" srcId="{84FA042B-D6D0-4D70-9C95-87EA8F580EF0}" destId="{A3169C50-4C16-4BD1-A801-1ECD1C3CBD6F}" srcOrd="0" destOrd="0" presId="urn:microsoft.com/office/officeart/2005/8/layout/hierarchy3"/>
    <dgm:cxn modelId="{2E36889D-BF2C-4514-AE10-53C6339606AB}" type="presParOf" srcId="{A3169C50-4C16-4BD1-A801-1ECD1C3CBD6F}" destId="{3BF44893-3F86-46AC-9C62-18E79C1F2A87}" srcOrd="0" destOrd="0" presId="urn:microsoft.com/office/officeart/2005/8/layout/hierarchy3"/>
    <dgm:cxn modelId="{868DFE25-4E86-4A3F-A1B9-6F606F665A49}" type="presParOf" srcId="{3BF44893-3F86-46AC-9C62-18E79C1F2A87}" destId="{CEDFEB8F-B2D9-4C75-9BD1-50CB56B257CD}" srcOrd="0" destOrd="0" presId="urn:microsoft.com/office/officeart/2005/8/layout/hierarchy3"/>
    <dgm:cxn modelId="{D4D60683-8B88-4DDC-B29D-85D49373EA40}" type="presParOf" srcId="{3BF44893-3F86-46AC-9C62-18E79C1F2A87}" destId="{3AA3680D-70E6-4FF8-983D-CD8DE782945E}" srcOrd="1" destOrd="0" presId="urn:microsoft.com/office/officeart/2005/8/layout/hierarchy3"/>
    <dgm:cxn modelId="{5B078419-60EF-4E14-A4CC-0CCDD98266E7}" type="presParOf" srcId="{A3169C50-4C16-4BD1-A801-1ECD1C3CBD6F}" destId="{65B1FC44-13FB-4B9C-AF2A-D142E62454FF}" srcOrd="1" destOrd="0" presId="urn:microsoft.com/office/officeart/2005/8/layout/hierarchy3"/>
    <dgm:cxn modelId="{172294E2-1378-497A-8CD9-C64306C3175B}" type="presParOf" srcId="{65B1FC44-13FB-4B9C-AF2A-D142E62454FF}" destId="{1F601A90-87D9-4ED2-88F4-8F0CD703FA06}" srcOrd="0" destOrd="0" presId="urn:microsoft.com/office/officeart/2005/8/layout/hierarchy3"/>
    <dgm:cxn modelId="{1C22F88C-C150-48F2-86A4-822BC5E0699D}" type="presParOf" srcId="{65B1FC44-13FB-4B9C-AF2A-D142E62454FF}" destId="{50DA34AB-2704-4210-A349-DE96EA9C20CD}" srcOrd="1" destOrd="0" presId="urn:microsoft.com/office/officeart/2005/8/layout/hierarchy3"/>
    <dgm:cxn modelId="{182E0902-CBD8-43DF-AB4A-6B3F2AD49092}" type="presParOf" srcId="{84FA042B-D6D0-4D70-9C95-87EA8F580EF0}" destId="{169C511C-F73A-47DA-9045-9B3F3922A804}" srcOrd="1" destOrd="0" presId="urn:microsoft.com/office/officeart/2005/8/layout/hierarchy3"/>
    <dgm:cxn modelId="{4385983E-6721-4AE1-9011-D486B3912412}" type="presParOf" srcId="{169C511C-F73A-47DA-9045-9B3F3922A804}" destId="{3AFA8F13-7E50-4F05-A8D1-D4D5C12B7ECD}" srcOrd="0" destOrd="0" presId="urn:microsoft.com/office/officeart/2005/8/layout/hierarchy3"/>
    <dgm:cxn modelId="{74FC4572-BD45-4EEA-BCEF-622FF86C08AA}" type="presParOf" srcId="{3AFA8F13-7E50-4F05-A8D1-D4D5C12B7ECD}" destId="{9115453C-59B4-4132-84B4-614D2FC814F3}" srcOrd="0" destOrd="0" presId="urn:microsoft.com/office/officeart/2005/8/layout/hierarchy3"/>
    <dgm:cxn modelId="{B21A73A2-24C0-42EC-B037-83A15E4D1BF5}" type="presParOf" srcId="{3AFA8F13-7E50-4F05-A8D1-D4D5C12B7ECD}" destId="{BAF6BF80-DB47-420B-9777-681CF39DCC3F}" srcOrd="1" destOrd="0" presId="urn:microsoft.com/office/officeart/2005/8/layout/hierarchy3"/>
    <dgm:cxn modelId="{9E87ACC0-1E10-48B0-BFE8-26B545CBB67A}" type="presParOf" srcId="{169C511C-F73A-47DA-9045-9B3F3922A804}" destId="{4C2019A3-9C86-44F8-9544-D4C9A7A454C0}" srcOrd="1" destOrd="0" presId="urn:microsoft.com/office/officeart/2005/8/layout/hierarchy3"/>
    <dgm:cxn modelId="{379B6036-795A-4DEC-8A17-27D8FA773FFD}" type="presParOf" srcId="{4C2019A3-9C86-44F8-9544-D4C9A7A454C0}" destId="{BA1E9E53-4E13-43D8-A3D6-37FC753A16C3}" srcOrd="0" destOrd="0" presId="urn:microsoft.com/office/officeart/2005/8/layout/hierarchy3"/>
    <dgm:cxn modelId="{B54AC8BE-5238-4B81-8514-D0ED966DBF1C}" type="presParOf" srcId="{4C2019A3-9C86-44F8-9544-D4C9A7A454C0}" destId="{9BEC9EF5-1E00-4E31-BDB4-D705196CF58C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28F1B9F-80A1-4ADF-B6E8-4B9D1872EDA4}" type="doc">
      <dgm:prSet loTypeId="urn:microsoft.com/office/officeart/2005/8/layout/matrix3" loCatId="matrix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77BA4597-BBB0-45B3-AC08-CE9BAF077D27}">
      <dgm:prSet phldrT="[Текст]" custT="1"/>
      <dgm:spPr/>
      <dgm:t>
        <a:bodyPr/>
        <a:lstStyle/>
        <a:p>
          <a:r>
            <a:rPr lang="en-US" sz="2500" dirty="0"/>
            <a:t>Vision</a:t>
          </a:r>
        </a:p>
        <a:p>
          <a:r>
            <a:rPr lang="ru-RU" sz="1400" dirty="0"/>
            <a:t>Видение</a:t>
          </a:r>
          <a:r>
            <a:rPr lang="en-US" sz="1400" dirty="0"/>
            <a:t> (</a:t>
          </a:r>
          <a:r>
            <a:rPr lang="ru-RU" sz="1400" dirty="0"/>
            <a:t>направление</a:t>
          </a:r>
          <a:r>
            <a:rPr lang="en-US" sz="1400" dirty="0"/>
            <a:t>)</a:t>
          </a:r>
          <a:r>
            <a:rPr lang="ru-RU" sz="1400" dirty="0"/>
            <a:t> развития </a:t>
          </a:r>
          <a:br>
            <a:rPr lang="ru-RU" sz="1400" dirty="0"/>
          </a:br>
          <a:r>
            <a:rPr lang="ru-RU" sz="1400" dirty="0"/>
            <a:t>- Сегментирование</a:t>
          </a:r>
          <a:br>
            <a:rPr lang="ru-RU" sz="1400" dirty="0"/>
          </a:br>
          <a:r>
            <a:rPr lang="ru-RU" sz="1400" dirty="0"/>
            <a:t>- Позиционирование</a:t>
          </a:r>
          <a:br>
            <a:rPr lang="ru-RU" sz="1400" dirty="0"/>
          </a:br>
          <a:r>
            <a:rPr lang="ru-RU" sz="1400" dirty="0"/>
            <a:t>- Концепция</a:t>
          </a:r>
          <a:br>
            <a:rPr lang="ru-RU" sz="1400" dirty="0"/>
          </a:br>
          <a:r>
            <a:rPr lang="ru-RU" sz="1400" dirty="0"/>
            <a:t>- Тактика</a:t>
          </a:r>
          <a:endParaRPr lang="en-US" sz="1400" dirty="0"/>
        </a:p>
      </dgm:t>
    </dgm:pt>
    <dgm:pt modelId="{977EAE65-6239-4BC7-B234-3623B385F2B1}" type="parTrans" cxnId="{466ABFC3-205D-4E79-B196-60FADC024301}">
      <dgm:prSet/>
      <dgm:spPr/>
      <dgm:t>
        <a:bodyPr/>
        <a:lstStyle/>
        <a:p>
          <a:endParaRPr lang="ru-RU"/>
        </a:p>
      </dgm:t>
    </dgm:pt>
    <dgm:pt modelId="{3E51DB61-8076-44D6-84E5-97562C145ECD}" type="sibTrans" cxnId="{466ABFC3-205D-4E79-B196-60FADC024301}">
      <dgm:prSet/>
      <dgm:spPr/>
      <dgm:t>
        <a:bodyPr/>
        <a:lstStyle/>
        <a:p>
          <a:endParaRPr lang="ru-RU"/>
        </a:p>
      </dgm:t>
    </dgm:pt>
    <dgm:pt modelId="{DD609551-4033-4F80-981F-2274BD9F0C45}">
      <dgm:prSet phldrT="[Текст]" custT="1"/>
      <dgm:spPr/>
      <dgm:t>
        <a:bodyPr/>
        <a:lstStyle/>
        <a:p>
          <a:r>
            <a:rPr lang="en-US" sz="2200" dirty="0"/>
            <a:t>Mission</a:t>
          </a:r>
          <a:endParaRPr lang="ru-RU" sz="2200" dirty="0"/>
        </a:p>
        <a:p>
          <a:r>
            <a:rPr lang="ru-RU" sz="1400" dirty="0"/>
            <a:t>Бизнес-цель, основная идея</a:t>
          </a:r>
          <a:endParaRPr lang="en-US" sz="1400" dirty="0"/>
        </a:p>
      </dgm:t>
    </dgm:pt>
    <dgm:pt modelId="{6E77D0A0-8B9B-4E52-AF32-D34968E7DCD5}" type="parTrans" cxnId="{514D9E61-A056-47AB-88C4-CF6EDED36879}">
      <dgm:prSet/>
      <dgm:spPr/>
      <dgm:t>
        <a:bodyPr/>
        <a:lstStyle/>
        <a:p>
          <a:endParaRPr lang="ru-RU"/>
        </a:p>
      </dgm:t>
    </dgm:pt>
    <dgm:pt modelId="{D11CB6A9-AD2D-4E3A-9BE6-F018D0F743AC}" type="sibTrans" cxnId="{514D9E61-A056-47AB-88C4-CF6EDED36879}">
      <dgm:prSet/>
      <dgm:spPr/>
      <dgm:t>
        <a:bodyPr/>
        <a:lstStyle/>
        <a:p>
          <a:endParaRPr lang="ru-RU"/>
        </a:p>
      </dgm:t>
    </dgm:pt>
    <dgm:pt modelId="{9C0E060F-98C4-473D-A404-8E8BE75CE083}">
      <dgm:prSet phldrT="[Текст]" custT="1"/>
      <dgm:spPr/>
      <dgm:t>
        <a:bodyPr/>
        <a:lstStyle/>
        <a:p>
          <a:r>
            <a:rPr lang="en-US" sz="2400" dirty="0"/>
            <a:t>Credo</a:t>
          </a:r>
          <a:endParaRPr lang="ru-RU" sz="2400" dirty="0"/>
        </a:p>
        <a:p>
          <a:r>
            <a:rPr lang="ru-RU" sz="1400" dirty="0"/>
            <a:t>Система ценностей, приоритеты</a:t>
          </a:r>
        </a:p>
      </dgm:t>
    </dgm:pt>
    <dgm:pt modelId="{A9CD2140-B68F-4701-B2C9-42423BFC73E0}" type="parTrans" cxnId="{72265A63-9312-4A2F-8FB7-38FB8FB18844}">
      <dgm:prSet/>
      <dgm:spPr/>
      <dgm:t>
        <a:bodyPr/>
        <a:lstStyle/>
        <a:p>
          <a:endParaRPr lang="ru-RU"/>
        </a:p>
      </dgm:t>
    </dgm:pt>
    <dgm:pt modelId="{9BACF897-178C-45C5-9C42-9C46509A5DBE}" type="sibTrans" cxnId="{72265A63-9312-4A2F-8FB7-38FB8FB18844}">
      <dgm:prSet/>
      <dgm:spPr/>
      <dgm:t>
        <a:bodyPr/>
        <a:lstStyle/>
        <a:p>
          <a:endParaRPr lang="ru-RU"/>
        </a:p>
      </dgm:t>
    </dgm:pt>
    <dgm:pt modelId="{0E1BD394-A943-4681-9C17-C426ECC344C9}">
      <dgm:prSet phldrT="[Текст]" custT="1"/>
      <dgm:spPr/>
      <dgm:t>
        <a:bodyPr/>
        <a:lstStyle/>
        <a:p>
          <a:r>
            <a:rPr lang="en-US" sz="2400" dirty="0"/>
            <a:t>Slogan</a:t>
          </a:r>
          <a:r>
            <a:rPr lang="ru-RU" sz="2400" dirty="0"/>
            <a:t> </a:t>
          </a:r>
        </a:p>
        <a:p>
          <a:r>
            <a:rPr lang="ru-RU" sz="1400" dirty="0"/>
            <a:t>Лозунг, инструмент продаж</a:t>
          </a:r>
        </a:p>
      </dgm:t>
    </dgm:pt>
    <dgm:pt modelId="{F6A8C7A8-A358-4C36-8F48-9D68B5CF8046}" type="parTrans" cxnId="{312D3F9D-903B-4BDB-9AE0-64E185963683}">
      <dgm:prSet/>
      <dgm:spPr/>
      <dgm:t>
        <a:bodyPr/>
        <a:lstStyle/>
        <a:p>
          <a:endParaRPr lang="ru-RU"/>
        </a:p>
      </dgm:t>
    </dgm:pt>
    <dgm:pt modelId="{4D925AF6-6325-4D54-BFC5-97D04BF6E30D}" type="sibTrans" cxnId="{312D3F9D-903B-4BDB-9AE0-64E185963683}">
      <dgm:prSet/>
      <dgm:spPr/>
      <dgm:t>
        <a:bodyPr/>
        <a:lstStyle/>
        <a:p>
          <a:endParaRPr lang="ru-RU"/>
        </a:p>
      </dgm:t>
    </dgm:pt>
    <dgm:pt modelId="{051C63B4-EB2B-4A32-A081-198874FF32AE}" type="pres">
      <dgm:prSet presAssocID="{C28F1B9F-80A1-4ADF-B6E8-4B9D1872EDA4}" presName="matrix" presStyleCnt="0">
        <dgm:presLayoutVars>
          <dgm:chMax val="1"/>
          <dgm:dir/>
          <dgm:resizeHandles val="exact"/>
        </dgm:presLayoutVars>
      </dgm:prSet>
      <dgm:spPr/>
    </dgm:pt>
    <dgm:pt modelId="{E03FF1F8-518B-4BD6-9E47-6FD38778FB13}" type="pres">
      <dgm:prSet presAssocID="{C28F1B9F-80A1-4ADF-B6E8-4B9D1872EDA4}" presName="diamond" presStyleLbl="bgShp" presStyleIdx="0" presStyleCnt="1"/>
      <dgm:spPr/>
    </dgm:pt>
    <dgm:pt modelId="{F770C8F9-BAF0-47C0-8C6A-66B683A85B3D}" type="pres">
      <dgm:prSet presAssocID="{C28F1B9F-80A1-4ADF-B6E8-4B9D1872EDA4}" presName="quad1" presStyleLbl="node1" presStyleIdx="0" presStyleCnt="4" custScaleX="104226">
        <dgm:presLayoutVars>
          <dgm:chMax val="0"/>
          <dgm:chPref val="0"/>
          <dgm:bulletEnabled val="1"/>
        </dgm:presLayoutVars>
      </dgm:prSet>
      <dgm:spPr/>
    </dgm:pt>
    <dgm:pt modelId="{D52D76B5-ECA9-420C-BDF5-200B30C96E8A}" type="pres">
      <dgm:prSet presAssocID="{C28F1B9F-80A1-4ADF-B6E8-4B9D1872EDA4}" presName="quad2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DFA8AFA9-C467-45D2-9A27-43917252B8A6}" type="pres">
      <dgm:prSet presAssocID="{C28F1B9F-80A1-4ADF-B6E8-4B9D1872EDA4}" presName="quad3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1D69459D-AB17-40EA-B97A-8CB34AA56076}" type="pres">
      <dgm:prSet presAssocID="{C28F1B9F-80A1-4ADF-B6E8-4B9D1872EDA4}" presName="quad4" presStyleLbl="node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14B13402-736D-4A12-880E-0C2ED7332F0D}" type="presOf" srcId="{0E1BD394-A943-4681-9C17-C426ECC344C9}" destId="{1D69459D-AB17-40EA-B97A-8CB34AA56076}" srcOrd="0" destOrd="0" presId="urn:microsoft.com/office/officeart/2005/8/layout/matrix3"/>
    <dgm:cxn modelId="{271E015E-5ECB-4764-9868-A5235A0C28CC}" type="presOf" srcId="{77BA4597-BBB0-45B3-AC08-CE9BAF077D27}" destId="{F770C8F9-BAF0-47C0-8C6A-66B683A85B3D}" srcOrd="0" destOrd="0" presId="urn:microsoft.com/office/officeart/2005/8/layout/matrix3"/>
    <dgm:cxn modelId="{514D9E61-A056-47AB-88C4-CF6EDED36879}" srcId="{C28F1B9F-80A1-4ADF-B6E8-4B9D1872EDA4}" destId="{DD609551-4033-4F80-981F-2274BD9F0C45}" srcOrd="1" destOrd="0" parTransId="{6E77D0A0-8B9B-4E52-AF32-D34968E7DCD5}" sibTransId="{D11CB6A9-AD2D-4E3A-9BE6-F018D0F743AC}"/>
    <dgm:cxn modelId="{72265A63-9312-4A2F-8FB7-38FB8FB18844}" srcId="{C28F1B9F-80A1-4ADF-B6E8-4B9D1872EDA4}" destId="{9C0E060F-98C4-473D-A404-8E8BE75CE083}" srcOrd="2" destOrd="0" parTransId="{A9CD2140-B68F-4701-B2C9-42423BFC73E0}" sibTransId="{9BACF897-178C-45C5-9C42-9C46509A5DBE}"/>
    <dgm:cxn modelId="{29EBFA67-0FEC-4581-AF55-AD5D8D5AB23C}" type="presOf" srcId="{DD609551-4033-4F80-981F-2274BD9F0C45}" destId="{D52D76B5-ECA9-420C-BDF5-200B30C96E8A}" srcOrd="0" destOrd="0" presId="urn:microsoft.com/office/officeart/2005/8/layout/matrix3"/>
    <dgm:cxn modelId="{A174AE55-83C1-4E7D-98F5-A1C884A2EB6B}" type="presOf" srcId="{9C0E060F-98C4-473D-A404-8E8BE75CE083}" destId="{DFA8AFA9-C467-45D2-9A27-43917252B8A6}" srcOrd="0" destOrd="0" presId="urn:microsoft.com/office/officeart/2005/8/layout/matrix3"/>
    <dgm:cxn modelId="{312D3F9D-903B-4BDB-9AE0-64E185963683}" srcId="{C28F1B9F-80A1-4ADF-B6E8-4B9D1872EDA4}" destId="{0E1BD394-A943-4681-9C17-C426ECC344C9}" srcOrd="3" destOrd="0" parTransId="{F6A8C7A8-A358-4C36-8F48-9D68B5CF8046}" sibTransId="{4D925AF6-6325-4D54-BFC5-97D04BF6E30D}"/>
    <dgm:cxn modelId="{466ABFC3-205D-4E79-B196-60FADC024301}" srcId="{C28F1B9F-80A1-4ADF-B6E8-4B9D1872EDA4}" destId="{77BA4597-BBB0-45B3-AC08-CE9BAF077D27}" srcOrd="0" destOrd="0" parTransId="{977EAE65-6239-4BC7-B234-3623B385F2B1}" sibTransId="{3E51DB61-8076-44D6-84E5-97562C145ECD}"/>
    <dgm:cxn modelId="{5E21D7DE-56DB-4345-9470-A31E11AB1F7D}" type="presOf" srcId="{C28F1B9F-80A1-4ADF-B6E8-4B9D1872EDA4}" destId="{051C63B4-EB2B-4A32-A081-198874FF32AE}" srcOrd="0" destOrd="0" presId="urn:microsoft.com/office/officeart/2005/8/layout/matrix3"/>
    <dgm:cxn modelId="{F528BAE7-6B62-42DC-ADC5-EF60BF2AB72C}" type="presParOf" srcId="{051C63B4-EB2B-4A32-A081-198874FF32AE}" destId="{E03FF1F8-518B-4BD6-9E47-6FD38778FB13}" srcOrd="0" destOrd="0" presId="urn:microsoft.com/office/officeart/2005/8/layout/matrix3"/>
    <dgm:cxn modelId="{B56B761C-2854-419F-A701-5F63595AE4DE}" type="presParOf" srcId="{051C63B4-EB2B-4A32-A081-198874FF32AE}" destId="{F770C8F9-BAF0-47C0-8C6A-66B683A85B3D}" srcOrd="1" destOrd="0" presId="urn:microsoft.com/office/officeart/2005/8/layout/matrix3"/>
    <dgm:cxn modelId="{92734B92-3F81-447F-AF4A-35AA71E5B0BD}" type="presParOf" srcId="{051C63B4-EB2B-4A32-A081-198874FF32AE}" destId="{D52D76B5-ECA9-420C-BDF5-200B30C96E8A}" srcOrd="2" destOrd="0" presId="urn:microsoft.com/office/officeart/2005/8/layout/matrix3"/>
    <dgm:cxn modelId="{BE713980-B12C-4552-8DFB-C11341E343FE}" type="presParOf" srcId="{051C63B4-EB2B-4A32-A081-198874FF32AE}" destId="{DFA8AFA9-C467-45D2-9A27-43917252B8A6}" srcOrd="3" destOrd="0" presId="urn:microsoft.com/office/officeart/2005/8/layout/matrix3"/>
    <dgm:cxn modelId="{C4588E9C-A476-45A8-84F7-FB90E4A55557}" type="presParOf" srcId="{051C63B4-EB2B-4A32-A081-198874FF32AE}" destId="{1D69459D-AB17-40EA-B97A-8CB34AA56076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AC3EA22-422E-47E8-AC4B-85588AE67917}">
      <dsp:nvSpPr>
        <dsp:cNvPr id="0" name=""/>
        <dsp:cNvSpPr/>
      </dsp:nvSpPr>
      <dsp:spPr>
        <a:xfrm>
          <a:off x="470772" y="-109340"/>
          <a:ext cx="6152580" cy="6152580"/>
        </a:xfrm>
        <a:prstGeom prst="circularArrow">
          <a:avLst>
            <a:gd name="adj1" fmla="val 5544"/>
            <a:gd name="adj2" fmla="val 330680"/>
            <a:gd name="adj3" fmla="val 15017891"/>
            <a:gd name="adj4" fmla="val 16667388"/>
            <a:gd name="adj5" fmla="val 5757"/>
          </a:avLst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6FC15995-145B-4576-968B-F6006C567980}">
      <dsp:nvSpPr>
        <dsp:cNvPr id="0" name=""/>
        <dsp:cNvSpPr/>
      </dsp:nvSpPr>
      <dsp:spPr>
        <a:xfrm>
          <a:off x="2937411" y="2452"/>
          <a:ext cx="1219302" cy="609651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800" kern="1200" dirty="0"/>
            <a:t>Как клиент узнает о вашем товаре/услугах</a:t>
          </a:r>
        </a:p>
      </dsp:txBody>
      <dsp:txXfrm>
        <a:off x="2967172" y="32213"/>
        <a:ext cx="1159780" cy="550129"/>
      </dsp:txXfrm>
    </dsp:sp>
    <dsp:sp modelId="{EE196948-B5E5-45B3-BB03-D08EA256C249}">
      <dsp:nvSpPr>
        <dsp:cNvPr id="0" name=""/>
        <dsp:cNvSpPr/>
      </dsp:nvSpPr>
      <dsp:spPr>
        <a:xfrm>
          <a:off x="4249261" y="353961"/>
          <a:ext cx="1219302" cy="609651"/>
        </a:xfrm>
        <a:prstGeom prst="roundRect">
          <a:avLst/>
        </a:prstGeom>
        <a:gradFill rotWithShape="0">
          <a:gsLst>
            <a:gs pos="0">
              <a:schemeClr val="accent3">
                <a:hueOff val="-907574"/>
                <a:satOff val="7692"/>
                <a:lumOff val="766"/>
                <a:alphaOff val="0"/>
                <a:tint val="50000"/>
                <a:satMod val="300000"/>
              </a:schemeClr>
            </a:gs>
            <a:gs pos="35000">
              <a:schemeClr val="accent3">
                <a:hueOff val="-907574"/>
                <a:satOff val="7692"/>
                <a:lumOff val="766"/>
                <a:alphaOff val="0"/>
                <a:tint val="37000"/>
                <a:satMod val="300000"/>
              </a:schemeClr>
            </a:gs>
            <a:gs pos="100000">
              <a:schemeClr val="accent3">
                <a:hueOff val="-907574"/>
                <a:satOff val="7692"/>
                <a:lumOff val="766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800" kern="1200" dirty="0"/>
            <a:t>Как узнает о предложениях</a:t>
          </a:r>
        </a:p>
      </dsp:txBody>
      <dsp:txXfrm>
        <a:off x="4279022" y="383722"/>
        <a:ext cx="1159780" cy="550129"/>
      </dsp:txXfrm>
    </dsp:sp>
    <dsp:sp modelId="{393F54A2-617F-4400-BE88-37C5531C785A}">
      <dsp:nvSpPr>
        <dsp:cNvPr id="0" name=""/>
        <dsp:cNvSpPr/>
      </dsp:nvSpPr>
      <dsp:spPr>
        <a:xfrm>
          <a:off x="5209603" y="1314303"/>
          <a:ext cx="1219302" cy="609651"/>
        </a:xfrm>
        <a:prstGeom prst="roundRect">
          <a:avLst/>
        </a:prstGeom>
        <a:gradFill rotWithShape="0">
          <a:gsLst>
            <a:gs pos="0">
              <a:schemeClr val="accent3">
                <a:hueOff val="-1815149"/>
                <a:satOff val="15385"/>
                <a:lumOff val="1533"/>
                <a:alphaOff val="0"/>
                <a:tint val="50000"/>
                <a:satMod val="300000"/>
              </a:schemeClr>
            </a:gs>
            <a:gs pos="35000">
              <a:schemeClr val="accent3">
                <a:hueOff val="-1815149"/>
                <a:satOff val="15385"/>
                <a:lumOff val="1533"/>
                <a:alphaOff val="0"/>
                <a:tint val="37000"/>
                <a:satMod val="300000"/>
              </a:schemeClr>
            </a:gs>
            <a:gs pos="100000">
              <a:schemeClr val="accent3">
                <a:hueOff val="-1815149"/>
                <a:satOff val="15385"/>
                <a:lumOff val="1533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800" kern="1200" dirty="0"/>
            <a:t>Как принимают решения</a:t>
          </a:r>
        </a:p>
      </dsp:txBody>
      <dsp:txXfrm>
        <a:off x="5239364" y="1344064"/>
        <a:ext cx="1159780" cy="550129"/>
      </dsp:txXfrm>
    </dsp:sp>
    <dsp:sp modelId="{B44B36A0-5D90-4416-B673-42C69B4AB425}">
      <dsp:nvSpPr>
        <dsp:cNvPr id="0" name=""/>
        <dsp:cNvSpPr/>
      </dsp:nvSpPr>
      <dsp:spPr>
        <a:xfrm>
          <a:off x="5561112" y="2626153"/>
          <a:ext cx="1219302" cy="609651"/>
        </a:xfrm>
        <a:prstGeom prst="roundRect">
          <a:avLst/>
        </a:prstGeom>
        <a:gradFill rotWithShape="0">
          <a:gsLst>
            <a:gs pos="0">
              <a:schemeClr val="accent3">
                <a:hueOff val="-2722723"/>
                <a:satOff val="23077"/>
                <a:lumOff val="2299"/>
                <a:alphaOff val="0"/>
                <a:tint val="50000"/>
                <a:satMod val="300000"/>
              </a:schemeClr>
            </a:gs>
            <a:gs pos="35000">
              <a:schemeClr val="accent3">
                <a:hueOff val="-2722723"/>
                <a:satOff val="23077"/>
                <a:lumOff val="2299"/>
                <a:alphaOff val="0"/>
                <a:tint val="37000"/>
                <a:satMod val="300000"/>
              </a:schemeClr>
            </a:gs>
            <a:gs pos="100000">
              <a:schemeClr val="accent3">
                <a:hueOff val="-2722723"/>
                <a:satOff val="23077"/>
                <a:lumOff val="2299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800" kern="1200" dirty="0"/>
            <a:t>Как заказывают/покупают</a:t>
          </a:r>
        </a:p>
      </dsp:txBody>
      <dsp:txXfrm>
        <a:off x="5590873" y="2655914"/>
        <a:ext cx="1159780" cy="550129"/>
      </dsp:txXfrm>
    </dsp:sp>
    <dsp:sp modelId="{DBDD24F1-87AE-4464-8FD8-2F32C39EBE9D}">
      <dsp:nvSpPr>
        <dsp:cNvPr id="0" name=""/>
        <dsp:cNvSpPr/>
      </dsp:nvSpPr>
      <dsp:spPr>
        <a:xfrm>
          <a:off x="5209603" y="3938004"/>
          <a:ext cx="1219302" cy="609651"/>
        </a:xfrm>
        <a:prstGeom prst="roundRect">
          <a:avLst/>
        </a:prstGeom>
        <a:gradFill rotWithShape="0">
          <a:gsLst>
            <a:gs pos="0">
              <a:schemeClr val="accent3">
                <a:hueOff val="-3630298"/>
                <a:satOff val="30769"/>
                <a:lumOff val="3066"/>
                <a:alphaOff val="0"/>
                <a:tint val="50000"/>
                <a:satMod val="300000"/>
              </a:schemeClr>
            </a:gs>
            <a:gs pos="35000">
              <a:schemeClr val="accent3">
                <a:hueOff val="-3630298"/>
                <a:satOff val="30769"/>
                <a:lumOff val="3066"/>
                <a:alphaOff val="0"/>
                <a:tint val="37000"/>
                <a:satMod val="300000"/>
              </a:schemeClr>
            </a:gs>
            <a:gs pos="100000">
              <a:schemeClr val="accent3">
                <a:hueOff val="-3630298"/>
                <a:satOff val="30769"/>
                <a:lumOff val="3066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800" kern="1200" dirty="0"/>
            <a:t>Кто доставляет заказ</a:t>
          </a:r>
        </a:p>
      </dsp:txBody>
      <dsp:txXfrm>
        <a:off x="5239364" y="3967765"/>
        <a:ext cx="1159780" cy="550129"/>
      </dsp:txXfrm>
    </dsp:sp>
    <dsp:sp modelId="{05AABAEF-4E93-4427-9209-43FC2EBA424B}">
      <dsp:nvSpPr>
        <dsp:cNvPr id="0" name=""/>
        <dsp:cNvSpPr/>
      </dsp:nvSpPr>
      <dsp:spPr>
        <a:xfrm>
          <a:off x="4249261" y="4898345"/>
          <a:ext cx="1219302" cy="609651"/>
        </a:xfrm>
        <a:prstGeom prst="roundRect">
          <a:avLst/>
        </a:prstGeom>
        <a:gradFill rotWithShape="0">
          <a:gsLst>
            <a:gs pos="0">
              <a:schemeClr val="accent3">
                <a:hueOff val="-4537872"/>
                <a:satOff val="38461"/>
                <a:lumOff val="3832"/>
                <a:alphaOff val="0"/>
                <a:tint val="50000"/>
                <a:satMod val="300000"/>
              </a:schemeClr>
            </a:gs>
            <a:gs pos="35000">
              <a:schemeClr val="accent3">
                <a:hueOff val="-4537872"/>
                <a:satOff val="38461"/>
                <a:lumOff val="3832"/>
                <a:alphaOff val="0"/>
                <a:tint val="37000"/>
                <a:satMod val="300000"/>
              </a:schemeClr>
            </a:gs>
            <a:gs pos="100000">
              <a:schemeClr val="accent3">
                <a:hueOff val="-4537872"/>
                <a:satOff val="38461"/>
                <a:lumOff val="3832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800" kern="1200" dirty="0"/>
            <a:t>Как доставляют заказ</a:t>
          </a:r>
        </a:p>
      </dsp:txBody>
      <dsp:txXfrm>
        <a:off x="4279022" y="4928106"/>
        <a:ext cx="1159780" cy="550129"/>
      </dsp:txXfrm>
    </dsp:sp>
    <dsp:sp modelId="{056A0159-16F7-47C6-B043-5CEBF94A6A2F}">
      <dsp:nvSpPr>
        <dsp:cNvPr id="0" name=""/>
        <dsp:cNvSpPr/>
      </dsp:nvSpPr>
      <dsp:spPr>
        <a:xfrm>
          <a:off x="2937411" y="5249855"/>
          <a:ext cx="1219302" cy="609651"/>
        </a:xfrm>
        <a:prstGeom prst="roundRect">
          <a:avLst/>
        </a:prstGeom>
        <a:gradFill rotWithShape="0">
          <a:gsLst>
            <a:gs pos="0">
              <a:schemeClr val="accent3">
                <a:hueOff val="-5445447"/>
                <a:satOff val="46154"/>
                <a:lumOff val="4599"/>
                <a:alphaOff val="0"/>
                <a:tint val="50000"/>
                <a:satMod val="300000"/>
              </a:schemeClr>
            </a:gs>
            <a:gs pos="35000">
              <a:schemeClr val="accent3">
                <a:hueOff val="-5445447"/>
                <a:satOff val="46154"/>
                <a:lumOff val="4599"/>
                <a:alphaOff val="0"/>
                <a:tint val="37000"/>
                <a:satMod val="300000"/>
              </a:schemeClr>
            </a:gs>
            <a:gs pos="100000">
              <a:schemeClr val="accent3">
                <a:hueOff val="-5445447"/>
                <a:satOff val="46154"/>
                <a:lumOff val="4599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800" kern="1200" dirty="0"/>
            <a:t>Как оплачивается товар/услуга</a:t>
          </a:r>
        </a:p>
      </dsp:txBody>
      <dsp:txXfrm>
        <a:off x="2967172" y="5279616"/>
        <a:ext cx="1159780" cy="550129"/>
      </dsp:txXfrm>
    </dsp:sp>
    <dsp:sp modelId="{038DCB28-D4C1-4924-8E4E-A3788B10AB31}">
      <dsp:nvSpPr>
        <dsp:cNvPr id="0" name=""/>
        <dsp:cNvSpPr/>
      </dsp:nvSpPr>
      <dsp:spPr>
        <a:xfrm>
          <a:off x="1625560" y="4898345"/>
          <a:ext cx="1219302" cy="609651"/>
        </a:xfrm>
        <a:prstGeom prst="roundRect">
          <a:avLst/>
        </a:prstGeom>
        <a:gradFill rotWithShape="0">
          <a:gsLst>
            <a:gs pos="0">
              <a:schemeClr val="accent3">
                <a:hueOff val="-6353021"/>
                <a:satOff val="53846"/>
                <a:lumOff val="5365"/>
                <a:alphaOff val="0"/>
                <a:tint val="50000"/>
                <a:satMod val="300000"/>
              </a:schemeClr>
            </a:gs>
            <a:gs pos="35000">
              <a:schemeClr val="accent3">
                <a:hueOff val="-6353021"/>
                <a:satOff val="53846"/>
                <a:lumOff val="5365"/>
                <a:alphaOff val="0"/>
                <a:tint val="37000"/>
                <a:satMod val="300000"/>
              </a:schemeClr>
            </a:gs>
            <a:gs pos="100000">
              <a:schemeClr val="accent3">
                <a:hueOff val="-6353021"/>
                <a:satOff val="53846"/>
                <a:lumOff val="5365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800" kern="1200" dirty="0"/>
            <a:t>Для чего покупателю ваш товар/услуга</a:t>
          </a:r>
        </a:p>
      </dsp:txBody>
      <dsp:txXfrm>
        <a:off x="1655321" y="4928106"/>
        <a:ext cx="1159780" cy="550129"/>
      </dsp:txXfrm>
    </dsp:sp>
    <dsp:sp modelId="{C44FC83E-017B-4B0C-AE37-C9ED5E5C5B0C}">
      <dsp:nvSpPr>
        <dsp:cNvPr id="0" name=""/>
        <dsp:cNvSpPr/>
      </dsp:nvSpPr>
      <dsp:spPr>
        <a:xfrm>
          <a:off x="665218" y="3938004"/>
          <a:ext cx="1219302" cy="609651"/>
        </a:xfrm>
        <a:prstGeom prst="roundRect">
          <a:avLst/>
        </a:prstGeom>
        <a:gradFill rotWithShape="0">
          <a:gsLst>
            <a:gs pos="0">
              <a:schemeClr val="accent3">
                <a:hueOff val="-7260596"/>
                <a:satOff val="61538"/>
                <a:lumOff val="6132"/>
                <a:alphaOff val="0"/>
                <a:tint val="50000"/>
                <a:satMod val="300000"/>
              </a:schemeClr>
            </a:gs>
            <a:gs pos="35000">
              <a:schemeClr val="accent3">
                <a:hueOff val="-7260596"/>
                <a:satOff val="61538"/>
                <a:lumOff val="6132"/>
                <a:alphaOff val="0"/>
                <a:tint val="37000"/>
                <a:satMod val="300000"/>
              </a:schemeClr>
            </a:gs>
            <a:gs pos="100000">
              <a:schemeClr val="accent3">
                <a:hueOff val="-7260596"/>
                <a:satOff val="61538"/>
                <a:lumOff val="6132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800" kern="1200" dirty="0"/>
            <a:t>Какая помощь требуется покупателю </a:t>
          </a:r>
        </a:p>
      </dsp:txBody>
      <dsp:txXfrm>
        <a:off x="694979" y="3967765"/>
        <a:ext cx="1159780" cy="550129"/>
      </dsp:txXfrm>
    </dsp:sp>
    <dsp:sp modelId="{785320EF-A2DC-437C-8F25-8E3D21040781}">
      <dsp:nvSpPr>
        <dsp:cNvPr id="0" name=""/>
        <dsp:cNvSpPr/>
      </dsp:nvSpPr>
      <dsp:spPr>
        <a:xfrm>
          <a:off x="313709" y="2626153"/>
          <a:ext cx="1219302" cy="609651"/>
        </a:xfrm>
        <a:prstGeom prst="roundRect">
          <a:avLst/>
        </a:prstGeom>
        <a:gradFill rotWithShape="0">
          <a:gsLst>
            <a:gs pos="0">
              <a:schemeClr val="accent3">
                <a:hueOff val="-8168169"/>
                <a:satOff val="69230"/>
                <a:lumOff val="6898"/>
                <a:alphaOff val="0"/>
                <a:tint val="50000"/>
                <a:satMod val="300000"/>
              </a:schemeClr>
            </a:gs>
            <a:gs pos="35000">
              <a:schemeClr val="accent3">
                <a:hueOff val="-8168169"/>
                <a:satOff val="69230"/>
                <a:lumOff val="6898"/>
                <a:alphaOff val="0"/>
                <a:tint val="37000"/>
                <a:satMod val="300000"/>
              </a:schemeClr>
            </a:gs>
            <a:gs pos="100000">
              <a:schemeClr val="accent3">
                <a:hueOff val="-8168169"/>
                <a:satOff val="69230"/>
                <a:lumOff val="6898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800" kern="1200" dirty="0"/>
            <a:t>Как осуществляется возврат</a:t>
          </a:r>
        </a:p>
      </dsp:txBody>
      <dsp:txXfrm>
        <a:off x="343470" y="2655914"/>
        <a:ext cx="1159780" cy="550129"/>
      </dsp:txXfrm>
    </dsp:sp>
    <dsp:sp modelId="{A1BF0D17-9F6B-4B00-A892-BC3D54D39AD2}">
      <dsp:nvSpPr>
        <dsp:cNvPr id="0" name=""/>
        <dsp:cNvSpPr/>
      </dsp:nvSpPr>
      <dsp:spPr>
        <a:xfrm>
          <a:off x="665218" y="1314303"/>
          <a:ext cx="1219302" cy="609651"/>
        </a:xfrm>
        <a:prstGeom prst="roundRect">
          <a:avLst/>
        </a:prstGeom>
        <a:gradFill rotWithShape="0">
          <a:gsLst>
            <a:gs pos="0">
              <a:schemeClr val="accent3">
                <a:hueOff val="-9075744"/>
                <a:satOff val="76923"/>
                <a:lumOff val="7665"/>
                <a:alphaOff val="0"/>
                <a:tint val="50000"/>
                <a:satMod val="300000"/>
              </a:schemeClr>
            </a:gs>
            <a:gs pos="35000">
              <a:schemeClr val="accent3">
                <a:hueOff val="-9075744"/>
                <a:satOff val="76923"/>
                <a:lumOff val="7665"/>
                <a:alphaOff val="0"/>
                <a:tint val="37000"/>
                <a:satMod val="300000"/>
              </a:schemeClr>
            </a:gs>
            <a:gs pos="100000">
              <a:schemeClr val="accent3">
                <a:hueOff val="-9075744"/>
                <a:satOff val="76923"/>
                <a:lumOff val="7665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800" kern="1200" dirty="0"/>
            <a:t>Гарантия </a:t>
          </a:r>
        </a:p>
      </dsp:txBody>
      <dsp:txXfrm>
        <a:off x="694979" y="1344064"/>
        <a:ext cx="1159780" cy="550129"/>
      </dsp:txXfrm>
    </dsp:sp>
    <dsp:sp modelId="{78F81D37-ADDC-4406-A296-5AC3C6D11D81}">
      <dsp:nvSpPr>
        <dsp:cNvPr id="0" name=""/>
        <dsp:cNvSpPr/>
      </dsp:nvSpPr>
      <dsp:spPr>
        <a:xfrm>
          <a:off x="1625560" y="353961"/>
          <a:ext cx="1219302" cy="609651"/>
        </a:xfrm>
        <a:prstGeom prst="roundRect">
          <a:avLst/>
        </a:prstGeom>
        <a:gradFill rotWithShape="0">
          <a:gsLst>
            <a:gs pos="0">
              <a:schemeClr val="accent3">
                <a:hueOff val="-9983318"/>
                <a:satOff val="84615"/>
                <a:lumOff val="8431"/>
                <a:alphaOff val="0"/>
                <a:tint val="50000"/>
                <a:satMod val="300000"/>
              </a:schemeClr>
            </a:gs>
            <a:gs pos="35000">
              <a:schemeClr val="accent3">
                <a:hueOff val="-9983318"/>
                <a:satOff val="84615"/>
                <a:lumOff val="8431"/>
                <a:alphaOff val="0"/>
                <a:tint val="37000"/>
                <a:satMod val="300000"/>
              </a:schemeClr>
            </a:gs>
            <a:gs pos="100000">
              <a:schemeClr val="accent3">
                <a:hueOff val="-9983318"/>
                <a:satOff val="84615"/>
                <a:lumOff val="8431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800" kern="1200" dirty="0"/>
            <a:t>Что происходит, когда товар/услуга больше не нужна</a:t>
          </a:r>
        </a:p>
      </dsp:txBody>
      <dsp:txXfrm>
        <a:off x="1655321" y="383722"/>
        <a:ext cx="1159780" cy="55012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EDFEB8F-B2D9-4C75-9BD1-50CB56B257CD}">
      <dsp:nvSpPr>
        <dsp:cNvPr id="0" name=""/>
        <dsp:cNvSpPr/>
      </dsp:nvSpPr>
      <dsp:spPr>
        <a:xfrm>
          <a:off x="781" y="533830"/>
          <a:ext cx="2844320" cy="1422160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2865" tIns="41910" rIns="62865" bIns="4191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300" kern="1200" dirty="0"/>
            <a:t>Компетенции</a:t>
          </a:r>
        </a:p>
      </dsp:txBody>
      <dsp:txXfrm>
        <a:off x="42435" y="575484"/>
        <a:ext cx="2761012" cy="1338852"/>
      </dsp:txXfrm>
    </dsp:sp>
    <dsp:sp modelId="{1F601A90-87D9-4ED2-88F4-8F0CD703FA06}">
      <dsp:nvSpPr>
        <dsp:cNvPr id="0" name=""/>
        <dsp:cNvSpPr/>
      </dsp:nvSpPr>
      <dsp:spPr>
        <a:xfrm>
          <a:off x="285213" y="1955990"/>
          <a:ext cx="284432" cy="106662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66620"/>
              </a:lnTo>
              <a:lnTo>
                <a:pt x="284432" y="1066620"/>
              </a:lnTo>
            </a:path>
          </a:pathLst>
        </a:custGeom>
        <a:noFill/>
        <a:ln w="2540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0DA34AB-2704-4210-A349-DE96EA9C20CD}">
      <dsp:nvSpPr>
        <dsp:cNvPr id="0" name=""/>
        <dsp:cNvSpPr/>
      </dsp:nvSpPr>
      <dsp:spPr>
        <a:xfrm>
          <a:off x="569645" y="2311531"/>
          <a:ext cx="2275456" cy="142216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-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58420" rIns="87630" bIns="58420" numCol="1" spcCol="1270" anchor="ctr" anchorCtr="0">
          <a:noAutofit/>
        </a:bodyPr>
        <a:lstStyle/>
        <a:p>
          <a:pPr marL="0" lvl="0" indent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4600" kern="1200" dirty="0"/>
            <a:t>Что я умею?</a:t>
          </a:r>
        </a:p>
      </dsp:txBody>
      <dsp:txXfrm>
        <a:off x="611299" y="2353185"/>
        <a:ext cx="2192148" cy="1338852"/>
      </dsp:txXfrm>
    </dsp:sp>
    <dsp:sp modelId="{9115453C-59B4-4132-84B4-614D2FC814F3}">
      <dsp:nvSpPr>
        <dsp:cNvPr id="0" name=""/>
        <dsp:cNvSpPr/>
      </dsp:nvSpPr>
      <dsp:spPr>
        <a:xfrm>
          <a:off x="3556962" y="553613"/>
          <a:ext cx="2844320" cy="1422160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2865" tIns="41910" rIns="62865" bIns="4191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300" kern="1200" dirty="0"/>
            <a:t>Ресурсы</a:t>
          </a:r>
        </a:p>
      </dsp:txBody>
      <dsp:txXfrm>
        <a:off x="3598616" y="595267"/>
        <a:ext cx="2761012" cy="1338852"/>
      </dsp:txXfrm>
    </dsp:sp>
    <dsp:sp modelId="{BA1E9E53-4E13-43D8-A3D6-37FC753A16C3}">
      <dsp:nvSpPr>
        <dsp:cNvPr id="0" name=""/>
        <dsp:cNvSpPr/>
      </dsp:nvSpPr>
      <dsp:spPr>
        <a:xfrm>
          <a:off x="3841394" y="1975773"/>
          <a:ext cx="283650" cy="104683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46837"/>
              </a:lnTo>
              <a:lnTo>
                <a:pt x="283650" y="1046837"/>
              </a:lnTo>
            </a:path>
          </a:pathLst>
        </a:custGeom>
        <a:noFill/>
        <a:ln w="2540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BEC9EF5-1E00-4E31-BDB4-D705196CF58C}">
      <dsp:nvSpPr>
        <dsp:cNvPr id="0" name=""/>
        <dsp:cNvSpPr/>
      </dsp:nvSpPr>
      <dsp:spPr>
        <a:xfrm>
          <a:off x="4125045" y="2311531"/>
          <a:ext cx="2275456" cy="142216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-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58420" rIns="87630" bIns="58420" numCol="1" spcCol="1270" anchor="ctr" anchorCtr="0">
          <a:noAutofit/>
        </a:bodyPr>
        <a:lstStyle/>
        <a:p>
          <a:pPr marL="0" lvl="0" indent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4600" kern="1200" dirty="0"/>
            <a:t>Что я имею?</a:t>
          </a:r>
        </a:p>
      </dsp:txBody>
      <dsp:txXfrm>
        <a:off x="4166699" y="2353185"/>
        <a:ext cx="2192148" cy="133885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03FF1F8-518B-4BD6-9E47-6FD38778FB13}">
      <dsp:nvSpPr>
        <dsp:cNvPr id="0" name=""/>
        <dsp:cNvSpPr/>
      </dsp:nvSpPr>
      <dsp:spPr>
        <a:xfrm>
          <a:off x="1290572" y="0"/>
          <a:ext cx="5237844" cy="5237844"/>
        </a:xfrm>
        <a:prstGeom prst="diamond">
          <a:avLst/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770C8F9-BAF0-47C0-8C6A-66B683A85B3D}">
      <dsp:nvSpPr>
        <dsp:cNvPr id="0" name=""/>
        <dsp:cNvSpPr/>
      </dsp:nvSpPr>
      <dsp:spPr>
        <a:xfrm>
          <a:off x="1745003" y="497595"/>
          <a:ext cx="2129086" cy="2042759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Vision</a:t>
          </a:r>
        </a:p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/>
            <a:t>Видение</a:t>
          </a:r>
          <a:r>
            <a:rPr lang="en-US" sz="1400" kern="1200" dirty="0"/>
            <a:t> (</a:t>
          </a:r>
          <a:r>
            <a:rPr lang="ru-RU" sz="1400" kern="1200" dirty="0"/>
            <a:t>направление</a:t>
          </a:r>
          <a:r>
            <a:rPr lang="en-US" sz="1400" kern="1200" dirty="0"/>
            <a:t>)</a:t>
          </a:r>
          <a:r>
            <a:rPr lang="ru-RU" sz="1400" kern="1200" dirty="0"/>
            <a:t> развития </a:t>
          </a:r>
          <a:br>
            <a:rPr lang="ru-RU" sz="1400" kern="1200" dirty="0"/>
          </a:br>
          <a:r>
            <a:rPr lang="ru-RU" sz="1400" kern="1200" dirty="0"/>
            <a:t>- Сегментирование</a:t>
          </a:r>
          <a:br>
            <a:rPr lang="ru-RU" sz="1400" kern="1200" dirty="0"/>
          </a:br>
          <a:r>
            <a:rPr lang="ru-RU" sz="1400" kern="1200" dirty="0"/>
            <a:t>- Позиционирование</a:t>
          </a:r>
          <a:br>
            <a:rPr lang="ru-RU" sz="1400" kern="1200" dirty="0"/>
          </a:br>
          <a:r>
            <a:rPr lang="ru-RU" sz="1400" kern="1200" dirty="0"/>
            <a:t>- Концепция</a:t>
          </a:r>
          <a:br>
            <a:rPr lang="ru-RU" sz="1400" kern="1200" dirty="0"/>
          </a:br>
          <a:r>
            <a:rPr lang="ru-RU" sz="1400" kern="1200" dirty="0"/>
            <a:t>- Тактика</a:t>
          </a:r>
          <a:endParaRPr lang="en-US" sz="1400" kern="1200" dirty="0"/>
        </a:p>
      </dsp:txBody>
      <dsp:txXfrm>
        <a:off x="1844722" y="597314"/>
        <a:ext cx="1929648" cy="1843321"/>
      </dsp:txXfrm>
    </dsp:sp>
    <dsp:sp modelId="{D52D76B5-ECA9-420C-BDF5-200B30C96E8A}">
      <dsp:nvSpPr>
        <dsp:cNvPr id="0" name=""/>
        <dsp:cNvSpPr/>
      </dsp:nvSpPr>
      <dsp:spPr>
        <a:xfrm>
          <a:off x="3988061" y="497595"/>
          <a:ext cx="2042759" cy="2042759"/>
        </a:xfrm>
        <a:prstGeom prst="roundRect">
          <a:avLst/>
        </a:prstGeom>
        <a:solidFill>
          <a:schemeClr val="accent3">
            <a:hueOff val="-3327773"/>
            <a:satOff val="28205"/>
            <a:lumOff val="281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Mission</a:t>
          </a:r>
          <a:endParaRPr lang="ru-RU" sz="2200" kern="1200" dirty="0"/>
        </a:p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/>
            <a:t>Бизнес-цель, основная идея</a:t>
          </a:r>
          <a:endParaRPr lang="en-US" sz="1400" kern="1200" dirty="0"/>
        </a:p>
      </dsp:txBody>
      <dsp:txXfrm>
        <a:off x="4087780" y="597314"/>
        <a:ext cx="1843321" cy="1843321"/>
      </dsp:txXfrm>
    </dsp:sp>
    <dsp:sp modelId="{DFA8AFA9-C467-45D2-9A27-43917252B8A6}">
      <dsp:nvSpPr>
        <dsp:cNvPr id="0" name=""/>
        <dsp:cNvSpPr/>
      </dsp:nvSpPr>
      <dsp:spPr>
        <a:xfrm>
          <a:off x="1788167" y="2697489"/>
          <a:ext cx="2042759" cy="2042759"/>
        </a:xfrm>
        <a:prstGeom prst="roundRect">
          <a:avLst/>
        </a:prstGeom>
        <a:solidFill>
          <a:schemeClr val="accent3">
            <a:hueOff val="-6655546"/>
            <a:satOff val="56410"/>
            <a:lumOff val="562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Credo</a:t>
          </a:r>
          <a:endParaRPr lang="ru-RU" sz="2400" kern="1200" dirty="0"/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/>
            <a:t>Система ценностей, приоритеты</a:t>
          </a:r>
        </a:p>
      </dsp:txBody>
      <dsp:txXfrm>
        <a:off x="1887886" y="2797208"/>
        <a:ext cx="1843321" cy="1843321"/>
      </dsp:txXfrm>
    </dsp:sp>
    <dsp:sp modelId="{1D69459D-AB17-40EA-B97A-8CB34AA56076}">
      <dsp:nvSpPr>
        <dsp:cNvPr id="0" name=""/>
        <dsp:cNvSpPr/>
      </dsp:nvSpPr>
      <dsp:spPr>
        <a:xfrm>
          <a:off x="3988061" y="2697489"/>
          <a:ext cx="2042759" cy="2042759"/>
        </a:xfrm>
        <a:prstGeom prst="roundRect">
          <a:avLst/>
        </a:prstGeom>
        <a:solidFill>
          <a:schemeClr val="accent3">
            <a:hueOff val="-9983318"/>
            <a:satOff val="84615"/>
            <a:lumOff val="843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Slogan</a:t>
          </a:r>
          <a:r>
            <a:rPr lang="ru-RU" sz="2400" kern="1200" dirty="0"/>
            <a:t> 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/>
            <a:t>Лозунг, инструмент продаж</a:t>
          </a:r>
        </a:p>
      </dsp:txBody>
      <dsp:txXfrm>
        <a:off x="4087780" y="2797208"/>
        <a:ext cx="1843321" cy="184332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1004514" y="685800"/>
            <a:ext cx="48495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>
            <a:spLocks noGrp="1" noRot="1" noChangeAspect="1"/>
          </p:cNvSpPr>
          <p:nvPr>
            <p:ph type="sldImg" idx="2"/>
          </p:nvPr>
        </p:nvSpPr>
        <p:spPr>
          <a:xfrm>
            <a:off x="1004888" y="685800"/>
            <a:ext cx="4849812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Shape 5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Shape 195"/>
          <p:cNvSpPr>
            <a:spLocks noGrp="1" noRot="1" noChangeAspect="1"/>
          </p:cNvSpPr>
          <p:nvPr>
            <p:ph type="sldImg" idx="2"/>
          </p:nvPr>
        </p:nvSpPr>
        <p:spPr>
          <a:xfrm>
            <a:off x="1004888" y="685800"/>
            <a:ext cx="4849812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Shape 1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082998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>
            <a:spLocks noGrp="1" noRot="1" noChangeAspect="1"/>
          </p:cNvSpPr>
          <p:nvPr>
            <p:ph type="sldImg" idx="2"/>
          </p:nvPr>
        </p:nvSpPr>
        <p:spPr>
          <a:xfrm>
            <a:off x="1004888" y="685800"/>
            <a:ext cx="4849812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Shape 9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235652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Shape 288"/>
          <p:cNvSpPr>
            <a:spLocks noGrp="1" noRot="1" noChangeAspect="1"/>
          </p:cNvSpPr>
          <p:nvPr>
            <p:ph type="sldImg" idx="2"/>
          </p:nvPr>
        </p:nvSpPr>
        <p:spPr>
          <a:xfrm>
            <a:off x="1004888" y="685800"/>
            <a:ext cx="4849812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9" name="Shape 28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Shape 120"/>
          <p:cNvSpPr>
            <a:spLocks noGrp="1" noRot="1" noChangeAspect="1"/>
          </p:cNvSpPr>
          <p:nvPr>
            <p:ph type="sldImg" idx="2"/>
          </p:nvPr>
        </p:nvSpPr>
        <p:spPr>
          <a:xfrm>
            <a:off x="1004888" y="685800"/>
            <a:ext cx="4849812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Shape 12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hape 155"/>
          <p:cNvSpPr>
            <a:spLocks noGrp="1" noRot="1" noChangeAspect="1"/>
          </p:cNvSpPr>
          <p:nvPr>
            <p:ph type="sldImg" idx="2"/>
          </p:nvPr>
        </p:nvSpPr>
        <p:spPr>
          <a:xfrm>
            <a:off x="1004888" y="685800"/>
            <a:ext cx="4849812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Shape 1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Shape 222"/>
          <p:cNvSpPr>
            <a:spLocks noGrp="1" noRot="1" noChangeAspect="1"/>
          </p:cNvSpPr>
          <p:nvPr>
            <p:ph type="sldImg" idx="2"/>
          </p:nvPr>
        </p:nvSpPr>
        <p:spPr>
          <a:xfrm>
            <a:off x="1004888" y="685800"/>
            <a:ext cx="4849812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" name="Shape 22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Shape 243"/>
          <p:cNvSpPr>
            <a:spLocks noGrp="1" noRot="1" noChangeAspect="1"/>
          </p:cNvSpPr>
          <p:nvPr>
            <p:ph type="sldImg" idx="2"/>
          </p:nvPr>
        </p:nvSpPr>
        <p:spPr>
          <a:xfrm>
            <a:off x="1004888" y="685800"/>
            <a:ext cx="4849812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" name="Shape 24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Shape 307"/>
          <p:cNvSpPr>
            <a:spLocks noGrp="1" noRot="1" noChangeAspect="1"/>
          </p:cNvSpPr>
          <p:nvPr>
            <p:ph type="sldImg" idx="2"/>
          </p:nvPr>
        </p:nvSpPr>
        <p:spPr>
          <a:xfrm>
            <a:off x="1004888" y="685800"/>
            <a:ext cx="4849812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8" name="Shape 30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Shape 307"/>
          <p:cNvSpPr>
            <a:spLocks noGrp="1" noRot="1" noChangeAspect="1"/>
          </p:cNvSpPr>
          <p:nvPr>
            <p:ph type="sldImg" idx="2"/>
          </p:nvPr>
        </p:nvSpPr>
        <p:spPr>
          <a:xfrm>
            <a:off x="1004888" y="685800"/>
            <a:ext cx="4849812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8" name="Shape 30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5099478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Shape 342"/>
          <p:cNvSpPr>
            <a:spLocks noGrp="1" noRot="1" noChangeAspect="1"/>
          </p:cNvSpPr>
          <p:nvPr>
            <p:ph type="sldImg" idx="2"/>
          </p:nvPr>
        </p:nvSpPr>
        <p:spPr>
          <a:xfrm>
            <a:off x="1004888" y="685800"/>
            <a:ext cx="4849812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3" name="Shape 34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Shape 77"/>
          <p:cNvSpPr>
            <a:spLocks noGrp="1" noRot="1" noChangeAspect="1"/>
          </p:cNvSpPr>
          <p:nvPr>
            <p:ph type="sldImg" idx="2"/>
          </p:nvPr>
        </p:nvSpPr>
        <p:spPr>
          <a:xfrm>
            <a:off x="1004888" y="685800"/>
            <a:ext cx="4849812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Shape 7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4177772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Shape 307"/>
          <p:cNvSpPr>
            <a:spLocks noGrp="1" noRot="1" noChangeAspect="1"/>
          </p:cNvSpPr>
          <p:nvPr>
            <p:ph type="sldImg" idx="2"/>
          </p:nvPr>
        </p:nvSpPr>
        <p:spPr>
          <a:xfrm>
            <a:off x="1004888" y="685800"/>
            <a:ext cx="4849812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8" name="Shape 30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0854197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Shape 307"/>
          <p:cNvSpPr>
            <a:spLocks noGrp="1" noRot="1" noChangeAspect="1"/>
          </p:cNvSpPr>
          <p:nvPr>
            <p:ph type="sldImg" idx="2"/>
          </p:nvPr>
        </p:nvSpPr>
        <p:spPr>
          <a:xfrm>
            <a:off x="1004888" y="685800"/>
            <a:ext cx="4849812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8" name="Shape 30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5069985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Shape 307"/>
          <p:cNvSpPr>
            <a:spLocks noGrp="1" noRot="1" noChangeAspect="1"/>
          </p:cNvSpPr>
          <p:nvPr>
            <p:ph type="sldImg" idx="2"/>
          </p:nvPr>
        </p:nvSpPr>
        <p:spPr>
          <a:xfrm>
            <a:off x="1004888" y="685800"/>
            <a:ext cx="4849812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8" name="Shape 30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1024990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Shape 307"/>
          <p:cNvSpPr>
            <a:spLocks noGrp="1" noRot="1" noChangeAspect="1"/>
          </p:cNvSpPr>
          <p:nvPr>
            <p:ph type="sldImg" idx="2"/>
          </p:nvPr>
        </p:nvSpPr>
        <p:spPr>
          <a:xfrm>
            <a:off x="1004888" y="685800"/>
            <a:ext cx="4849812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8" name="Shape 30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859015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Shape 342"/>
          <p:cNvSpPr>
            <a:spLocks noGrp="1" noRot="1" noChangeAspect="1"/>
          </p:cNvSpPr>
          <p:nvPr>
            <p:ph type="sldImg" idx="2"/>
          </p:nvPr>
        </p:nvSpPr>
        <p:spPr>
          <a:xfrm>
            <a:off x="1004888" y="685800"/>
            <a:ext cx="4849812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3" name="Shape 34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9941866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Shape 357"/>
          <p:cNvSpPr>
            <a:spLocks noGrp="1" noRot="1" noChangeAspect="1"/>
          </p:cNvSpPr>
          <p:nvPr>
            <p:ph type="sldImg" idx="2"/>
          </p:nvPr>
        </p:nvSpPr>
        <p:spPr>
          <a:xfrm>
            <a:off x="1004888" y="685800"/>
            <a:ext cx="4849812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8" name="Shape 3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Shape 77"/>
          <p:cNvSpPr>
            <a:spLocks noGrp="1" noRot="1" noChangeAspect="1"/>
          </p:cNvSpPr>
          <p:nvPr>
            <p:ph type="sldImg" idx="2"/>
          </p:nvPr>
        </p:nvSpPr>
        <p:spPr>
          <a:xfrm>
            <a:off x="1004888" y="685800"/>
            <a:ext cx="4849812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Shape 7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101268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Shape 77"/>
          <p:cNvSpPr>
            <a:spLocks noGrp="1" noRot="1" noChangeAspect="1"/>
          </p:cNvSpPr>
          <p:nvPr>
            <p:ph type="sldImg" idx="2"/>
          </p:nvPr>
        </p:nvSpPr>
        <p:spPr>
          <a:xfrm>
            <a:off x="1004888" y="685800"/>
            <a:ext cx="4849812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Shape 7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054872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Shape 77"/>
          <p:cNvSpPr>
            <a:spLocks noGrp="1" noRot="1" noChangeAspect="1"/>
          </p:cNvSpPr>
          <p:nvPr>
            <p:ph type="sldImg" idx="2"/>
          </p:nvPr>
        </p:nvSpPr>
        <p:spPr>
          <a:xfrm>
            <a:off x="1004888" y="685800"/>
            <a:ext cx="4849812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Shape 7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017777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Shape 77"/>
          <p:cNvSpPr>
            <a:spLocks noGrp="1" noRot="1" noChangeAspect="1"/>
          </p:cNvSpPr>
          <p:nvPr>
            <p:ph type="sldImg" idx="2"/>
          </p:nvPr>
        </p:nvSpPr>
        <p:spPr>
          <a:xfrm>
            <a:off x="1004888" y="685800"/>
            <a:ext cx="4849812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Shape 7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256338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Shape 77"/>
          <p:cNvSpPr>
            <a:spLocks noGrp="1" noRot="1" noChangeAspect="1"/>
          </p:cNvSpPr>
          <p:nvPr>
            <p:ph type="sldImg" idx="2"/>
          </p:nvPr>
        </p:nvSpPr>
        <p:spPr>
          <a:xfrm>
            <a:off x="1004888" y="685800"/>
            <a:ext cx="4849812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Shape 7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615522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Shape 77"/>
          <p:cNvSpPr>
            <a:spLocks noGrp="1" noRot="1" noChangeAspect="1"/>
          </p:cNvSpPr>
          <p:nvPr>
            <p:ph type="sldImg" idx="2"/>
          </p:nvPr>
        </p:nvSpPr>
        <p:spPr>
          <a:xfrm>
            <a:off x="1004888" y="685800"/>
            <a:ext cx="4849812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Shape 7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Shape 195"/>
          <p:cNvSpPr>
            <a:spLocks noGrp="1" noRot="1" noChangeAspect="1"/>
          </p:cNvSpPr>
          <p:nvPr>
            <p:ph type="sldImg" idx="2"/>
          </p:nvPr>
        </p:nvSpPr>
        <p:spPr>
          <a:xfrm>
            <a:off x="1004888" y="685800"/>
            <a:ext cx="4849812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Shape 1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ctrTitle"/>
          </p:nvPr>
        </p:nvSpPr>
        <p:spPr>
          <a:xfrm>
            <a:off x="364477" y="1094388"/>
            <a:ext cx="9963000" cy="3016800"/>
          </a:xfrm>
          <a:prstGeom prst="rect">
            <a:avLst/>
          </a:prstGeom>
        </p:spPr>
        <p:txBody>
          <a:bodyPr lIns="116050" tIns="116050" rIns="116050" bIns="116050" anchor="b" anchorCtr="0"/>
          <a:lstStyle>
            <a:lvl1pPr lvl="0" algn="ctr">
              <a:spcBef>
                <a:spcPts val="0"/>
              </a:spcBef>
              <a:buSzPct val="100000"/>
              <a:defRPr sz="6600"/>
            </a:lvl1pPr>
            <a:lvl2pPr lvl="1" algn="ctr">
              <a:spcBef>
                <a:spcPts val="0"/>
              </a:spcBef>
              <a:buSzPct val="100000"/>
              <a:defRPr sz="6600"/>
            </a:lvl2pPr>
            <a:lvl3pPr lvl="2" algn="ctr">
              <a:spcBef>
                <a:spcPts val="0"/>
              </a:spcBef>
              <a:buSzPct val="100000"/>
              <a:defRPr sz="6600"/>
            </a:lvl3pPr>
            <a:lvl4pPr lvl="3" algn="ctr">
              <a:spcBef>
                <a:spcPts val="0"/>
              </a:spcBef>
              <a:buSzPct val="100000"/>
              <a:defRPr sz="6600"/>
            </a:lvl4pPr>
            <a:lvl5pPr lvl="4" algn="ctr">
              <a:spcBef>
                <a:spcPts val="0"/>
              </a:spcBef>
              <a:buSzPct val="100000"/>
              <a:defRPr sz="6600"/>
            </a:lvl5pPr>
            <a:lvl6pPr lvl="5" algn="ctr">
              <a:spcBef>
                <a:spcPts val="0"/>
              </a:spcBef>
              <a:buSzPct val="100000"/>
              <a:defRPr sz="6600"/>
            </a:lvl6pPr>
            <a:lvl7pPr lvl="6" algn="ctr">
              <a:spcBef>
                <a:spcPts val="0"/>
              </a:spcBef>
              <a:buSzPct val="100000"/>
              <a:defRPr sz="6600"/>
            </a:lvl7pPr>
            <a:lvl8pPr lvl="7" algn="ctr">
              <a:spcBef>
                <a:spcPts val="0"/>
              </a:spcBef>
              <a:buSzPct val="100000"/>
              <a:defRPr sz="6600"/>
            </a:lvl8pPr>
            <a:lvl9pPr lvl="8" algn="ctr">
              <a:spcBef>
                <a:spcPts val="0"/>
              </a:spcBef>
              <a:buSzPct val="100000"/>
              <a:defRPr sz="66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subTitle" idx="1"/>
          </p:nvPr>
        </p:nvSpPr>
        <p:spPr>
          <a:xfrm>
            <a:off x="364468" y="4165643"/>
            <a:ext cx="9963000" cy="1164900"/>
          </a:xfrm>
          <a:prstGeom prst="rect">
            <a:avLst/>
          </a:prstGeom>
        </p:spPr>
        <p:txBody>
          <a:bodyPr lIns="116050" tIns="116050" rIns="116050" bIns="116050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3600"/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sldNum" idx="12"/>
          </p:nvPr>
        </p:nvSpPr>
        <p:spPr>
          <a:xfrm>
            <a:off x="9906771" y="6854071"/>
            <a:ext cx="641700" cy="578400"/>
          </a:xfrm>
          <a:prstGeom prst="rect">
            <a:avLst/>
          </a:prstGeom>
        </p:spPr>
        <p:txBody>
          <a:bodyPr lIns="116050" tIns="116050" rIns="116050" bIns="116050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ru"/>
              <a:t>‹#›</a:t>
            </a:fld>
            <a:endParaRPr lang="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>
            <a:spLocks noGrp="1"/>
          </p:cNvSpPr>
          <p:nvPr>
            <p:ph type="title"/>
          </p:nvPr>
        </p:nvSpPr>
        <p:spPr>
          <a:xfrm>
            <a:off x="364468" y="1625800"/>
            <a:ext cx="9963000" cy="2886000"/>
          </a:xfrm>
          <a:prstGeom prst="rect">
            <a:avLst/>
          </a:prstGeom>
        </p:spPr>
        <p:txBody>
          <a:bodyPr lIns="116050" tIns="116050" rIns="116050" bIns="116050" anchor="b" anchorCtr="0"/>
          <a:lstStyle>
            <a:lvl1pPr lvl="0" algn="ctr">
              <a:spcBef>
                <a:spcPts val="0"/>
              </a:spcBef>
              <a:buSzPct val="100000"/>
              <a:defRPr sz="15200"/>
            </a:lvl1pPr>
            <a:lvl2pPr lvl="1" algn="ctr">
              <a:spcBef>
                <a:spcPts val="0"/>
              </a:spcBef>
              <a:buSzPct val="100000"/>
              <a:defRPr sz="15200"/>
            </a:lvl2pPr>
            <a:lvl3pPr lvl="2" algn="ctr">
              <a:spcBef>
                <a:spcPts val="0"/>
              </a:spcBef>
              <a:buSzPct val="100000"/>
              <a:defRPr sz="15200"/>
            </a:lvl3pPr>
            <a:lvl4pPr lvl="3" algn="ctr">
              <a:spcBef>
                <a:spcPts val="0"/>
              </a:spcBef>
              <a:buSzPct val="100000"/>
              <a:defRPr sz="15200"/>
            </a:lvl4pPr>
            <a:lvl5pPr lvl="4" algn="ctr">
              <a:spcBef>
                <a:spcPts val="0"/>
              </a:spcBef>
              <a:buSzPct val="100000"/>
              <a:defRPr sz="15200"/>
            </a:lvl5pPr>
            <a:lvl6pPr lvl="5" algn="ctr">
              <a:spcBef>
                <a:spcPts val="0"/>
              </a:spcBef>
              <a:buSzPct val="100000"/>
              <a:defRPr sz="15200"/>
            </a:lvl6pPr>
            <a:lvl7pPr lvl="6" algn="ctr">
              <a:spcBef>
                <a:spcPts val="0"/>
              </a:spcBef>
              <a:buSzPct val="100000"/>
              <a:defRPr sz="15200"/>
            </a:lvl7pPr>
            <a:lvl8pPr lvl="7" algn="ctr">
              <a:spcBef>
                <a:spcPts val="0"/>
              </a:spcBef>
              <a:buSzPct val="100000"/>
              <a:defRPr sz="15200"/>
            </a:lvl8pPr>
            <a:lvl9pPr lvl="8" algn="ctr">
              <a:spcBef>
                <a:spcPts val="0"/>
              </a:spcBef>
              <a:buSzPct val="100000"/>
              <a:defRPr sz="15200"/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body" idx="1"/>
          </p:nvPr>
        </p:nvSpPr>
        <p:spPr>
          <a:xfrm>
            <a:off x="364468" y="4633191"/>
            <a:ext cx="9963000" cy="1911900"/>
          </a:xfrm>
          <a:prstGeom prst="rect">
            <a:avLst/>
          </a:prstGeom>
        </p:spPr>
        <p:txBody>
          <a:bodyPr lIns="116050" tIns="116050" rIns="116050" bIns="116050" anchor="t" anchorCtr="0"/>
          <a:lstStyle>
            <a:lvl1pPr lvl="0" algn="ctr">
              <a:spcBef>
                <a:spcPts val="0"/>
              </a:spcBef>
              <a:defRPr/>
            </a:lvl1pPr>
            <a:lvl2pPr lvl="1" algn="ctr">
              <a:spcBef>
                <a:spcPts val="0"/>
              </a:spcBef>
              <a:defRPr/>
            </a:lvl2pPr>
            <a:lvl3pPr lvl="2" algn="ctr">
              <a:spcBef>
                <a:spcPts val="0"/>
              </a:spcBef>
              <a:defRPr/>
            </a:lvl3pPr>
            <a:lvl4pPr lvl="3" algn="ctr">
              <a:spcBef>
                <a:spcPts val="0"/>
              </a:spcBef>
              <a:defRPr/>
            </a:lvl4pPr>
            <a:lvl5pPr lvl="4" algn="ctr">
              <a:spcBef>
                <a:spcPts val="0"/>
              </a:spcBef>
              <a:defRPr/>
            </a:lvl5pPr>
            <a:lvl6pPr lvl="5" algn="ctr">
              <a:spcBef>
                <a:spcPts val="0"/>
              </a:spcBef>
              <a:defRPr/>
            </a:lvl6pPr>
            <a:lvl7pPr lvl="6" algn="ctr">
              <a:spcBef>
                <a:spcPts val="0"/>
              </a:spcBef>
              <a:defRPr/>
            </a:lvl7pPr>
            <a:lvl8pPr lvl="7" algn="ctr">
              <a:spcBef>
                <a:spcPts val="0"/>
              </a:spcBef>
              <a:defRPr/>
            </a:lvl8pPr>
            <a:lvl9pPr lvl="8" algn="ctr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sldNum" idx="12"/>
          </p:nvPr>
        </p:nvSpPr>
        <p:spPr>
          <a:xfrm>
            <a:off x="9906771" y="6854071"/>
            <a:ext cx="641700" cy="578400"/>
          </a:xfrm>
          <a:prstGeom prst="rect">
            <a:avLst/>
          </a:prstGeom>
        </p:spPr>
        <p:txBody>
          <a:bodyPr lIns="116050" tIns="116050" rIns="116050" bIns="116050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ru"/>
              <a:t>‹#›</a:t>
            </a:fld>
            <a:endParaRPr lang="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sldNum" idx="12"/>
          </p:nvPr>
        </p:nvSpPr>
        <p:spPr>
          <a:xfrm>
            <a:off x="9906771" y="6854071"/>
            <a:ext cx="641700" cy="578400"/>
          </a:xfrm>
          <a:prstGeom prst="rect">
            <a:avLst/>
          </a:prstGeom>
        </p:spPr>
        <p:txBody>
          <a:bodyPr lIns="116050" tIns="116050" rIns="116050" bIns="116050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ru"/>
              <a:t>‹#›</a:t>
            </a:fld>
            <a:endParaRPr lang="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>
            <a:spLocks noGrp="1"/>
          </p:cNvSpPr>
          <p:nvPr>
            <p:ph type="title"/>
          </p:nvPr>
        </p:nvSpPr>
        <p:spPr>
          <a:xfrm>
            <a:off x="364468" y="3161354"/>
            <a:ext cx="9963000" cy="1237200"/>
          </a:xfrm>
          <a:prstGeom prst="rect">
            <a:avLst/>
          </a:prstGeom>
        </p:spPr>
        <p:txBody>
          <a:bodyPr lIns="116050" tIns="116050" rIns="116050" bIns="116050" anchor="ctr" anchorCtr="0"/>
          <a:lstStyle>
            <a:lvl1pPr lvl="0" algn="ctr">
              <a:spcBef>
                <a:spcPts val="0"/>
              </a:spcBef>
              <a:buSzPct val="100000"/>
              <a:defRPr sz="4600"/>
            </a:lvl1pPr>
            <a:lvl2pPr lvl="1" algn="ctr">
              <a:spcBef>
                <a:spcPts val="0"/>
              </a:spcBef>
              <a:buSzPct val="100000"/>
              <a:defRPr sz="4600"/>
            </a:lvl2pPr>
            <a:lvl3pPr lvl="2" algn="ctr">
              <a:spcBef>
                <a:spcPts val="0"/>
              </a:spcBef>
              <a:buSzPct val="100000"/>
              <a:defRPr sz="4600"/>
            </a:lvl3pPr>
            <a:lvl4pPr lvl="3" algn="ctr">
              <a:spcBef>
                <a:spcPts val="0"/>
              </a:spcBef>
              <a:buSzPct val="100000"/>
              <a:defRPr sz="4600"/>
            </a:lvl4pPr>
            <a:lvl5pPr lvl="4" algn="ctr">
              <a:spcBef>
                <a:spcPts val="0"/>
              </a:spcBef>
              <a:buSzPct val="100000"/>
              <a:defRPr sz="4600"/>
            </a:lvl5pPr>
            <a:lvl6pPr lvl="5" algn="ctr">
              <a:spcBef>
                <a:spcPts val="0"/>
              </a:spcBef>
              <a:buSzPct val="100000"/>
              <a:defRPr sz="4600"/>
            </a:lvl6pPr>
            <a:lvl7pPr lvl="6" algn="ctr">
              <a:spcBef>
                <a:spcPts val="0"/>
              </a:spcBef>
              <a:buSzPct val="100000"/>
              <a:defRPr sz="4600"/>
            </a:lvl7pPr>
            <a:lvl8pPr lvl="7" algn="ctr">
              <a:spcBef>
                <a:spcPts val="0"/>
              </a:spcBef>
              <a:buSzPct val="100000"/>
              <a:defRPr sz="4600"/>
            </a:lvl8pPr>
            <a:lvl9pPr lvl="8" algn="ctr">
              <a:spcBef>
                <a:spcPts val="0"/>
              </a:spcBef>
              <a:buSzPct val="100000"/>
              <a:defRPr sz="4600"/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sldNum" idx="12"/>
          </p:nvPr>
        </p:nvSpPr>
        <p:spPr>
          <a:xfrm>
            <a:off x="9906771" y="6854071"/>
            <a:ext cx="641700" cy="578400"/>
          </a:xfrm>
          <a:prstGeom prst="rect">
            <a:avLst/>
          </a:prstGeom>
        </p:spPr>
        <p:txBody>
          <a:bodyPr lIns="116050" tIns="116050" rIns="116050" bIns="116050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ru"/>
              <a:t>‹#›</a:t>
            </a:fld>
            <a:endParaRPr lang="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364468" y="654104"/>
            <a:ext cx="9963000" cy="841800"/>
          </a:xfrm>
          <a:prstGeom prst="rect">
            <a:avLst/>
          </a:prstGeom>
        </p:spPr>
        <p:txBody>
          <a:bodyPr lIns="116050" tIns="116050" rIns="116050" bIns="116050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364468" y="1693926"/>
            <a:ext cx="9963000" cy="5021400"/>
          </a:xfrm>
          <a:prstGeom prst="rect">
            <a:avLst/>
          </a:prstGeom>
        </p:spPr>
        <p:txBody>
          <a:bodyPr lIns="116050" tIns="116050" rIns="116050" bIns="116050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9906771" y="6854071"/>
            <a:ext cx="641700" cy="578400"/>
          </a:xfrm>
          <a:prstGeom prst="rect">
            <a:avLst/>
          </a:prstGeom>
        </p:spPr>
        <p:txBody>
          <a:bodyPr lIns="116050" tIns="116050" rIns="116050" bIns="116050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ru"/>
              <a:t>‹#›</a:t>
            </a:fld>
            <a:endParaRPr lang="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>
            <a:spLocks noGrp="1"/>
          </p:cNvSpPr>
          <p:nvPr>
            <p:ph type="title"/>
          </p:nvPr>
        </p:nvSpPr>
        <p:spPr>
          <a:xfrm>
            <a:off x="364468" y="654104"/>
            <a:ext cx="9963000" cy="841800"/>
          </a:xfrm>
          <a:prstGeom prst="rect">
            <a:avLst/>
          </a:prstGeom>
        </p:spPr>
        <p:txBody>
          <a:bodyPr lIns="116050" tIns="116050" rIns="116050" bIns="116050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body" idx="1"/>
          </p:nvPr>
        </p:nvSpPr>
        <p:spPr>
          <a:xfrm>
            <a:off x="364468" y="1693926"/>
            <a:ext cx="4677000" cy="5021400"/>
          </a:xfrm>
          <a:prstGeom prst="rect">
            <a:avLst/>
          </a:prstGeom>
        </p:spPr>
        <p:txBody>
          <a:bodyPr lIns="116050" tIns="116050" rIns="116050" bIns="116050" anchor="t" anchorCtr="0"/>
          <a:lstStyle>
            <a:lvl1pPr lvl="0">
              <a:spcBef>
                <a:spcPts val="0"/>
              </a:spcBef>
              <a:buSzPct val="100000"/>
              <a:defRPr sz="1800"/>
            </a:lvl1pPr>
            <a:lvl2pPr lvl="1">
              <a:spcBef>
                <a:spcPts val="0"/>
              </a:spcBef>
              <a:buSzPct val="100000"/>
              <a:defRPr sz="1500"/>
            </a:lvl2pPr>
            <a:lvl3pPr lvl="2">
              <a:spcBef>
                <a:spcPts val="0"/>
              </a:spcBef>
              <a:buSzPct val="100000"/>
              <a:defRPr sz="1500"/>
            </a:lvl3pPr>
            <a:lvl4pPr lvl="3">
              <a:spcBef>
                <a:spcPts val="0"/>
              </a:spcBef>
              <a:buSzPct val="100000"/>
              <a:defRPr sz="1500"/>
            </a:lvl4pPr>
            <a:lvl5pPr lvl="4">
              <a:spcBef>
                <a:spcPts val="0"/>
              </a:spcBef>
              <a:buSzPct val="100000"/>
              <a:defRPr sz="1500"/>
            </a:lvl5pPr>
            <a:lvl6pPr lvl="5">
              <a:spcBef>
                <a:spcPts val="0"/>
              </a:spcBef>
              <a:buSzPct val="100000"/>
              <a:defRPr sz="1500"/>
            </a:lvl6pPr>
            <a:lvl7pPr lvl="6">
              <a:spcBef>
                <a:spcPts val="0"/>
              </a:spcBef>
              <a:buSzPct val="100000"/>
              <a:defRPr sz="1500"/>
            </a:lvl7pPr>
            <a:lvl8pPr lvl="7">
              <a:spcBef>
                <a:spcPts val="0"/>
              </a:spcBef>
              <a:buSzPct val="100000"/>
              <a:defRPr sz="1500"/>
            </a:lvl8pPr>
            <a:lvl9pPr lvl="8">
              <a:spcBef>
                <a:spcPts val="0"/>
              </a:spcBef>
              <a:buSzPct val="100000"/>
              <a:defRPr sz="1500"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body" idx="2"/>
          </p:nvPr>
        </p:nvSpPr>
        <p:spPr>
          <a:xfrm>
            <a:off x="5650483" y="1693926"/>
            <a:ext cx="4677000" cy="5021400"/>
          </a:xfrm>
          <a:prstGeom prst="rect">
            <a:avLst/>
          </a:prstGeom>
        </p:spPr>
        <p:txBody>
          <a:bodyPr lIns="116050" tIns="116050" rIns="116050" bIns="116050" anchor="t" anchorCtr="0"/>
          <a:lstStyle>
            <a:lvl1pPr lvl="0">
              <a:spcBef>
                <a:spcPts val="0"/>
              </a:spcBef>
              <a:buSzPct val="100000"/>
              <a:defRPr sz="1800"/>
            </a:lvl1pPr>
            <a:lvl2pPr lvl="1">
              <a:spcBef>
                <a:spcPts val="0"/>
              </a:spcBef>
              <a:buSzPct val="100000"/>
              <a:defRPr sz="1500"/>
            </a:lvl2pPr>
            <a:lvl3pPr lvl="2">
              <a:spcBef>
                <a:spcPts val="0"/>
              </a:spcBef>
              <a:buSzPct val="100000"/>
              <a:defRPr sz="1500"/>
            </a:lvl3pPr>
            <a:lvl4pPr lvl="3">
              <a:spcBef>
                <a:spcPts val="0"/>
              </a:spcBef>
              <a:buSzPct val="100000"/>
              <a:defRPr sz="1500"/>
            </a:lvl4pPr>
            <a:lvl5pPr lvl="4">
              <a:spcBef>
                <a:spcPts val="0"/>
              </a:spcBef>
              <a:buSzPct val="100000"/>
              <a:defRPr sz="1500"/>
            </a:lvl5pPr>
            <a:lvl6pPr lvl="5">
              <a:spcBef>
                <a:spcPts val="0"/>
              </a:spcBef>
              <a:buSzPct val="100000"/>
              <a:defRPr sz="1500"/>
            </a:lvl6pPr>
            <a:lvl7pPr lvl="6">
              <a:spcBef>
                <a:spcPts val="0"/>
              </a:spcBef>
              <a:buSzPct val="100000"/>
              <a:defRPr sz="1500"/>
            </a:lvl7pPr>
            <a:lvl8pPr lvl="7">
              <a:spcBef>
                <a:spcPts val="0"/>
              </a:spcBef>
              <a:buSzPct val="100000"/>
              <a:defRPr sz="1500"/>
            </a:lvl8pPr>
            <a:lvl9pPr lvl="8">
              <a:spcBef>
                <a:spcPts val="0"/>
              </a:spcBef>
              <a:buSzPct val="100000"/>
              <a:defRPr sz="1500"/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sldNum" idx="12"/>
          </p:nvPr>
        </p:nvSpPr>
        <p:spPr>
          <a:xfrm>
            <a:off x="9906771" y="6854071"/>
            <a:ext cx="641700" cy="578400"/>
          </a:xfrm>
          <a:prstGeom prst="rect">
            <a:avLst/>
          </a:prstGeom>
        </p:spPr>
        <p:txBody>
          <a:bodyPr lIns="116050" tIns="116050" rIns="116050" bIns="116050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ru"/>
              <a:t>‹#›</a:t>
            </a:fld>
            <a:endParaRPr lang="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364468" y="654104"/>
            <a:ext cx="9963000" cy="841800"/>
          </a:xfrm>
          <a:prstGeom prst="rect">
            <a:avLst/>
          </a:prstGeom>
        </p:spPr>
        <p:txBody>
          <a:bodyPr lIns="116050" tIns="116050" rIns="116050" bIns="116050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sldNum" idx="12"/>
          </p:nvPr>
        </p:nvSpPr>
        <p:spPr>
          <a:xfrm>
            <a:off x="9906771" y="6854071"/>
            <a:ext cx="641700" cy="578400"/>
          </a:xfrm>
          <a:prstGeom prst="rect">
            <a:avLst/>
          </a:prstGeom>
        </p:spPr>
        <p:txBody>
          <a:bodyPr lIns="116050" tIns="116050" rIns="116050" bIns="116050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ru"/>
              <a:t>‹#›</a:t>
            </a:fld>
            <a:endParaRPr lang="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>
            <a:spLocks noGrp="1"/>
          </p:cNvSpPr>
          <p:nvPr>
            <p:ph type="title"/>
          </p:nvPr>
        </p:nvSpPr>
        <p:spPr>
          <a:xfrm>
            <a:off x="364468" y="816629"/>
            <a:ext cx="3283500" cy="1110600"/>
          </a:xfrm>
          <a:prstGeom prst="rect">
            <a:avLst/>
          </a:prstGeom>
        </p:spPr>
        <p:txBody>
          <a:bodyPr lIns="116050" tIns="116050" rIns="116050" bIns="116050" anchor="b" anchorCtr="0"/>
          <a:lstStyle>
            <a:lvl1pPr lvl="0">
              <a:spcBef>
                <a:spcPts val="0"/>
              </a:spcBef>
              <a:buSzPct val="100000"/>
              <a:defRPr sz="3000"/>
            </a:lvl1pPr>
            <a:lvl2pPr lvl="1">
              <a:spcBef>
                <a:spcPts val="0"/>
              </a:spcBef>
              <a:buSzPct val="100000"/>
              <a:defRPr sz="3000"/>
            </a:lvl2pPr>
            <a:lvl3pPr lvl="2">
              <a:spcBef>
                <a:spcPts val="0"/>
              </a:spcBef>
              <a:buSzPct val="100000"/>
              <a:defRPr sz="3000"/>
            </a:lvl3pPr>
            <a:lvl4pPr lvl="3">
              <a:spcBef>
                <a:spcPts val="0"/>
              </a:spcBef>
              <a:buSzPct val="100000"/>
              <a:defRPr sz="3000"/>
            </a:lvl4pPr>
            <a:lvl5pPr lvl="4">
              <a:spcBef>
                <a:spcPts val="0"/>
              </a:spcBef>
              <a:buSzPct val="100000"/>
              <a:defRPr sz="3000"/>
            </a:lvl5pPr>
            <a:lvl6pPr lvl="5">
              <a:spcBef>
                <a:spcPts val="0"/>
              </a:spcBef>
              <a:buSzPct val="100000"/>
              <a:defRPr sz="3000"/>
            </a:lvl6pPr>
            <a:lvl7pPr lvl="6">
              <a:spcBef>
                <a:spcPts val="0"/>
              </a:spcBef>
              <a:buSzPct val="100000"/>
              <a:defRPr sz="3000"/>
            </a:lvl7pPr>
            <a:lvl8pPr lvl="7">
              <a:spcBef>
                <a:spcPts val="0"/>
              </a:spcBef>
              <a:buSzPct val="100000"/>
              <a:defRPr sz="3000"/>
            </a:lvl8pPr>
            <a:lvl9pPr lvl="8">
              <a:spcBef>
                <a:spcPts val="0"/>
              </a:spcBef>
              <a:buSzPct val="100000"/>
              <a:defRPr sz="3000"/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body" idx="1"/>
          </p:nvPr>
        </p:nvSpPr>
        <p:spPr>
          <a:xfrm>
            <a:off x="364468" y="2042456"/>
            <a:ext cx="3283500" cy="4673099"/>
          </a:xfrm>
          <a:prstGeom prst="rect">
            <a:avLst/>
          </a:prstGeom>
        </p:spPr>
        <p:txBody>
          <a:bodyPr lIns="116050" tIns="116050" rIns="116050" bIns="116050" anchor="t" anchorCtr="0"/>
          <a:lstStyle>
            <a:lvl1pPr lvl="0">
              <a:spcBef>
                <a:spcPts val="0"/>
              </a:spcBef>
              <a:buSzPct val="100000"/>
              <a:defRPr sz="1500"/>
            </a:lvl1pPr>
            <a:lvl2pPr lvl="1">
              <a:spcBef>
                <a:spcPts val="0"/>
              </a:spcBef>
              <a:buSzPct val="100000"/>
              <a:defRPr sz="1500"/>
            </a:lvl2pPr>
            <a:lvl3pPr lvl="2">
              <a:spcBef>
                <a:spcPts val="0"/>
              </a:spcBef>
              <a:buSzPct val="100000"/>
              <a:defRPr sz="1500"/>
            </a:lvl3pPr>
            <a:lvl4pPr lvl="3">
              <a:spcBef>
                <a:spcPts val="0"/>
              </a:spcBef>
              <a:buSzPct val="100000"/>
              <a:defRPr sz="1500"/>
            </a:lvl4pPr>
            <a:lvl5pPr lvl="4">
              <a:spcBef>
                <a:spcPts val="0"/>
              </a:spcBef>
              <a:buSzPct val="100000"/>
              <a:defRPr sz="1500"/>
            </a:lvl5pPr>
            <a:lvl6pPr lvl="5">
              <a:spcBef>
                <a:spcPts val="0"/>
              </a:spcBef>
              <a:buSzPct val="100000"/>
              <a:defRPr sz="1500"/>
            </a:lvl6pPr>
            <a:lvl7pPr lvl="6">
              <a:spcBef>
                <a:spcPts val="0"/>
              </a:spcBef>
              <a:buSzPct val="100000"/>
              <a:defRPr sz="1500"/>
            </a:lvl7pPr>
            <a:lvl8pPr lvl="7">
              <a:spcBef>
                <a:spcPts val="0"/>
              </a:spcBef>
              <a:buSzPct val="100000"/>
              <a:defRPr sz="1500"/>
            </a:lvl8pPr>
            <a:lvl9pPr lvl="8">
              <a:spcBef>
                <a:spcPts val="0"/>
              </a:spcBef>
              <a:buSzPct val="100000"/>
              <a:defRPr sz="1500"/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sldNum" idx="12"/>
          </p:nvPr>
        </p:nvSpPr>
        <p:spPr>
          <a:xfrm>
            <a:off x="9906771" y="6854071"/>
            <a:ext cx="641700" cy="578400"/>
          </a:xfrm>
          <a:prstGeom prst="rect">
            <a:avLst/>
          </a:prstGeom>
        </p:spPr>
        <p:txBody>
          <a:bodyPr lIns="116050" tIns="116050" rIns="116050" bIns="116050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ru"/>
              <a:t>‹#›</a:t>
            </a:fld>
            <a:endParaRPr lang="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573245" y="661637"/>
            <a:ext cx="7445700" cy="6012599"/>
          </a:xfrm>
          <a:prstGeom prst="rect">
            <a:avLst/>
          </a:prstGeom>
        </p:spPr>
        <p:txBody>
          <a:bodyPr lIns="116050" tIns="116050" rIns="116050" bIns="116050" anchor="ctr" anchorCtr="0"/>
          <a:lstStyle>
            <a:lvl1pPr lvl="0">
              <a:spcBef>
                <a:spcPts val="0"/>
              </a:spcBef>
              <a:buSzPct val="100000"/>
              <a:defRPr sz="6100"/>
            </a:lvl1pPr>
            <a:lvl2pPr lvl="1">
              <a:spcBef>
                <a:spcPts val="0"/>
              </a:spcBef>
              <a:buSzPct val="100000"/>
              <a:defRPr sz="6100"/>
            </a:lvl2pPr>
            <a:lvl3pPr lvl="2">
              <a:spcBef>
                <a:spcPts val="0"/>
              </a:spcBef>
              <a:buSzPct val="100000"/>
              <a:defRPr sz="6100"/>
            </a:lvl3pPr>
            <a:lvl4pPr lvl="3">
              <a:spcBef>
                <a:spcPts val="0"/>
              </a:spcBef>
              <a:buSzPct val="100000"/>
              <a:defRPr sz="6100"/>
            </a:lvl4pPr>
            <a:lvl5pPr lvl="4">
              <a:spcBef>
                <a:spcPts val="0"/>
              </a:spcBef>
              <a:buSzPct val="100000"/>
              <a:defRPr sz="6100"/>
            </a:lvl5pPr>
            <a:lvl6pPr lvl="5">
              <a:spcBef>
                <a:spcPts val="0"/>
              </a:spcBef>
              <a:buSzPct val="100000"/>
              <a:defRPr sz="6100"/>
            </a:lvl6pPr>
            <a:lvl7pPr lvl="6">
              <a:spcBef>
                <a:spcPts val="0"/>
              </a:spcBef>
              <a:buSzPct val="100000"/>
              <a:defRPr sz="6100"/>
            </a:lvl7pPr>
            <a:lvl8pPr lvl="7">
              <a:spcBef>
                <a:spcPts val="0"/>
              </a:spcBef>
              <a:buSzPct val="100000"/>
              <a:defRPr sz="6100"/>
            </a:lvl8pPr>
            <a:lvl9pPr lvl="8">
              <a:spcBef>
                <a:spcPts val="0"/>
              </a:spcBef>
              <a:buSzPct val="100000"/>
              <a:defRPr sz="6100"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sldNum" idx="12"/>
          </p:nvPr>
        </p:nvSpPr>
        <p:spPr>
          <a:xfrm>
            <a:off x="9906771" y="6854071"/>
            <a:ext cx="641700" cy="578400"/>
          </a:xfrm>
          <a:prstGeom prst="rect">
            <a:avLst/>
          </a:prstGeom>
        </p:spPr>
        <p:txBody>
          <a:bodyPr lIns="116050" tIns="116050" rIns="116050" bIns="116050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ru"/>
              <a:t>‹#›</a:t>
            </a:fld>
            <a:endParaRPr lang="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/>
          <p:nvPr/>
        </p:nvSpPr>
        <p:spPr>
          <a:xfrm>
            <a:off x="5346000" y="-183"/>
            <a:ext cx="5346000" cy="7560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lIns="116050" tIns="116050" rIns="116050" bIns="116050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title"/>
          </p:nvPr>
        </p:nvSpPr>
        <p:spPr>
          <a:xfrm>
            <a:off x="310446" y="1812540"/>
            <a:ext cx="4730100" cy="2178600"/>
          </a:xfrm>
          <a:prstGeom prst="rect">
            <a:avLst/>
          </a:prstGeom>
        </p:spPr>
        <p:txBody>
          <a:bodyPr lIns="116050" tIns="116050" rIns="116050" bIns="116050" anchor="b" anchorCtr="0"/>
          <a:lstStyle>
            <a:lvl1pPr lvl="0" algn="ctr">
              <a:spcBef>
                <a:spcPts val="0"/>
              </a:spcBef>
              <a:buSzPct val="100000"/>
              <a:defRPr sz="5300"/>
            </a:lvl1pPr>
            <a:lvl2pPr lvl="1" algn="ctr">
              <a:spcBef>
                <a:spcPts val="0"/>
              </a:spcBef>
              <a:buSzPct val="100000"/>
              <a:defRPr sz="5300"/>
            </a:lvl2pPr>
            <a:lvl3pPr lvl="2" algn="ctr">
              <a:spcBef>
                <a:spcPts val="0"/>
              </a:spcBef>
              <a:buSzPct val="100000"/>
              <a:defRPr sz="5300"/>
            </a:lvl3pPr>
            <a:lvl4pPr lvl="3" algn="ctr">
              <a:spcBef>
                <a:spcPts val="0"/>
              </a:spcBef>
              <a:buSzPct val="100000"/>
              <a:defRPr sz="5300"/>
            </a:lvl4pPr>
            <a:lvl5pPr lvl="4" algn="ctr">
              <a:spcBef>
                <a:spcPts val="0"/>
              </a:spcBef>
              <a:buSzPct val="100000"/>
              <a:defRPr sz="5300"/>
            </a:lvl5pPr>
            <a:lvl6pPr lvl="5" algn="ctr">
              <a:spcBef>
                <a:spcPts val="0"/>
              </a:spcBef>
              <a:buSzPct val="100000"/>
              <a:defRPr sz="5300"/>
            </a:lvl6pPr>
            <a:lvl7pPr lvl="6" algn="ctr">
              <a:spcBef>
                <a:spcPts val="0"/>
              </a:spcBef>
              <a:buSzPct val="100000"/>
              <a:defRPr sz="5300"/>
            </a:lvl7pPr>
            <a:lvl8pPr lvl="7" algn="ctr">
              <a:spcBef>
                <a:spcPts val="0"/>
              </a:spcBef>
              <a:buSzPct val="100000"/>
              <a:defRPr sz="5300"/>
            </a:lvl8pPr>
            <a:lvl9pPr lvl="8" algn="ctr">
              <a:spcBef>
                <a:spcPts val="0"/>
              </a:spcBef>
              <a:buSzPct val="100000"/>
              <a:defRPr sz="5300"/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subTitle" idx="1"/>
          </p:nvPr>
        </p:nvSpPr>
        <p:spPr>
          <a:xfrm>
            <a:off x="310446" y="4120005"/>
            <a:ext cx="4730100" cy="1815300"/>
          </a:xfrm>
          <a:prstGeom prst="rect">
            <a:avLst/>
          </a:prstGeom>
        </p:spPr>
        <p:txBody>
          <a:bodyPr lIns="116050" tIns="116050" rIns="116050" bIns="116050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7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7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7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7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7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7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7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7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700"/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body" idx="2"/>
          </p:nvPr>
        </p:nvSpPr>
        <p:spPr>
          <a:xfrm>
            <a:off x="5775714" y="1064257"/>
            <a:ext cx="4486500" cy="5431200"/>
          </a:xfrm>
          <a:prstGeom prst="rect">
            <a:avLst/>
          </a:prstGeom>
        </p:spPr>
        <p:txBody>
          <a:bodyPr lIns="116050" tIns="116050" rIns="116050" bIns="116050" anchor="ctr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sldNum" idx="12"/>
          </p:nvPr>
        </p:nvSpPr>
        <p:spPr>
          <a:xfrm>
            <a:off x="9906771" y="6854071"/>
            <a:ext cx="641700" cy="578400"/>
          </a:xfrm>
          <a:prstGeom prst="rect">
            <a:avLst/>
          </a:prstGeom>
        </p:spPr>
        <p:txBody>
          <a:bodyPr lIns="116050" tIns="116050" rIns="116050" bIns="116050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ru"/>
              <a:t>‹#›</a:t>
            </a:fld>
            <a:endParaRPr lang="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 txBox="1">
            <a:spLocks noGrp="1"/>
          </p:cNvSpPr>
          <p:nvPr>
            <p:ph type="body" idx="1"/>
          </p:nvPr>
        </p:nvSpPr>
        <p:spPr>
          <a:xfrm>
            <a:off x="364468" y="6218167"/>
            <a:ext cx="7014300" cy="889500"/>
          </a:xfrm>
          <a:prstGeom prst="rect">
            <a:avLst/>
          </a:prstGeom>
        </p:spPr>
        <p:txBody>
          <a:bodyPr lIns="116050" tIns="116050" rIns="116050" bIns="116050" anchor="ctr" anchorCtr="0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sldNum" idx="12"/>
          </p:nvPr>
        </p:nvSpPr>
        <p:spPr>
          <a:xfrm>
            <a:off x="9906771" y="6854071"/>
            <a:ext cx="641700" cy="578400"/>
          </a:xfrm>
          <a:prstGeom prst="rect">
            <a:avLst/>
          </a:prstGeom>
        </p:spPr>
        <p:txBody>
          <a:bodyPr lIns="116050" tIns="116050" rIns="116050" bIns="116050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ru"/>
              <a:t>‹#›</a:t>
            </a:fld>
            <a:endParaRPr lang="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364468" y="654104"/>
            <a:ext cx="9963000" cy="841800"/>
          </a:xfrm>
          <a:prstGeom prst="rect">
            <a:avLst/>
          </a:prstGeom>
          <a:noFill/>
          <a:ln>
            <a:noFill/>
          </a:ln>
        </p:spPr>
        <p:txBody>
          <a:bodyPr lIns="116050" tIns="116050" rIns="116050" bIns="116050" anchor="t" anchorCtr="0"/>
          <a:lstStyle>
            <a:lvl1pPr lvl="0">
              <a:spcBef>
                <a:spcPts val="0"/>
              </a:spcBef>
              <a:buClr>
                <a:schemeClr val="dk1"/>
              </a:buClr>
              <a:buSzPct val="100000"/>
              <a:buNone/>
              <a:defRPr sz="36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buClr>
                <a:schemeClr val="dk1"/>
              </a:buClr>
              <a:buSzPct val="100000"/>
              <a:buNone/>
              <a:defRPr sz="36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buClr>
                <a:schemeClr val="dk1"/>
              </a:buClr>
              <a:buSzPct val="100000"/>
              <a:buNone/>
              <a:defRPr sz="36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buClr>
                <a:schemeClr val="dk1"/>
              </a:buClr>
              <a:buSzPct val="100000"/>
              <a:buNone/>
              <a:defRPr sz="36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buClr>
                <a:schemeClr val="dk1"/>
              </a:buClr>
              <a:buSzPct val="100000"/>
              <a:buNone/>
              <a:defRPr sz="36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buClr>
                <a:schemeClr val="dk1"/>
              </a:buClr>
              <a:buSzPct val="100000"/>
              <a:buNone/>
              <a:defRPr sz="36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buClr>
                <a:schemeClr val="dk1"/>
              </a:buClr>
              <a:buSzPct val="100000"/>
              <a:buNone/>
              <a:defRPr sz="36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buClr>
                <a:schemeClr val="dk1"/>
              </a:buClr>
              <a:buSzPct val="100000"/>
              <a:buNone/>
              <a:defRPr sz="36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buClr>
                <a:schemeClr val="dk1"/>
              </a:buClr>
              <a:buSzPct val="100000"/>
              <a:buNone/>
              <a:defRPr sz="36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364468" y="1693926"/>
            <a:ext cx="9963000" cy="5021400"/>
          </a:xfrm>
          <a:prstGeom prst="rect">
            <a:avLst/>
          </a:prstGeom>
          <a:noFill/>
          <a:ln>
            <a:noFill/>
          </a:ln>
        </p:spPr>
        <p:txBody>
          <a:bodyPr lIns="116050" tIns="116050" rIns="116050" bIns="116050" anchor="t" anchorCtr="0"/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2000"/>
              </a:spcAft>
              <a:buClr>
                <a:schemeClr val="dk2"/>
              </a:buClr>
              <a:buSzPct val="100000"/>
              <a:defRPr sz="2300">
                <a:solidFill>
                  <a:schemeClr val="dk2"/>
                </a:solidFill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2000"/>
              </a:spcAft>
              <a:buClr>
                <a:schemeClr val="dk2"/>
              </a:buClr>
              <a:buSzPct val="100000"/>
              <a:defRPr sz="1800">
                <a:solidFill>
                  <a:schemeClr val="dk2"/>
                </a:solidFill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2000"/>
              </a:spcAft>
              <a:buClr>
                <a:schemeClr val="dk2"/>
              </a:buClr>
              <a:buSzPct val="100000"/>
              <a:defRPr sz="1800">
                <a:solidFill>
                  <a:schemeClr val="dk2"/>
                </a:solidFill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2000"/>
              </a:spcAft>
              <a:buClr>
                <a:schemeClr val="dk2"/>
              </a:buClr>
              <a:buSzPct val="100000"/>
              <a:defRPr sz="1800">
                <a:solidFill>
                  <a:schemeClr val="dk2"/>
                </a:solidFill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2000"/>
              </a:spcAft>
              <a:buClr>
                <a:schemeClr val="dk2"/>
              </a:buClr>
              <a:buSzPct val="100000"/>
              <a:defRPr sz="1800">
                <a:solidFill>
                  <a:schemeClr val="dk2"/>
                </a:solidFill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2000"/>
              </a:spcAft>
              <a:buClr>
                <a:schemeClr val="dk2"/>
              </a:buClr>
              <a:buSzPct val="100000"/>
              <a:defRPr sz="1800">
                <a:solidFill>
                  <a:schemeClr val="dk2"/>
                </a:solidFill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2000"/>
              </a:spcAft>
              <a:buClr>
                <a:schemeClr val="dk2"/>
              </a:buClr>
              <a:buSzPct val="100000"/>
              <a:defRPr sz="1800">
                <a:solidFill>
                  <a:schemeClr val="dk2"/>
                </a:solidFill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2000"/>
              </a:spcAft>
              <a:buClr>
                <a:schemeClr val="dk2"/>
              </a:buClr>
              <a:buSzPct val="100000"/>
              <a:defRPr sz="1800">
                <a:solidFill>
                  <a:schemeClr val="dk2"/>
                </a:solidFill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2000"/>
              </a:spcAft>
              <a:buClr>
                <a:schemeClr val="dk2"/>
              </a:buClr>
              <a:buSzPct val="100000"/>
              <a:defRPr sz="18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9906771" y="6854071"/>
            <a:ext cx="641700" cy="578400"/>
          </a:xfrm>
          <a:prstGeom prst="rect">
            <a:avLst/>
          </a:prstGeom>
          <a:noFill/>
          <a:ln>
            <a:noFill/>
          </a:ln>
        </p:spPr>
        <p:txBody>
          <a:bodyPr lIns="116050" tIns="116050" rIns="116050" bIns="116050" anchor="ctr" anchorCtr="0">
            <a:noAutofit/>
          </a:bodyPr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ru" sz="1300">
                <a:solidFill>
                  <a:schemeClr val="dk2"/>
                </a:solidFill>
              </a:rPr>
              <a:t>‹#›</a:t>
            </a:fld>
            <a:endParaRPr lang="ru" sz="1300">
              <a:solidFill>
                <a:schemeClr val="dk2"/>
              </a:solidFill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imbirsoft.com/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2.png"/><Relationship Id="rId4" Type="http://schemas.openxmlformats.org/officeDocument/2006/relationships/image" Target="../media/image13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hyperlink" Target="http://www.simbirsoft.com/" TargetMode="Externa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://www.simbirsoft.com/" TargetMode="Externa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12" Type="http://schemas.openxmlformats.org/officeDocument/2006/relationships/hyperlink" Target="http://www.simbirsoft.com/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2.xml"/><Relationship Id="rId11" Type="http://schemas.openxmlformats.org/officeDocument/2006/relationships/image" Target="../media/image19.png"/><Relationship Id="rId5" Type="http://schemas.openxmlformats.org/officeDocument/2006/relationships/diagramQuickStyle" Target="../diagrams/quickStyle2.xml"/><Relationship Id="rId10" Type="http://schemas.openxmlformats.org/officeDocument/2006/relationships/image" Target="../media/image18.png"/><Relationship Id="rId4" Type="http://schemas.openxmlformats.org/officeDocument/2006/relationships/diagramLayout" Target="../diagrams/layout2.xml"/><Relationship Id="rId9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20.jpeg"/><Relationship Id="rId7" Type="http://schemas.openxmlformats.org/officeDocument/2006/relationships/diagramColors" Target="../diagrams/colors3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3.xml"/><Relationship Id="rId11" Type="http://schemas.openxmlformats.org/officeDocument/2006/relationships/comments" Target="../comments/comment1.xml"/><Relationship Id="rId5" Type="http://schemas.openxmlformats.org/officeDocument/2006/relationships/diagramLayout" Target="../diagrams/layout3.xml"/><Relationship Id="rId10" Type="http://schemas.openxmlformats.org/officeDocument/2006/relationships/image" Target="../media/image2.png"/><Relationship Id="rId4" Type="http://schemas.openxmlformats.org/officeDocument/2006/relationships/diagramData" Target="../diagrams/data3.xml"/><Relationship Id="rId9" Type="http://schemas.openxmlformats.org/officeDocument/2006/relationships/hyperlink" Target="http://www.simbirsoft.com/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comments" Target="../comments/comment2.xml"/><Relationship Id="rId5" Type="http://schemas.openxmlformats.org/officeDocument/2006/relationships/image" Target="../media/image2.png"/><Relationship Id="rId4" Type="http://schemas.openxmlformats.org/officeDocument/2006/relationships/hyperlink" Target="http://www.simbirsoft.com/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hyperlink" Target="http://www.simbirsoft.com/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imbirsoft.com/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hyperlink" Target="http://www.simbirsoft.com/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hyperlink" Target="http://www.simbirsoft.com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imbirsoft.com/" TargetMode="External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hyperlink" Target="http://www.simbirsoft.com/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hyperlink" Target="http://www.simbirsoft.com/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www.simbirsoft.com/" TargetMode="Externa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30.png"/><Relationship Id="rId7" Type="http://schemas.openxmlformats.org/officeDocument/2006/relationships/hyperlink" Target="http://www.simbirsoft.com/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hyperlink" Target="http://www.simbirsoft.com/" TargetMode="Externa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imbirsoft.com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imbirsoft.com/" TargetMode="External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hyperlink" Target="http://www.simbirsoft.com/" TargetMode="Externa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hyperlink" Target="http://www.simbirsoft.com/" TargetMode="Externa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hyperlink" Target="http://www.simbirsoft.com/" TargetMode="Externa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hyperlink" Target="http://www.simbirsoft.com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hyperlink" Target="http://www.simbirsoft.com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99D"/>
        </a:soli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 txBox="1">
            <a:spLocks noGrp="1"/>
          </p:cNvSpPr>
          <p:nvPr>
            <p:ph type="ctrTitle"/>
          </p:nvPr>
        </p:nvSpPr>
        <p:spPr>
          <a:xfrm>
            <a:off x="576275" y="4229215"/>
            <a:ext cx="9718500" cy="2089200"/>
          </a:xfrm>
          <a:prstGeom prst="rect">
            <a:avLst/>
          </a:prstGeom>
        </p:spPr>
        <p:txBody>
          <a:bodyPr lIns="116050" tIns="116050" rIns="116050" bIns="116050" anchor="b" anchorCtr="0">
            <a:noAutofit/>
          </a:bodyPr>
          <a:lstStyle/>
          <a:p>
            <a:pPr lvl="0" algn="l">
              <a:lnSpc>
                <a:spcPct val="115000"/>
              </a:lnSpc>
              <a:buSzPct val="30555"/>
            </a:pPr>
            <a:r>
              <a:rPr lang="ru-RU" sz="3600" dirty="0">
                <a:solidFill>
                  <a:srgbClr val="FFFFFF"/>
                </a:solidFill>
              </a:rPr>
              <a:t>Зачем вам ПО: драма в трех частях</a:t>
            </a:r>
            <a:br>
              <a:rPr lang="ru-RU" sz="3600" dirty="0">
                <a:solidFill>
                  <a:srgbClr val="FFFFFF"/>
                </a:solidFill>
              </a:rPr>
            </a:br>
            <a:r>
              <a:rPr lang="ru-RU" sz="2400" dirty="0">
                <a:solidFill>
                  <a:srgbClr val="FFFFFF"/>
                </a:solidFill>
              </a:rPr>
              <a:t>Аргументы/контраргументы </a:t>
            </a:r>
            <a:br>
              <a:rPr lang="ru-RU" sz="3600" dirty="0">
                <a:solidFill>
                  <a:srgbClr val="FFFFFF"/>
                </a:solidFill>
              </a:rPr>
            </a:br>
            <a:endParaRPr lang="ru-RU" sz="1800" dirty="0">
              <a:solidFill>
                <a:srgbClr val="FFFFFF"/>
              </a:solidFill>
            </a:endParaRPr>
          </a:p>
          <a:p>
            <a:pPr lvl="0" algn="l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68750"/>
              <a:buFont typeface="Arial"/>
              <a:buNone/>
            </a:pPr>
            <a:r>
              <a:rPr lang="ru-RU" sz="1600" dirty="0">
                <a:solidFill>
                  <a:srgbClr val="FFFFFF"/>
                </a:solidFill>
              </a:rPr>
              <a:t>Чернова Полина</a:t>
            </a:r>
            <a:endParaRPr lang="ru" sz="1600" dirty="0">
              <a:solidFill>
                <a:srgbClr val="FFFFFF"/>
              </a:solidFill>
            </a:endParaRPr>
          </a:p>
          <a:p>
            <a:pPr lvl="0" algn="l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68750"/>
              <a:buFont typeface="Arial"/>
              <a:buNone/>
            </a:pPr>
            <a:r>
              <a:rPr lang="ru-RU" sz="1600" dirty="0">
                <a:solidFill>
                  <a:srgbClr val="FFFFFF"/>
                </a:solidFill>
              </a:rPr>
              <a:t>Аналитик </a:t>
            </a:r>
            <a:r>
              <a:rPr lang="en-US" sz="1600" dirty="0" err="1">
                <a:solidFill>
                  <a:srgbClr val="FFFFFF"/>
                </a:solidFill>
              </a:rPr>
              <a:t>SimbirSoft</a:t>
            </a:r>
            <a:endParaRPr lang="ru" sz="1600" dirty="0">
              <a:solidFill>
                <a:srgbClr val="FFFFFF"/>
              </a:solidFill>
            </a:endParaRPr>
          </a:p>
        </p:txBody>
      </p:sp>
      <p:pic>
        <p:nvPicPr>
          <p:cNvPr id="5" name="Shape 92" descr="Mobile.png">
            <a:extLst>
              <a:ext uri="{FF2B5EF4-FFF2-40B4-BE49-F238E27FC236}">
                <a16:creationId xmlns:a16="http://schemas.microsoft.com/office/drawing/2014/main" id="{176FC690-6D41-4D85-B45A-CBB043F0C0FA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6275" y="339125"/>
            <a:ext cx="2152650" cy="571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347">
            <a:extLst>
              <a:ext uri="{FF2B5EF4-FFF2-40B4-BE49-F238E27FC236}">
                <a16:creationId xmlns:a16="http://schemas.microsoft.com/office/drawing/2014/main" id="{8A013307-0FE9-446F-A260-A869EDF32657}"/>
              </a:ext>
            </a:extLst>
          </p:cNvPr>
          <p:cNvSpPr txBox="1"/>
          <p:nvPr/>
        </p:nvSpPr>
        <p:spPr>
          <a:xfrm>
            <a:off x="10875" y="7217225"/>
            <a:ext cx="1239900" cy="301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ru" sz="1000">
                <a:solidFill>
                  <a:srgbClr val="FFFFFF"/>
                </a:solidFill>
              </a:rPr>
              <a:t>SimbirSoft 2016</a:t>
            </a:r>
          </a:p>
        </p:txBody>
      </p:sp>
      <p:sp>
        <p:nvSpPr>
          <p:cNvPr id="10" name="Shape 354">
            <a:extLst>
              <a:ext uri="{FF2B5EF4-FFF2-40B4-BE49-F238E27FC236}">
                <a16:creationId xmlns:a16="http://schemas.microsoft.com/office/drawing/2014/main" id="{862CF8E7-7DBE-4AE7-9BC6-4DD56DDDA722}"/>
              </a:ext>
            </a:extLst>
          </p:cNvPr>
          <p:cNvSpPr txBox="1"/>
          <p:nvPr/>
        </p:nvSpPr>
        <p:spPr>
          <a:xfrm>
            <a:off x="10875" y="462900"/>
            <a:ext cx="10680938" cy="522000"/>
          </a:xfrm>
          <a:prstGeom prst="rect">
            <a:avLst/>
          </a:prstGeom>
          <a:solidFill>
            <a:srgbClr val="00499D"/>
          </a:solidFill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  <a:tabLst>
                <a:tab pos="714375" algn="l"/>
              </a:tabLst>
            </a:pPr>
            <a:r>
              <a:rPr lang="ru-RU" sz="2000" dirty="0">
                <a:solidFill>
                  <a:srgbClr val="FFFFFF"/>
                </a:solidFill>
              </a:rPr>
              <a:t>          В жизненный цикл разработки ваш бизнес-анализ точно не входит!</a:t>
            </a:r>
            <a:endParaRPr lang="ru" sz="2000" dirty="0">
              <a:solidFill>
                <a:srgbClr val="FFFFFF"/>
              </a:solidFill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CA543E3D-03C0-45C0-B257-8E37EDE6B901}"/>
              </a:ext>
            </a:extLst>
          </p:cNvPr>
          <p:cNvSpPr/>
          <p:nvPr/>
        </p:nvSpPr>
        <p:spPr>
          <a:xfrm>
            <a:off x="9743565" y="6644452"/>
            <a:ext cx="95410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10</a:t>
            </a:r>
            <a:endParaRPr lang="ru-RU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Shape 83">
            <a:extLst>
              <a:ext uri="{FF2B5EF4-FFF2-40B4-BE49-F238E27FC236}">
                <a16:creationId xmlns:a16="http://schemas.microsoft.com/office/drawing/2014/main" id="{CF6235DB-25DF-4842-8C9D-112071C50180}"/>
              </a:ext>
            </a:extLst>
          </p:cNvPr>
          <p:cNvSpPr txBox="1"/>
          <p:nvPr/>
        </p:nvSpPr>
        <p:spPr>
          <a:xfrm>
            <a:off x="2592386" y="7134904"/>
            <a:ext cx="6912000" cy="2397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Open Sans"/>
              <a:buNone/>
            </a:pPr>
            <a:r>
              <a:rPr lang="ru" sz="1400" b="0" i="0" u="none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+7 (8422) 44-66-91     </a:t>
            </a:r>
            <a:r>
              <a:rPr lang="ru" sz="1400" b="0" i="0" u="none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  <a:hlinkClick r:id="rId3"/>
              </a:rPr>
              <a:t>www.simbirsoft.com</a:t>
            </a:r>
            <a:r>
              <a:rPr lang="ru" sz="1400" b="0" i="0" u="none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                                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06B539CD-97E8-4F9F-9B35-2664A30407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6419" y="984900"/>
            <a:ext cx="7607438" cy="5668732"/>
          </a:xfrm>
          <a:prstGeom prst="rect">
            <a:avLst/>
          </a:prstGeom>
        </p:spPr>
      </p:pic>
      <p:cxnSp>
        <p:nvCxnSpPr>
          <p:cNvPr id="14" name="Shape 84">
            <a:extLst>
              <a:ext uri="{FF2B5EF4-FFF2-40B4-BE49-F238E27FC236}">
                <a16:creationId xmlns:a16="http://schemas.microsoft.com/office/drawing/2014/main" id="{28D26984-20C9-4AA2-BC3A-62218BC45147}"/>
              </a:ext>
            </a:extLst>
          </p:cNvPr>
          <p:cNvCxnSpPr/>
          <p:nvPr/>
        </p:nvCxnSpPr>
        <p:spPr>
          <a:xfrm>
            <a:off x="2339975" y="7056436"/>
            <a:ext cx="1500" cy="287400"/>
          </a:xfrm>
          <a:prstGeom prst="straightConnector1">
            <a:avLst/>
          </a:prstGeom>
          <a:noFill/>
          <a:ln w="19075" cap="flat" cmpd="sng">
            <a:solidFill>
              <a:srgbClr val="00499D"/>
            </a:solidFill>
            <a:prstDash val="solid"/>
            <a:miter/>
            <a:headEnd type="none" w="med" len="med"/>
            <a:tailEnd type="none" w="med" len="med"/>
          </a:ln>
        </p:spPr>
      </p:cxn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8F52E3FE-EA77-427F-8290-70F91B2E61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6419" y="6950530"/>
            <a:ext cx="1768711" cy="469569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968EE4FF-A330-4DF6-B2E9-D6585F9CC4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08455" y="3779837"/>
            <a:ext cx="3316938" cy="3316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1396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87">
            <a:extLst>
              <a:ext uri="{FF2B5EF4-FFF2-40B4-BE49-F238E27FC236}">
                <a16:creationId xmlns:a16="http://schemas.microsoft.com/office/drawing/2014/main" id="{A35AF520-6498-444A-98AA-D80339FE4230}"/>
              </a:ext>
            </a:extLst>
          </p:cNvPr>
          <p:cNvSpPr txBox="1"/>
          <p:nvPr/>
        </p:nvSpPr>
        <p:spPr>
          <a:xfrm>
            <a:off x="10875" y="488280"/>
            <a:ext cx="10691812" cy="522000"/>
          </a:xfrm>
          <a:prstGeom prst="rect">
            <a:avLst/>
          </a:prstGeom>
          <a:solidFill>
            <a:srgbClr val="00499D"/>
          </a:solidFill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  <a:tabLst>
                <a:tab pos="714375" algn="l"/>
              </a:tabLst>
            </a:pPr>
            <a:r>
              <a:rPr lang="en-US" sz="2000" dirty="0">
                <a:solidFill>
                  <a:srgbClr val="FFFFFF"/>
                </a:solidFill>
              </a:rPr>
              <a:t>          </a:t>
            </a:r>
            <a:r>
              <a:rPr lang="ru-RU" sz="2000" dirty="0">
                <a:solidFill>
                  <a:srgbClr val="FFFFFF"/>
                </a:solidFill>
              </a:rPr>
              <a:t>У меня уже есть стратегия!</a:t>
            </a:r>
            <a:endParaRPr lang="ru" sz="2000" dirty="0">
              <a:solidFill>
                <a:srgbClr val="FFFFFF"/>
              </a:solidFill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5E5C8E9F-20DF-4876-A156-D72E63718C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413" y="1071186"/>
            <a:ext cx="8604986" cy="5924344"/>
          </a:xfrm>
          <a:prstGeom prst="rect">
            <a:avLst/>
          </a:prstGeom>
        </p:spPr>
      </p:pic>
      <p:sp>
        <p:nvSpPr>
          <p:cNvPr id="8" name="Shape 347">
            <a:extLst>
              <a:ext uri="{FF2B5EF4-FFF2-40B4-BE49-F238E27FC236}">
                <a16:creationId xmlns:a16="http://schemas.microsoft.com/office/drawing/2014/main" id="{D9555704-3412-4B56-A4DB-D994B2D57352}"/>
              </a:ext>
            </a:extLst>
          </p:cNvPr>
          <p:cNvSpPr txBox="1"/>
          <p:nvPr/>
        </p:nvSpPr>
        <p:spPr>
          <a:xfrm>
            <a:off x="10875" y="7217225"/>
            <a:ext cx="1239900" cy="301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ru" sz="1000">
                <a:solidFill>
                  <a:srgbClr val="FFFFFF"/>
                </a:solidFill>
              </a:rPr>
              <a:t>SimbirSoft 2016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58967B50-8858-4247-B390-6B5B9D4F8A9A}"/>
              </a:ext>
            </a:extLst>
          </p:cNvPr>
          <p:cNvSpPr/>
          <p:nvPr/>
        </p:nvSpPr>
        <p:spPr>
          <a:xfrm>
            <a:off x="9743565" y="6644452"/>
            <a:ext cx="95410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11</a:t>
            </a:r>
            <a:endParaRPr lang="ru-RU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Shape 83">
            <a:extLst>
              <a:ext uri="{FF2B5EF4-FFF2-40B4-BE49-F238E27FC236}">
                <a16:creationId xmlns:a16="http://schemas.microsoft.com/office/drawing/2014/main" id="{2A8B2A77-BBB6-4FD6-88F6-AD0F261E0CD6}"/>
              </a:ext>
            </a:extLst>
          </p:cNvPr>
          <p:cNvSpPr txBox="1"/>
          <p:nvPr/>
        </p:nvSpPr>
        <p:spPr>
          <a:xfrm>
            <a:off x="2592386" y="7134904"/>
            <a:ext cx="6912000" cy="2397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Open Sans"/>
              <a:buNone/>
            </a:pPr>
            <a:r>
              <a:rPr lang="ru" sz="1400" b="0" i="0" u="none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+7 (8422) 44-66-91     </a:t>
            </a:r>
            <a:r>
              <a:rPr lang="ru" sz="1400" b="0" i="0" u="none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  <a:hlinkClick r:id="rId4"/>
              </a:rPr>
              <a:t>www.simbirsoft.com</a:t>
            </a:r>
            <a:r>
              <a:rPr lang="ru" sz="1400" b="0" i="0" u="none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                                </a:t>
            </a:r>
          </a:p>
        </p:txBody>
      </p:sp>
      <p:cxnSp>
        <p:nvCxnSpPr>
          <p:cNvPr id="11" name="Shape 84">
            <a:extLst>
              <a:ext uri="{FF2B5EF4-FFF2-40B4-BE49-F238E27FC236}">
                <a16:creationId xmlns:a16="http://schemas.microsoft.com/office/drawing/2014/main" id="{E90F3127-F189-42AF-9D9D-BAC91CA92B42}"/>
              </a:ext>
            </a:extLst>
          </p:cNvPr>
          <p:cNvCxnSpPr/>
          <p:nvPr/>
        </p:nvCxnSpPr>
        <p:spPr>
          <a:xfrm>
            <a:off x="2339975" y="7056436"/>
            <a:ext cx="1500" cy="287400"/>
          </a:xfrm>
          <a:prstGeom prst="straightConnector1">
            <a:avLst/>
          </a:prstGeom>
          <a:noFill/>
          <a:ln w="19075" cap="flat" cmpd="sng">
            <a:solidFill>
              <a:srgbClr val="00499D"/>
            </a:solidFill>
            <a:prstDash val="solid"/>
            <a:miter/>
            <a:headEnd type="none" w="med" len="med"/>
            <a:tailEnd type="none" w="med" len="med"/>
          </a:ln>
        </p:spPr>
      </p:cxn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4F7F7BC8-1733-45C3-946B-DE64ED0737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6419" y="6950530"/>
            <a:ext cx="1768711" cy="469569"/>
          </a:xfrm>
          <a:prstGeom prst="rect">
            <a:avLst/>
          </a:prstGeom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F74EDE21-39A7-4467-8894-55F9F7429F67}"/>
              </a:ext>
            </a:extLst>
          </p:cNvPr>
          <p:cNvSpPr/>
          <p:nvPr/>
        </p:nvSpPr>
        <p:spPr>
          <a:xfrm>
            <a:off x="708119" y="1314109"/>
            <a:ext cx="2587568" cy="14157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solidFill>
                  <a:schemeClr val="tx1"/>
                </a:solidFill>
              </a:rPr>
              <a:t>Есть стратегия? </a:t>
            </a:r>
          </a:p>
          <a:p>
            <a:r>
              <a:rPr lang="ru-RU" sz="2400" dirty="0">
                <a:solidFill>
                  <a:schemeClr val="tx1"/>
                </a:solidFill>
              </a:rPr>
              <a:t>Изучаем!</a:t>
            </a:r>
            <a:br>
              <a:rPr lang="ru-RU" sz="2400" dirty="0">
                <a:solidFill>
                  <a:schemeClr val="tx1"/>
                </a:solidFill>
              </a:rPr>
            </a:br>
            <a:br>
              <a:rPr lang="ru-RU" dirty="0">
                <a:solidFill>
                  <a:schemeClr val="tx1"/>
                </a:solidFill>
              </a:rPr>
            </a:br>
            <a:endParaRPr lang="ru-RU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86042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Shape 297"/>
          <p:cNvSpPr txBox="1"/>
          <p:nvPr/>
        </p:nvSpPr>
        <p:spPr>
          <a:xfrm>
            <a:off x="10875" y="462900"/>
            <a:ext cx="10680937" cy="522000"/>
          </a:xfrm>
          <a:prstGeom prst="rect">
            <a:avLst/>
          </a:prstGeom>
          <a:solidFill>
            <a:srgbClr val="00499D"/>
          </a:solidFill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ru-RU" sz="2000" dirty="0">
                <a:solidFill>
                  <a:srgbClr val="FFFFFF"/>
                </a:solidFill>
              </a:rPr>
              <a:t>       Конечные пользователи? Да мы о них и так все знаем! </a:t>
            </a:r>
            <a:endParaRPr lang="ru" sz="2000" dirty="0">
              <a:solidFill>
                <a:srgbClr val="FFFFFF"/>
              </a:solidFill>
            </a:endParaRPr>
          </a:p>
        </p:txBody>
      </p:sp>
      <p:graphicFrame>
        <p:nvGraphicFramePr>
          <p:cNvPr id="2" name="Схема 1">
            <a:extLst>
              <a:ext uri="{FF2B5EF4-FFF2-40B4-BE49-F238E27FC236}">
                <a16:creationId xmlns:a16="http://schemas.microsoft.com/office/drawing/2014/main" id="{C07A0B0E-6671-4C8F-8567-5F94AFBB45F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13922013"/>
              </p:ext>
            </p:extLst>
          </p:nvPr>
        </p:nvGraphicFramePr>
        <p:xfrm>
          <a:off x="3597687" y="1140018"/>
          <a:ext cx="7094125" cy="58619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5042A4FC-0557-4580-8EA3-C4186F9AB512}"/>
              </a:ext>
            </a:extLst>
          </p:cNvPr>
          <p:cNvSpPr/>
          <p:nvPr/>
        </p:nvSpPr>
        <p:spPr>
          <a:xfrm>
            <a:off x="5609758" y="3367550"/>
            <a:ext cx="5166201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285750" indent="-285750">
              <a:buFontTx/>
              <a:buChar char="-"/>
            </a:pPr>
            <a:r>
              <a:rPr lang="ru-RU" sz="2400" dirty="0">
                <a:latin typeface="Calibri" panose="020F0502020204030204" pitchFamily="34" charset="0"/>
                <a:cs typeface="Calibri" panose="020F0502020204030204" pitchFamily="34" charset="0"/>
              </a:rPr>
              <a:t>Что хочет клиент?</a:t>
            </a:r>
          </a:p>
          <a:p>
            <a:pPr marL="285750" indent="-285750">
              <a:buFontTx/>
              <a:buChar char="-"/>
            </a:pPr>
            <a:r>
              <a:rPr lang="ru-RU" sz="2400" dirty="0">
                <a:latin typeface="Calibri" panose="020F0502020204030204" pitchFamily="34" charset="0"/>
                <a:cs typeface="Calibri" panose="020F0502020204030204" pitchFamily="34" charset="0"/>
              </a:rPr>
              <a:t>Чем недоволен?</a:t>
            </a:r>
          </a:p>
          <a:p>
            <a:pPr marL="285750" indent="-285750">
              <a:buFontTx/>
              <a:buChar char="-"/>
            </a:pPr>
            <a:r>
              <a:rPr lang="ru-RU" sz="2400" dirty="0">
                <a:latin typeface="Calibri" panose="020F0502020204030204" pitchFamily="34" charset="0"/>
                <a:cs typeface="Calibri" panose="020F0502020204030204" pitchFamily="34" charset="0"/>
              </a:rPr>
              <a:t>Чего ему не хватает?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2A3BED5-1FA1-4453-A1FE-59FEE4693067}"/>
              </a:ext>
            </a:extLst>
          </p:cNvPr>
          <p:cNvSpPr txBox="1"/>
          <p:nvPr/>
        </p:nvSpPr>
        <p:spPr>
          <a:xfrm>
            <a:off x="364055" y="1251595"/>
            <a:ext cx="395183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rgbClr val="0065B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Нельзя полагаться только на существующие товары/услуги. </a:t>
            </a:r>
          </a:p>
          <a:p>
            <a:endParaRPr lang="ru-RU" sz="2400" dirty="0">
              <a:solidFill>
                <a:srgbClr val="0065B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ru-RU" sz="2400" dirty="0">
                <a:solidFill>
                  <a:srgbClr val="0065B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Потребитель хочет и ждёт новинок и апгрейдов!</a:t>
            </a:r>
          </a:p>
          <a:p>
            <a:endParaRPr lang="ru-RU" sz="2400" dirty="0">
              <a:solidFill>
                <a:srgbClr val="0065B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ru-RU" sz="2400" dirty="0">
                <a:solidFill>
                  <a:srgbClr val="0065B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10" name="Shape 347">
            <a:extLst>
              <a:ext uri="{FF2B5EF4-FFF2-40B4-BE49-F238E27FC236}">
                <a16:creationId xmlns:a16="http://schemas.microsoft.com/office/drawing/2014/main" id="{3D76AC11-E7A3-4BED-92FD-CE5A15782C2F}"/>
              </a:ext>
            </a:extLst>
          </p:cNvPr>
          <p:cNvSpPr txBox="1"/>
          <p:nvPr/>
        </p:nvSpPr>
        <p:spPr>
          <a:xfrm>
            <a:off x="10875" y="7217225"/>
            <a:ext cx="1239900" cy="301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ru" sz="1000">
                <a:solidFill>
                  <a:srgbClr val="FFFFFF"/>
                </a:solidFill>
              </a:rPr>
              <a:t>SimbirSoft 2016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0AD5B3D9-BD80-412B-BB92-330A603F1FF3}"/>
              </a:ext>
            </a:extLst>
          </p:cNvPr>
          <p:cNvSpPr/>
          <p:nvPr/>
        </p:nvSpPr>
        <p:spPr>
          <a:xfrm>
            <a:off x="9743565" y="6644452"/>
            <a:ext cx="95410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12</a:t>
            </a:r>
            <a:endParaRPr lang="ru-RU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Shape 83">
            <a:extLst>
              <a:ext uri="{FF2B5EF4-FFF2-40B4-BE49-F238E27FC236}">
                <a16:creationId xmlns:a16="http://schemas.microsoft.com/office/drawing/2014/main" id="{466B8787-1CA3-4E2D-883B-933353753B65}"/>
              </a:ext>
            </a:extLst>
          </p:cNvPr>
          <p:cNvSpPr txBox="1"/>
          <p:nvPr/>
        </p:nvSpPr>
        <p:spPr>
          <a:xfrm>
            <a:off x="2592386" y="7134904"/>
            <a:ext cx="6912000" cy="2397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Open Sans"/>
              <a:buNone/>
            </a:pPr>
            <a:r>
              <a:rPr lang="ru" sz="1400" b="0" i="0" u="none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+7 (8422) 44-66-91     </a:t>
            </a:r>
            <a:r>
              <a:rPr lang="ru" sz="1400" b="0" i="0" u="none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  <a:hlinkClick r:id="rId8"/>
              </a:rPr>
              <a:t>www.simbirsoft.com</a:t>
            </a:r>
            <a:r>
              <a:rPr lang="ru" sz="1400" b="0" i="0" u="none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                                </a:t>
            </a:r>
          </a:p>
        </p:txBody>
      </p:sp>
      <p:cxnSp>
        <p:nvCxnSpPr>
          <p:cNvPr id="13" name="Shape 84">
            <a:extLst>
              <a:ext uri="{FF2B5EF4-FFF2-40B4-BE49-F238E27FC236}">
                <a16:creationId xmlns:a16="http://schemas.microsoft.com/office/drawing/2014/main" id="{25E6A459-BCFD-47EE-B7ED-EE60910038C4}"/>
              </a:ext>
            </a:extLst>
          </p:cNvPr>
          <p:cNvCxnSpPr/>
          <p:nvPr/>
        </p:nvCxnSpPr>
        <p:spPr>
          <a:xfrm>
            <a:off x="2339975" y="7056436"/>
            <a:ext cx="1500" cy="287400"/>
          </a:xfrm>
          <a:prstGeom prst="straightConnector1">
            <a:avLst/>
          </a:prstGeom>
          <a:noFill/>
          <a:ln w="19075" cap="flat" cmpd="sng">
            <a:solidFill>
              <a:srgbClr val="00499D"/>
            </a:solidFill>
            <a:prstDash val="solid"/>
            <a:miter/>
            <a:headEnd type="none" w="med" len="med"/>
            <a:tailEnd type="none" w="med" len="med"/>
          </a:ln>
        </p:spPr>
      </p:cxn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2E646EB4-86C6-49A3-A6A3-CC9AB8B53AD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6419" y="6950530"/>
            <a:ext cx="1768711" cy="469569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hape 87">
            <a:extLst>
              <a:ext uri="{FF2B5EF4-FFF2-40B4-BE49-F238E27FC236}">
                <a16:creationId xmlns:a16="http://schemas.microsoft.com/office/drawing/2014/main" id="{7CBB3BFC-33C2-445E-BDCD-B41A83EFB752}"/>
              </a:ext>
            </a:extLst>
          </p:cNvPr>
          <p:cNvSpPr txBox="1"/>
          <p:nvPr/>
        </p:nvSpPr>
        <p:spPr>
          <a:xfrm>
            <a:off x="1" y="462900"/>
            <a:ext cx="10691812" cy="522000"/>
          </a:xfrm>
          <a:prstGeom prst="rect">
            <a:avLst/>
          </a:prstGeom>
          <a:solidFill>
            <a:srgbClr val="00499D"/>
          </a:solidFill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/>
            <a:r>
              <a:rPr lang="en-US" sz="1800" dirty="0">
                <a:solidFill>
                  <a:schemeClr val="bg1"/>
                </a:solidFill>
              </a:rPr>
              <a:t>           </a:t>
            </a:r>
            <a:r>
              <a:rPr lang="ru-RU" sz="1800" dirty="0">
                <a:solidFill>
                  <a:schemeClr val="bg1"/>
                </a:solidFill>
              </a:rPr>
              <a:t>Бизнес анализ в </a:t>
            </a:r>
            <a:r>
              <a:rPr lang="en-US" sz="1800" dirty="0" err="1">
                <a:solidFill>
                  <a:schemeClr val="bg1"/>
                </a:solidFill>
              </a:rPr>
              <a:t>Aglie</a:t>
            </a:r>
            <a:r>
              <a:rPr lang="en-US" sz="1800" dirty="0">
                <a:solidFill>
                  <a:schemeClr val="bg1"/>
                </a:solidFill>
              </a:rPr>
              <a:t>-</a:t>
            </a:r>
            <a:r>
              <a:rPr lang="ru-RU" sz="1800" dirty="0">
                <a:solidFill>
                  <a:schemeClr val="bg1"/>
                </a:solidFill>
              </a:rPr>
              <a:t>проектах</a:t>
            </a:r>
            <a:endParaRPr lang="ru" sz="1800" dirty="0">
              <a:solidFill>
                <a:schemeClr val="bg1"/>
              </a:solidFill>
            </a:endParaRPr>
          </a:p>
        </p:txBody>
      </p:sp>
      <p:sp>
        <p:nvSpPr>
          <p:cNvPr id="16" name="Shape 124">
            <a:extLst>
              <a:ext uri="{FF2B5EF4-FFF2-40B4-BE49-F238E27FC236}">
                <a16:creationId xmlns:a16="http://schemas.microsoft.com/office/drawing/2014/main" id="{D5AA4184-E4E5-441B-B05D-1A8F69F84D98}"/>
              </a:ext>
            </a:extLst>
          </p:cNvPr>
          <p:cNvSpPr txBox="1"/>
          <p:nvPr/>
        </p:nvSpPr>
        <p:spPr>
          <a:xfrm>
            <a:off x="271950" y="478550"/>
            <a:ext cx="9866100" cy="522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ru" sz="2400">
                <a:solidFill>
                  <a:srgbClr val="FFFFFF"/>
                </a:solidFill>
              </a:rPr>
              <a:t>ПРОЕКТЫ ОТДЕЛА</a:t>
            </a:r>
          </a:p>
        </p:txBody>
      </p:sp>
      <p:sp>
        <p:nvSpPr>
          <p:cNvPr id="18" name="Shape 130">
            <a:extLst>
              <a:ext uri="{FF2B5EF4-FFF2-40B4-BE49-F238E27FC236}">
                <a16:creationId xmlns:a16="http://schemas.microsoft.com/office/drawing/2014/main" id="{C79C0FEA-6BB4-4929-9C1E-B3110AD8BD4C}"/>
              </a:ext>
            </a:extLst>
          </p:cNvPr>
          <p:cNvSpPr txBox="1"/>
          <p:nvPr/>
        </p:nvSpPr>
        <p:spPr>
          <a:xfrm>
            <a:off x="1" y="462900"/>
            <a:ext cx="10691812" cy="522000"/>
          </a:xfrm>
          <a:prstGeom prst="rect">
            <a:avLst/>
          </a:prstGeom>
          <a:solidFill>
            <a:srgbClr val="00499D"/>
          </a:solidFill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  <a:tabLst>
                <a:tab pos="714375" algn="l"/>
              </a:tabLst>
            </a:pPr>
            <a:r>
              <a:rPr lang="ru" sz="2000" dirty="0">
                <a:solidFill>
                  <a:srgbClr val="FFFFFF"/>
                </a:solidFill>
              </a:rPr>
              <a:t>          </a:t>
            </a:r>
            <a:r>
              <a:rPr lang="ru-RU" sz="2000" dirty="0">
                <a:solidFill>
                  <a:srgbClr val="FFFFFF"/>
                </a:solidFill>
              </a:rPr>
              <a:t>Хочу и все!</a:t>
            </a:r>
            <a:endParaRPr lang="ru" sz="2000" dirty="0">
              <a:solidFill>
                <a:srgbClr val="FFFFFF"/>
              </a:solidFill>
            </a:endParaRPr>
          </a:p>
        </p:txBody>
      </p:sp>
      <p:graphicFrame>
        <p:nvGraphicFramePr>
          <p:cNvPr id="19" name="Схема 18">
            <a:extLst>
              <a:ext uri="{FF2B5EF4-FFF2-40B4-BE49-F238E27FC236}">
                <a16:creationId xmlns:a16="http://schemas.microsoft.com/office/drawing/2014/main" id="{0D6772AA-2DF4-44D4-AB14-45FE560271A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32417845"/>
              </p:ext>
            </p:extLst>
          </p:nvPr>
        </p:nvGraphicFramePr>
        <p:xfrm>
          <a:off x="2135130" y="2773264"/>
          <a:ext cx="6401283" cy="42675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E82307CC-3B82-4371-AD28-829111AAF8B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0494204">
            <a:off x="3821217" y="1356449"/>
            <a:ext cx="2767565" cy="2570761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9B378A31-252F-4F7F-8D08-A31993578C5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70958" y="3617511"/>
            <a:ext cx="2044544" cy="1362497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FE55DC90-C832-473F-A424-862BA6FB113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36169" y="5465212"/>
            <a:ext cx="598961" cy="598961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CEFB629C-399F-4A6B-9FE7-5C559CC4D7A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5171648">
            <a:off x="8032403" y="1060567"/>
            <a:ext cx="2292990" cy="2263646"/>
          </a:xfrm>
          <a:prstGeom prst="rect">
            <a:avLst/>
          </a:prstGeom>
        </p:spPr>
      </p:pic>
      <p:sp>
        <p:nvSpPr>
          <p:cNvPr id="28" name="Shape 347">
            <a:extLst>
              <a:ext uri="{FF2B5EF4-FFF2-40B4-BE49-F238E27FC236}">
                <a16:creationId xmlns:a16="http://schemas.microsoft.com/office/drawing/2014/main" id="{4E375E34-84D9-4B88-8617-8AA27AA6147D}"/>
              </a:ext>
            </a:extLst>
          </p:cNvPr>
          <p:cNvSpPr txBox="1"/>
          <p:nvPr/>
        </p:nvSpPr>
        <p:spPr>
          <a:xfrm>
            <a:off x="10875" y="7217225"/>
            <a:ext cx="1239900" cy="301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ru" sz="1000">
                <a:solidFill>
                  <a:srgbClr val="FFFFFF"/>
                </a:solidFill>
              </a:rPr>
              <a:t>SimbirSoft 2016</a:t>
            </a:r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9DD60CEA-6889-4672-9285-2F8106FBB48D}"/>
              </a:ext>
            </a:extLst>
          </p:cNvPr>
          <p:cNvSpPr/>
          <p:nvPr/>
        </p:nvSpPr>
        <p:spPr>
          <a:xfrm>
            <a:off x="9743565" y="6644452"/>
            <a:ext cx="95410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13</a:t>
            </a:r>
            <a:endParaRPr lang="ru-RU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0" name="Shape 83">
            <a:extLst>
              <a:ext uri="{FF2B5EF4-FFF2-40B4-BE49-F238E27FC236}">
                <a16:creationId xmlns:a16="http://schemas.microsoft.com/office/drawing/2014/main" id="{17BAAC94-BB86-4ED8-9FCA-478E8CB0DAD0}"/>
              </a:ext>
            </a:extLst>
          </p:cNvPr>
          <p:cNvSpPr txBox="1"/>
          <p:nvPr/>
        </p:nvSpPr>
        <p:spPr>
          <a:xfrm>
            <a:off x="2592386" y="7134904"/>
            <a:ext cx="6912000" cy="2397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Open Sans"/>
              <a:buNone/>
            </a:pPr>
            <a:r>
              <a:rPr lang="ru" sz="1400" b="0" i="0" u="none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+7 (8422) 44-66-91     </a:t>
            </a:r>
            <a:r>
              <a:rPr lang="ru" sz="1400" b="0" i="0" u="none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  <a:hlinkClick r:id="rId12"/>
              </a:rPr>
              <a:t>www.simbirsoft.com</a:t>
            </a:r>
            <a:r>
              <a:rPr lang="ru" sz="1400" b="0" i="0" u="none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                                </a:t>
            </a:r>
          </a:p>
        </p:txBody>
      </p:sp>
      <p:cxnSp>
        <p:nvCxnSpPr>
          <p:cNvPr id="31" name="Shape 84">
            <a:extLst>
              <a:ext uri="{FF2B5EF4-FFF2-40B4-BE49-F238E27FC236}">
                <a16:creationId xmlns:a16="http://schemas.microsoft.com/office/drawing/2014/main" id="{995124D3-858A-48B4-BD92-932FD1D1A90A}"/>
              </a:ext>
            </a:extLst>
          </p:cNvPr>
          <p:cNvCxnSpPr/>
          <p:nvPr/>
        </p:nvCxnSpPr>
        <p:spPr>
          <a:xfrm>
            <a:off x="2339975" y="7056436"/>
            <a:ext cx="1500" cy="287400"/>
          </a:xfrm>
          <a:prstGeom prst="straightConnector1">
            <a:avLst/>
          </a:prstGeom>
          <a:noFill/>
          <a:ln w="19075" cap="flat" cmpd="sng">
            <a:solidFill>
              <a:srgbClr val="00499D"/>
            </a:solidFill>
            <a:prstDash val="solid"/>
            <a:miter/>
            <a:headEnd type="none" w="med" len="med"/>
            <a:tailEnd type="none" w="med" len="med"/>
          </a:ln>
        </p:spPr>
      </p:cxnSp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4C0FA961-93DC-4EAA-942F-6CA3482837D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66419" y="6950530"/>
            <a:ext cx="1768711" cy="469569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ÐÐ°ÑÑÐ¸Ð½ÐºÐ¸ Ð¿Ð¾ Ð·Ð°Ð¿ÑÐ¾ÑÑ ÑÐ¸ÑÑÐ½Ð¾Ðº  ÐºÐ¾ÑÐ¼Ð¾Ð½Ð°Ð²Ñ">
            <a:extLst>
              <a:ext uri="{FF2B5EF4-FFF2-40B4-BE49-F238E27FC236}">
                <a16:creationId xmlns:a16="http://schemas.microsoft.com/office/drawing/2014/main" id="{0791537A-C9AF-4789-9C48-531C675F13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519054">
            <a:off x="5721299" y="3706091"/>
            <a:ext cx="4278199" cy="4281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8" name="Shape 158"/>
          <p:cNvSpPr txBox="1"/>
          <p:nvPr/>
        </p:nvSpPr>
        <p:spPr>
          <a:xfrm>
            <a:off x="271950" y="478550"/>
            <a:ext cx="9866100" cy="522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ru" sz="2400">
                <a:solidFill>
                  <a:srgbClr val="FFFFFF"/>
                </a:solidFill>
              </a:rPr>
              <a:t>ПРОЕКТЫ ОТДЕЛА</a:t>
            </a:r>
          </a:p>
        </p:txBody>
      </p:sp>
      <p:sp>
        <p:nvSpPr>
          <p:cNvPr id="164" name="Shape 164"/>
          <p:cNvSpPr txBox="1"/>
          <p:nvPr/>
        </p:nvSpPr>
        <p:spPr>
          <a:xfrm>
            <a:off x="0" y="462900"/>
            <a:ext cx="10691813" cy="522000"/>
          </a:xfrm>
          <a:prstGeom prst="rect">
            <a:avLst/>
          </a:prstGeom>
          <a:solidFill>
            <a:srgbClr val="00499D"/>
          </a:solidFill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  <a:tabLst>
                <a:tab pos="714375" algn="l"/>
              </a:tabLst>
            </a:pPr>
            <a:r>
              <a:rPr lang="ru-RU" sz="2000" dirty="0">
                <a:solidFill>
                  <a:srgbClr val="FFFFFF"/>
                </a:solidFill>
              </a:rPr>
              <a:t>          Много воды ни о чем. Пусть этим развлекаются крупные фирмы!</a:t>
            </a:r>
            <a:endParaRPr lang="ru" sz="2000" dirty="0">
              <a:solidFill>
                <a:srgbClr val="FFFFFF"/>
              </a:solidFill>
            </a:endParaRPr>
          </a:p>
        </p:txBody>
      </p:sp>
      <p:graphicFrame>
        <p:nvGraphicFramePr>
          <p:cNvPr id="3" name="Схема 2">
            <a:extLst>
              <a:ext uri="{FF2B5EF4-FFF2-40B4-BE49-F238E27FC236}">
                <a16:creationId xmlns:a16="http://schemas.microsoft.com/office/drawing/2014/main" id="{B278C926-0D3F-4D2A-A809-D5B3C8FE9C0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9134053"/>
              </p:ext>
            </p:extLst>
          </p:nvPr>
        </p:nvGraphicFramePr>
        <p:xfrm>
          <a:off x="1781969" y="1344926"/>
          <a:ext cx="7818988" cy="52378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CB084F99-6B37-42A3-9CDA-B94C14FA7FB4}"/>
              </a:ext>
            </a:extLst>
          </p:cNvPr>
          <p:cNvSpPr/>
          <p:nvPr/>
        </p:nvSpPr>
        <p:spPr>
          <a:xfrm>
            <a:off x="761413" y="1208495"/>
            <a:ext cx="98601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800" dirty="0">
                <a:solidFill>
                  <a:srgbClr val="333333"/>
                </a:solidFill>
                <a:latin typeface="+mj-lt"/>
              </a:rPr>
              <a:t>Система Стратегических Ориентиров является отправной точкой для разработки стратегии бизнеса.</a:t>
            </a:r>
            <a:endParaRPr lang="ru-RU" sz="1800" dirty="0">
              <a:latin typeface="+mj-lt"/>
            </a:endParaRPr>
          </a:p>
        </p:txBody>
      </p:sp>
      <p:sp>
        <p:nvSpPr>
          <p:cNvPr id="11" name="Shape 347">
            <a:extLst>
              <a:ext uri="{FF2B5EF4-FFF2-40B4-BE49-F238E27FC236}">
                <a16:creationId xmlns:a16="http://schemas.microsoft.com/office/drawing/2014/main" id="{D2825FF1-4DA2-4394-9CAD-7C4A39465836}"/>
              </a:ext>
            </a:extLst>
          </p:cNvPr>
          <p:cNvSpPr txBox="1"/>
          <p:nvPr/>
        </p:nvSpPr>
        <p:spPr>
          <a:xfrm>
            <a:off x="10875" y="7217225"/>
            <a:ext cx="1239900" cy="301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ru" sz="1000">
                <a:solidFill>
                  <a:srgbClr val="FFFFFF"/>
                </a:solidFill>
              </a:rPr>
              <a:t>SimbirSoft 2016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9B7DA1DE-0CA7-4F64-8AB9-DD725552FD4B}"/>
              </a:ext>
            </a:extLst>
          </p:cNvPr>
          <p:cNvSpPr/>
          <p:nvPr/>
        </p:nvSpPr>
        <p:spPr>
          <a:xfrm>
            <a:off x="9743565" y="6644452"/>
            <a:ext cx="95410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14</a:t>
            </a:r>
            <a:endParaRPr lang="ru-RU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3" name="Shape 83">
            <a:extLst>
              <a:ext uri="{FF2B5EF4-FFF2-40B4-BE49-F238E27FC236}">
                <a16:creationId xmlns:a16="http://schemas.microsoft.com/office/drawing/2014/main" id="{49CF197E-8C98-4662-B885-534E5AFFDB74}"/>
              </a:ext>
            </a:extLst>
          </p:cNvPr>
          <p:cNvSpPr txBox="1"/>
          <p:nvPr/>
        </p:nvSpPr>
        <p:spPr>
          <a:xfrm>
            <a:off x="2592386" y="7134904"/>
            <a:ext cx="6912000" cy="2397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Open Sans"/>
              <a:buNone/>
            </a:pPr>
            <a:r>
              <a:rPr lang="ru" sz="1400" b="0" i="0" u="none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+7 (8422) 44-66-91     </a:t>
            </a:r>
            <a:r>
              <a:rPr lang="ru" sz="1400" b="0" i="0" u="none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  <a:hlinkClick r:id="rId9"/>
              </a:rPr>
              <a:t>www.simbirsoft.com</a:t>
            </a:r>
            <a:r>
              <a:rPr lang="ru" sz="1400" b="0" i="0" u="none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                                </a:t>
            </a:r>
          </a:p>
        </p:txBody>
      </p:sp>
      <p:cxnSp>
        <p:nvCxnSpPr>
          <p:cNvPr id="14" name="Shape 84">
            <a:extLst>
              <a:ext uri="{FF2B5EF4-FFF2-40B4-BE49-F238E27FC236}">
                <a16:creationId xmlns:a16="http://schemas.microsoft.com/office/drawing/2014/main" id="{6DA97003-4D59-4C91-891B-5567FDD8EB13}"/>
              </a:ext>
            </a:extLst>
          </p:cNvPr>
          <p:cNvCxnSpPr/>
          <p:nvPr/>
        </p:nvCxnSpPr>
        <p:spPr>
          <a:xfrm>
            <a:off x="2339975" y="7056436"/>
            <a:ext cx="1500" cy="287400"/>
          </a:xfrm>
          <a:prstGeom prst="straightConnector1">
            <a:avLst/>
          </a:prstGeom>
          <a:noFill/>
          <a:ln w="19075" cap="flat" cmpd="sng">
            <a:solidFill>
              <a:srgbClr val="00499D"/>
            </a:solidFill>
            <a:prstDash val="solid"/>
            <a:miter/>
            <a:headEnd type="none" w="med" len="med"/>
            <a:tailEnd type="none" w="med" len="med"/>
          </a:ln>
        </p:spPr>
      </p:cxn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D0C0A8F0-134B-452A-B2D7-5319424DB84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66419" y="6950530"/>
            <a:ext cx="1768711" cy="469569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 txBox="1"/>
          <p:nvPr/>
        </p:nvSpPr>
        <p:spPr>
          <a:xfrm>
            <a:off x="271950" y="478550"/>
            <a:ext cx="9866100" cy="522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ru" sz="2400">
                <a:solidFill>
                  <a:srgbClr val="FFFFFF"/>
                </a:solidFill>
              </a:rPr>
              <a:t>ПРОЕКТЫ ОТДЕЛА</a:t>
            </a:r>
          </a:p>
        </p:txBody>
      </p:sp>
      <p:sp>
        <p:nvSpPr>
          <p:cNvPr id="232" name="Shape 232"/>
          <p:cNvSpPr txBox="1"/>
          <p:nvPr/>
        </p:nvSpPr>
        <p:spPr>
          <a:xfrm>
            <a:off x="1" y="462900"/>
            <a:ext cx="10691812" cy="522000"/>
          </a:xfrm>
          <a:prstGeom prst="rect">
            <a:avLst/>
          </a:prstGeom>
          <a:solidFill>
            <a:srgbClr val="00499D"/>
          </a:solidFill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>
              <a:tabLst>
                <a:tab pos="714375" algn="l"/>
              </a:tabLst>
            </a:pPr>
            <a:r>
              <a:rPr lang="ru-RU" sz="2000" dirty="0">
                <a:solidFill>
                  <a:srgbClr val="FFFFFF"/>
                </a:solidFill>
              </a:rPr>
              <a:t>          </a:t>
            </a:r>
            <a:r>
              <a:rPr lang="en-US" sz="2000" dirty="0">
                <a:solidFill>
                  <a:srgbClr val="FFFFFF"/>
                </a:solidFill>
              </a:rPr>
              <a:t>SWOT</a:t>
            </a:r>
            <a:r>
              <a:rPr lang="ru-RU" sz="2000" dirty="0">
                <a:solidFill>
                  <a:srgbClr val="FFFFFF"/>
                </a:solidFill>
              </a:rPr>
              <a:t>? Это же банально и старо как мир!</a:t>
            </a:r>
            <a:endParaRPr lang="ru" sz="2000" dirty="0">
              <a:solidFill>
                <a:srgbClr val="FFFFFF"/>
              </a:solidFill>
            </a:endParaRPr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A6D013A9-B189-4278-82DB-15A2A191F9CF}"/>
              </a:ext>
            </a:extLst>
          </p:cNvPr>
          <p:cNvSpPr/>
          <p:nvPr/>
        </p:nvSpPr>
        <p:spPr>
          <a:xfrm>
            <a:off x="8465391" y="2148621"/>
            <a:ext cx="184731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br>
              <a:rPr lang="ru-RU" sz="1600" dirty="0">
                <a:solidFill>
                  <a:schemeClr val="tx1"/>
                </a:solidFill>
              </a:rPr>
            </a:br>
            <a:endParaRPr lang="ru-RU" sz="1600" dirty="0">
              <a:solidFill>
                <a:schemeClr val="tx1"/>
              </a:solidFill>
            </a:endParaRPr>
          </a:p>
          <a:p>
            <a:br>
              <a:rPr lang="ru-RU" sz="1600" dirty="0">
                <a:solidFill>
                  <a:schemeClr val="tx1"/>
                </a:solidFill>
              </a:rPr>
            </a:br>
            <a:br>
              <a:rPr lang="ru-RU" sz="1600" dirty="0">
                <a:solidFill>
                  <a:schemeClr val="tx1"/>
                </a:solidFill>
              </a:rPr>
            </a:br>
            <a:endParaRPr lang="ru-RU" sz="1600" dirty="0">
              <a:solidFill>
                <a:schemeClr val="tx1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DB4E39D-3F7D-442E-92D0-2ED227A557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2516" y="1197670"/>
            <a:ext cx="5464968" cy="5446782"/>
          </a:xfrm>
          <a:prstGeom prst="rect">
            <a:avLst/>
          </a:prstGeom>
        </p:spPr>
      </p:pic>
      <p:sp>
        <p:nvSpPr>
          <p:cNvPr id="12" name="Shape 347">
            <a:extLst>
              <a:ext uri="{FF2B5EF4-FFF2-40B4-BE49-F238E27FC236}">
                <a16:creationId xmlns:a16="http://schemas.microsoft.com/office/drawing/2014/main" id="{DA27D9B5-405D-46CF-A6E0-0ADFD55F8CD1}"/>
              </a:ext>
            </a:extLst>
          </p:cNvPr>
          <p:cNvSpPr txBox="1"/>
          <p:nvPr/>
        </p:nvSpPr>
        <p:spPr>
          <a:xfrm>
            <a:off x="10875" y="7217225"/>
            <a:ext cx="1239900" cy="301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ru" sz="1000">
                <a:solidFill>
                  <a:srgbClr val="FFFFFF"/>
                </a:solidFill>
              </a:rPr>
              <a:t>SimbirSoft 2016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EA64D87D-49AB-42E5-AECA-CEB55921425C}"/>
              </a:ext>
            </a:extLst>
          </p:cNvPr>
          <p:cNvSpPr/>
          <p:nvPr/>
        </p:nvSpPr>
        <p:spPr>
          <a:xfrm>
            <a:off x="9743565" y="6644452"/>
            <a:ext cx="95410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15</a:t>
            </a:r>
            <a:endParaRPr lang="ru-RU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6" name="Shape 83">
            <a:extLst>
              <a:ext uri="{FF2B5EF4-FFF2-40B4-BE49-F238E27FC236}">
                <a16:creationId xmlns:a16="http://schemas.microsoft.com/office/drawing/2014/main" id="{43EAF03F-D607-4B12-B4F3-7650E9F58050}"/>
              </a:ext>
            </a:extLst>
          </p:cNvPr>
          <p:cNvSpPr txBox="1"/>
          <p:nvPr/>
        </p:nvSpPr>
        <p:spPr>
          <a:xfrm>
            <a:off x="2592386" y="7134904"/>
            <a:ext cx="6912000" cy="2397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Open Sans"/>
              <a:buNone/>
            </a:pPr>
            <a:r>
              <a:rPr lang="ru" sz="1400" b="0" i="0" u="none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+7 (8422) 44-66-91     </a:t>
            </a:r>
            <a:r>
              <a:rPr lang="ru" sz="1400" b="0" i="0" u="none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  <a:hlinkClick r:id="rId4"/>
              </a:rPr>
              <a:t>www.simbirsoft.com</a:t>
            </a:r>
            <a:r>
              <a:rPr lang="ru" sz="1400" b="0" i="0" u="none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                                </a:t>
            </a:r>
          </a:p>
        </p:txBody>
      </p:sp>
      <p:cxnSp>
        <p:nvCxnSpPr>
          <p:cNvPr id="17" name="Shape 84">
            <a:extLst>
              <a:ext uri="{FF2B5EF4-FFF2-40B4-BE49-F238E27FC236}">
                <a16:creationId xmlns:a16="http://schemas.microsoft.com/office/drawing/2014/main" id="{44AB3AF7-20E9-4D16-A8E8-4E3CEC766EF1}"/>
              </a:ext>
            </a:extLst>
          </p:cNvPr>
          <p:cNvCxnSpPr/>
          <p:nvPr/>
        </p:nvCxnSpPr>
        <p:spPr>
          <a:xfrm>
            <a:off x="2339975" y="7056436"/>
            <a:ext cx="1500" cy="287400"/>
          </a:xfrm>
          <a:prstGeom prst="straightConnector1">
            <a:avLst/>
          </a:prstGeom>
          <a:noFill/>
          <a:ln w="19075" cap="flat" cmpd="sng">
            <a:solidFill>
              <a:srgbClr val="00499D"/>
            </a:solidFill>
            <a:prstDash val="solid"/>
            <a:miter/>
            <a:headEnd type="none" w="med" len="med"/>
            <a:tailEnd type="none" w="med" len="med"/>
          </a:ln>
        </p:spPr>
      </p:cxn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BE03F1EA-009A-4A59-B5B0-8D29CA5B84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6419" y="6950530"/>
            <a:ext cx="1768711" cy="469569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hape 164">
            <a:extLst>
              <a:ext uri="{FF2B5EF4-FFF2-40B4-BE49-F238E27FC236}">
                <a16:creationId xmlns:a16="http://schemas.microsoft.com/office/drawing/2014/main" id="{BEB4F00C-6E05-4C60-84DB-B2C4A34EC56F}"/>
              </a:ext>
            </a:extLst>
          </p:cNvPr>
          <p:cNvSpPr txBox="1"/>
          <p:nvPr/>
        </p:nvSpPr>
        <p:spPr>
          <a:xfrm>
            <a:off x="0" y="462900"/>
            <a:ext cx="10691813" cy="522000"/>
          </a:xfrm>
          <a:prstGeom prst="rect">
            <a:avLst/>
          </a:prstGeom>
          <a:solidFill>
            <a:srgbClr val="00499D"/>
          </a:solidFill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ru-RU" sz="2000" dirty="0">
                <a:solidFill>
                  <a:srgbClr val="FFFFFF"/>
                </a:solidFill>
              </a:rPr>
              <a:t> Итак, мы определили куда идем, теперь нужно проложить маршрут</a:t>
            </a:r>
            <a:endParaRPr lang="ru" sz="2000" dirty="0">
              <a:solidFill>
                <a:srgbClr val="FFFFFF"/>
              </a:solidFill>
            </a:endParaRPr>
          </a:p>
        </p:txBody>
      </p:sp>
      <p:pic>
        <p:nvPicPr>
          <p:cNvPr id="2050" name="Picture 2" descr="Buda Poz Oturan Astronot Animasyon Rakam Meditasyon Uzayda Beyaz Bir â Stok VektÃ¶r">
            <a:extLst>
              <a:ext uri="{FF2B5EF4-FFF2-40B4-BE49-F238E27FC236}">
                <a16:creationId xmlns:a16="http://schemas.microsoft.com/office/drawing/2014/main" id="{32D34597-E307-40A5-AF19-E5B09B29F6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7" b="7946"/>
          <a:stretch/>
        </p:blipFill>
        <p:spPr bwMode="auto">
          <a:xfrm>
            <a:off x="2441647" y="1190479"/>
            <a:ext cx="5808518" cy="5620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hape 347">
            <a:extLst>
              <a:ext uri="{FF2B5EF4-FFF2-40B4-BE49-F238E27FC236}">
                <a16:creationId xmlns:a16="http://schemas.microsoft.com/office/drawing/2014/main" id="{174FEF9F-1029-4669-87B1-4A795CFFAC51}"/>
              </a:ext>
            </a:extLst>
          </p:cNvPr>
          <p:cNvSpPr txBox="1"/>
          <p:nvPr/>
        </p:nvSpPr>
        <p:spPr>
          <a:xfrm>
            <a:off x="10875" y="7217225"/>
            <a:ext cx="1239900" cy="301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ru" sz="1000">
                <a:solidFill>
                  <a:srgbClr val="FFFFFF"/>
                </a:solidFill>
              </a:rPr>
              <a:t>SimbirSoft 2016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85D90F6F-D355-4C26-8576-569425A5A41A}"/>
              </a:ext>
            </a:extLst>
          </p:cNvPr>
          <p:cNvSpPr/>
          <p:nvPr/>
        </p:nvSpPr>
        <p:spPr>
          <a:xfrm>
            <a:off x="9743565" y="6644452"/>
            <a:ext cx="95410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16</a:t>
            </a:r>
            <a:endParaRPr lang="ru-RU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Shape 83">
            <a:extLst>
              <a:ext uri="{FF2B5EF4-FFF2-40B4-BE49-F238E27FC236}">
                <a16:creationId xmlns:a16="http://schemas.microsoft.com/office/drawing/2014/main" id="{A79D85D4-D2B5-4A41-8D68-D93CA7F9B4FE}"/>
              </a:ext>
            </a:extLst>
          </p:cNvPr>
          <p:cNvSpPr txBox="1"/>
          <p:nvPr/>
        </p:nvSpPr>
        <p:spPr>
          <a:xfrm>
            <a:off x="2592386" y="7134904"/>
            <a:ext cx="6912000" cy="2397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Open Sans"/>
              <a:buNone/>
            </a:pPr>
            <a:r>
              <a:rPr lang="ru" sz="1400" b="0" i="0" u="none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+7 (8422) 44-66-91     </a:t>
            </a:r>
            <a:r>
              <a:rPr lang="ru" sz="1400" b="0" i="0" u="none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  <a:hlinkClick r:id="rId4"/>
              </a:rPr>
              <a:t>www.simbirsoft.com</a:t>
            </a:r>
            <a:r>
              <a:rPr lang="ru" sz="1400" b="0" i="0" u="none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                                </a:t>
            </a:r>
          </a:p>
        </p:txBody>
      </p:sp>
      <p:cxnSp>
        <p:nvCxnSpPr>
          <p:cNvPr id="11" name="Shape 84">
            <a:extLst>
              <a:ext uri="{FF2B5EF4-FFF2-40B4-BE49-F238E27FC236}">
                <a16:creationId xmlns:a16="http://schemas.microsoft.com/office/drawing/2014/main" id="{45D03E44-58A3-4B0E-B78A-4B1C91B46A16}"/>
              </a:ext>
            </a:extLst>
          </p:cNvPr>
          <p:cNvCxnSpPr/>
          <p:nvPr/>
        </p:nvCxnSpPr>
        <p:spPr>
          <a:xfrm>
            <a:off x="2339975" y="7056436"/>
            <a:ext cx="1500" cy="287400"/>
          </a:xfrm>
          <a:prstGeom prst="straightConnector1">
            <a:avLst/>
          </a:prstGeom>
          <a:noFill/>
          <a:ln w="19075" cap="flat" cmpd="sng">
            <a:solidFill>
              <a:srgbClr val="00499D"/>
            </a:solidFill>
            <a:prstDash val="solid"/>
            <a:miter/>
            <a:headEnd type="none" w="med" len="med"/>
            <a:tailEnd type="none" w="med" len="med"/>
          </a:ln>
        </p:spPr>
      </p:cxn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2B3B09CC-9559-432D-9FCE-84DDE1BD6C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6419" y="6950530"/>
            <a:ext cx="1768711" cy="469569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Shape 320"/>
          <p:cNvSpPr txBox="1"/>
          <p:nvPr/>
        </p:nvSpPr>
        <p:spPr>
          <a:xfrm>
            <a:off x="1" y="462900"/>
            <a:ext cx="10691812" cy="522000"/>
          </a:xfrm>
          <a:prstGeom prst="rect">
            <a:avLst/>
          </a:prstGeom>
          <a:solidFill>
            <a:srgbClr val="00499D"/>
          </a:solidFill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ru-RU" sz="2000" dirty="0">
                <a:solidFill>
                  <a:srgbClr val="FFFFFF"/>
                </a:solidFill>
              </a:rPr>
              <a:t>     А какие бывают цели?</a:t>
            </a:r>
            <a:endParaRPr lang="ru" sz="2000" dirty="0">
              <a:solidFill>
                <a:srgbClr val="FFFFFF"/>
              </a:solidFill>
            </a:endParaRPr>
          </a:p>
        </p:txBody>
      </p:sp>
      <p:sp>
        <p:nvSpPr>
          <p:cNvPr id="10" name="Shape 347">
            <a:extLst>
              <a:ext uri="{FF2B5EF4-FFF2-40B4-BE49-F238E27FC236}">
                <a16:creationId xmlns:a16="http://schemas.microsoft.com/office/drawing/2014/main" id="{75744ABB-3C5C-43FA-A965-6D26C10D9E0C}"/>
              </a:ext>
            </a:extLst>
          </p:cNvPr>
          <p:cNvSpPr txBox="1"/>
          <p:nvPr/>
        </p:nvSpPr>
        <p:spPr>
          <a:xfrm>
            <a:off x="10875" y="7217225"/>
            <a:ext cx="1239900" cy="301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ru" sz="1000">
                <a:solidFill>
                  <a:srgbClr val="FFFFFF"/>
                </a:solidFill>
              </a:rPr>
              <a:t>SimbirSoft 2016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BD19501E-5749-4242-81DD-2715C7AE98F9}"/>
              </a:ext>
            </a:extLst>
          </p:cNvPr>
          <p:cNvSpPr/>
          <p:nvPr/>
        </p:nvSpPr>
        <p:spPr>
          <a:xfrm>
            <a:off x="9743565" y="6644452"/>
            <a:ext cx="95410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17</a:t>
            </a:r>
            <a:endParaRPr lang="ru-RU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Shape 83">
            <a:extLst>
              <a:ext uri="{FF2B5EF4-FFF2-40B4-BE49-F238E27FC236}">
                <a16:creationId xmlns:a16="http://schemas.microsoft.com/office/drawing/2014/main" id="{521E7C58-0A8D-4429-8899-C3E9DE6ED3EF}"/>
              </a:ext>
            </a:extLst>
          </p:cNvPr>
          <p:cNvSpPr txBox="1"/>
          <p:nvPr/>
        </p:nvSpPr>
        <p:spPr>
          <a:xfrm>
            <a:off x="2592386" y="7134904"/>
            <a:ext cx="6912000" cy="2397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Open Sans"/>
              <a:buNone/>
            </a:pPr>
            <a:r>
              <a:rPr lang="ru" sz="1400" b="0" i="0" u="none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+7 (8422) 44-66-91     </a:t>
            </a:r>
            <a:r>
              <a:rPr lang="ru" sz="1400" b="0" i="0" u="none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  <a:hlinkClick r:id="rId3"/>
              </a:rPr>
              <a:t>www.simbirsoft.com</a:t>
            </a:r>
            <a:r>
              <a:rPr lang="ru" sz="1400" b="0" i="0" u="none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                                </a:t>
            </a:r>
          </a:p>
        </p:txBody>
      </p:sp>
      <p:cxnSp>
        <p:nvCxnSpPr>
          <p:cNvPr id="13" name="Shape 84">
            <a:extLst>
              <a:ext uri="{FF2B5EF4-FFF2-40B4-BE49-F238E27FC236}">
                <a16:creationId xmlns:a16="http://schemas.microsoft.com/office/drawing/2014/main" id="{47814552-CEC3-4EB7-A991-E176047E1B8B}"/>
              </a:ext>
            </a:extLst>
          </p:cNvPr>
          <p:cNvCxnSpPr/>
          <p:nvPr/>
        </p:nvCxnSpPr>
        <p:spPr>
          <a:xfrm>
            <a:off x="2339975" y="7056436"/>
            <a:ext cx="1500" cy="287400"/>
          </a:xfrm>
          <a:prstGeom prst="straightConnector1">
            <a:avLst/>
          </a:prstGeom>
          <a:noFill/>
          <a:ln w="19075" cap="flat" cmpd="sng">
            <a:solidFill>
              <a:srgbClr val="00499D"/>
            </a:solidFill>
            <a:prstDash val="solid"/>
            <a:miter/>
            <a:headEnd type="none" w="med" len="med"/>
            <a:tailEnd type="none" w="med" len="med"/>
          </a:ln>
        </p:spPr>
      </p:cxn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120B7904-FC15-4B75-B4FC-A23B2D2886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6419" y="6950530"/>
            <a:ext cx="1768711" cy="469569"/>
          </a:xfrm>
          <a:prstGeom prst="rect">
            <a:avLst/>
          </a:prstGeom>
        </p:spPr>
      </p:pic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8348E365-A6B1-4417-86CC-46D23425ED64}"/>
              </a:ext>
            </a:extLst>
          </p:cNvPr>
          <p:cNvSpPr/>
          <p:nvPr/>
        </p:nvSpPr>
        <p:spPr>
          <a:xfrm>
            <a:off x="599698" y="1640798"/>
            <a:ext cx="9143867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ru-RU" sz="2400" b="1" dirty="0">
                <a:solidFill>
                  <a:srgbClr val="333333"/>
                </a:solidFill>
                <a:latin typeface="Calibri" panose="020F0502020204030204" pitchFamily="34" charset="0"/>
                <a:ea typeface="Microsoft JhengHei UI" panose="020B0604030504040204" pitchFamily="34" charset="-120"/>
                <a:cs typeface="Calibri" panose="020F0502020204030204" pitchFamily="34" charset="0"/>
              </a:rPr>
              <a:t>Краткосрочные</a:t>
            </a:r>
            <a:r>
              <a:rPr lang="ru-RU" sz="2400" dirty="0">
                <a:solidFill>
                  <a:srgbClr val="333333"/>
                </a:solidFill>
                <a:latin typeface="Calibri" panose="020F0502020204030204" pitchFamily="34" charset="0"/>
                <a:ea typeface="Microsoft JhengHei UI" panose="020B0604030504040204" pitchFamily="34" charset="-120"/>
                <a:cs typeface="Calibri" panose="020F0502020204030204" pitchFamily="34" charset="0"/>
              </a:rPr>
              <a:t> – квартал или год. </a:t>
            </a:r>
            <a:br>
              <a:rPr lang="ru-RU" sz="2400" dirty="0">
                <a:solidFill>
                  <a:srgbClr val="333333"/>
                </a:solidFill>
                <a:latin typeface="Calibri" panose="020F0502020204030204" pitchFamily="34" charset="0"/>
                <a:ea typeface="Microsoft JhengHei UI" panose="020B0604030504040204" pitchFamily="34" charset="-120"/>
                <a:cs typeface="Calibri" panose="020F0502020204030204" pitchFamily="34" charset="0"/>
              </a:rPr>
            </a:br>
            <a:r>
              <a:rPr lang="ru-RU" sz="2400" b="1" dirty="0">
                <a:solidFill>
                  <a:srgbClr val="333333"/>
                </a:solidFill>
                <a:latin typeface="Calibri" panose="020F0502020204030204" pitchFamily="34" charset="0"/>
                <a:ea typeface="Microsoft JhengHei UI" panose="020B0604030504040204" pitchFamily="34" charset="-120"/>
                <a:cs typeface="Calibri" panose="020F0502020204030204" pitchFamily="34" charset="0"/>
              </a:rPr>
              <a:t>Пример: </a:t>
            </a:r>
            <a:r>
              <a:rPr lang="ru-RU" sz="2400" dirty="0">
                <a:solidFill>
                  <a:srgbClr val="333333"/>
                </a:solidFill>
                <a:latin typeface="Calibri" panose="020F0502020204030204" pitchFamily="34" charset="0"/>
                <a:ea typeface="Microsoft JhengHei UI" panose="020B0604030504040204" pitchFamily="34" charset="-120"/>
                <a:cs typeface="Calibri" panose="020F0502020204030204" pitchFamily="34" charset="0"/>
              </a:rPr>
              <a:t>увеличение ассортимента на торговом предприятии, продажа залежавшегося товара и т.д.</a:t>
            </a:r>
            <a:br>
              <a:rPr lang="ru-RU" sz="2400" dirty="0">
                <a:solidFill>
                  <a:srgbClr val="333333"/>
                </a:solidFill>
                <a:latin typeface="Calibri" panose="020F0502020204030204" pitchFamily="34" charset="0"/>
                <a:ea typeface="Microsoft JhengHei UI" panose="020B0604030504040204" pitchFamily="34" charset="-120"/>
                <a:cs typeface="Calibri" panose="020F0502020204030204" pitchFamily="34" charset="0"/>
              </a:rPr>
            </a:br>
            <a:endParaRPr lang="ru-RU" sz="2400" dirty="0">
              <a:solidFill>
                <a:srgbClr val="333333"/>
              </a:solidFill>
              <a:latin typeface="Calibri" panose="020F0502020204030204" pitchFamily="34" charset="0"/>
              <a:ea typeface="Microsoft JhengHei UI" panose="020B0604030504040204" pitchFamily="34" charset="-120"/>
              <a:cs typeface="Calibri" panose="020F0502020204030204" pitchFamily="34" charset="0"/>
            </a:endParaRPr>
          </a:p>
          <a:p>
            <a:pPr marL="342900" indent="-342900">
              <a:buAutoNum type="arabicPeriod"/>
            </a:pPr>
            <a:r>
              <a:rPr lang="ru-RU" sz="2400" b="1" dirty="0">
                <a:solidFill>
                  <a:srgbClr val="333333"/>
                </a:solidFill>
                <a:latin typeface="Calibri" panose="020F0502020204030204" pitchFamily="34" charset="0"/>
                <a:ea typeface="Microsoft JhengHei UI" panose="020B0604030504040204" pitchFamily="34" charset="-120"/>
                <a:cs typeface="Calibri" panose="020F0502020204030204" pitchFamily="34" charset="0"/>
              </a:rPr>
              <a:t>Среднесрочные</a:t>
            </a:r>
            <a:r>
              <a:rPr lang="ru-RU" sz="2400" dirty="0">
                <a:solidFill>
                  <a:srgbClr val="333333"/>
                </a:solidFill>
                <a:latin typeface="Calibri" panose="020F0502020204030204" pitchFamily="34" charset="0"/>
                <a:ea typeface="Microsoft JhengHei UI" panose="020B0604030504040204" pitchFamily="34" charset="-120"/>
                <a:cs typeface="Calibri" panose="020F0502020204030204" pitchFamily="34" charset="0"/>
              </a:rPr>
              <a:t> – от года до трех лет.</a:t>
            </a:r>
            <a:br>
              <a:rPr lang="ru-RU" sz="2400" dirty="0">
                <a:solidFill>
                  <a:srgbClr val="333333"/>
                </a:solidFill>
                <a:latin typeface="Calibri" panose="020F0502020204030204" pitchFamily="34" charset="0"/>
                <a:ea typeface="Microsoft JhengHei UI" panose="020B0604030504040204" pitchFamily="34" charset="-120"/>
                <a:cs typeface="Calibri" panose="020F0502020204030204" pitchFamily="34" charset="0"/>
              </a:rPr>
            </a:br>
            <a:r>
              <a:rPr lang="ru-RU" sz="2400" b="1" dirty="0">
                <a:solidFill>
                  <a:srgbClr val="333333"/>
                </a:solidFill>
                <a:latin typeface="Calibri" panose="020F0502020204030204" pitchFamily="34" charset="0"/>
                <a:ea typeface="Microsoft JhengHei UI" panose="020B0604030504040204" pitchFamily="34" charset="-120"/>
                <a:cs typeface="Calibri" panose="020F0502020204030204" pitchFamily="34" charset="0"/>
              </a:rPr>
              <a:t>Пример: </a:t>
            </a:r>
            <a:r>
              <a:rPr lang="ru-RU" sz="2400" dirty="0">
                <a:solidFill>
                  <a:srgbClr val="333333"/>
                </a:solidFill>
                <a:latin typeface="Calibri" panose="020F0502020204030204" pitchFamily="34" charset="0"/>
                <a:ea typeface="Microsoft JhengHei UI" panose="020B0604030504040204" pitchFamily="34" charset="-120"/>
                <a:cs typeface="Calibri" panose="020F0502020204030204" pitchFamily="34" charset="0"/>
              </a:rPr>
              <a:t>увеличение мощностей, улучшение качества и т.д.</a:t>
            </a:r>
            <a:br>
              <a:rPr lang="ru-RU" sz="2400" dirty="0">
                <a:solidFill>
                  <a:srgbClr val="333333"/>
                </a:solidFill>
                <a:latin typeface="Calibri" panose="020F0502020204030204" pitchFamily="34" charset="0"/>
                <a:ea typeface="Microsoft JhengHei UI" panose="020B0604030504040204" pitchFamily="34" charset="-120"/>
                <a:cs typeface="Calibri" panose="020F0502020204030204" pitchFamily="34" charset="0"/>
              </a:rPr>
            </a:br>
            <a:endParaRPr lang="ru-RU" sz="2400" dirty="0">
              <a:solidFill>
                <a:srgbClr val="333333"/>
              </a:solidFill>
              <a:latin typeface="Calibri" panose="020F0502020204030204" pitchFamily="34" charset="0"/>
              <a:ea typeface="Microsoft JhengHei UI" panose="020B0604030504040204" pitchFamily="34" charset="-120"/>
              <a:cs typeface="Calibri" panose="020F0502020204030204" pitchFamily="34" charset="0"/>
            </a:endParaRPr>
          </a:p>
          <a:p>
            <a:pPr marL="342900" indent="-342900">
              <a:buAutoNum type="arabicPeriod"/>
            </a:pPr>
            <a:r>
              <a:rPr lang="ru-RU" sz="2400" b="1" dirty="0">
                <a:solidFill>
                  <a:srgbClr val="333333"/>
                </a:solidFill>
                <a:latin typeface="Calibri" panose="020F0502020204030204" pitchFamily="34" charset="0"/>
                <a:ea typeface="Microsoft JhengHei UI" panose="020B0604030504040204" pitchFamily="34" charset="-120"/>
                <a:cs typeface="Calibri" panose="020F0502020204030204" pitchFamily="34" charset="0"/>
              </a:rPr>
              <a:t>Долгосрочные</a:t>
            </a:r>
            <a:r>
              <a:rPr lang="ru-RU" sz="2400" dirty="0">
                <a:solidFill>
                  <a:srgbClr val="333333"/>
                </a:solidFill>
                <a:latin typeface="Calibri" panose="020F0502020204030204" pitchFamily="34" charset="0"/>
                <a:ea typeface="Microsoft JhengHei UI" panose="020B0604030504040204" pitchFamily="34" charset="-120"/>
                <a:cs typeface="Calibri" panose="020F0502020204030204" pitchFamily="34" charset="0"/>
              </a:rPr>
              <a:t> – от трех до десяти лет.</a:t>
            </a:r>
            <a:br>
              <a:rPr lang="ru-RU" sz="2400" dirty="0">
                <a:solidFill>
                  <a:srgbClr val="333333"/>
                </a:solidFill>
                <a:latin typeface="Calibri" panose="020F0502020204030204" pitchFamily="34" charset="0"/>
                <a:ea typeface="Microsoft JhengHei UI" panose="020B0604030504040204" pitchFamily="34" charset="-120"/>
                <a:cs typeface="Calibri" panose="020F0502020204030204" pitchFamily="34" charset="0"/>
              </a:rPr>
            </a:br>
            <a:r>
              <a:rPr lang="ru-RU" sz="2400" b="1" dirty="0">
                <a:solidFill>
                  <a:srgbClr val="333333"/>
                </a:solidFill>
                <a:latin typeface="Calibri" panose="020F0502020204030204" pitchFamily="34" charset="0"/>
                <a:ea typeface="Microsoft JhengHei UI" panose="020B0604030504040204" pitchFamily="34" charset="-120"/>
                <a:cs typeface="Calibri" panose="020F0502020204030204" pitchFamily="34" charset="0"/>
              </a:rPr>
              <a:t>Пример:</a:t>
            </a:r>
            <a:r>
              <a:rPr lang="ru-RU" sz="2400" dirty="0">
                <a:solidFill>
                  <a:srgbClr val="333333"/>
                </a:solidFill>
                <a:latin typeface="Calibri" panose="020F0502020204030204" pitchFamily="34" charset="0"/>
                <a:ea typeface="Microsoft JhengHei UI" panose="020B0604030504040204" pitchFamily="34" charset="-120"/>
                <a:cs typeface="Calibri" panose="020F0502020204030204" pitchFamily="34" charset="0"/>
              </a:rPr>
              <a:t> освоение новых рынков, универсализация производства и т.д.</a:t>
            </a:r>
          </a:p>
          <a:p>
            <a:pPr marL="342900" indent="-342900">
              <a:buAutoNum type="arabicPeriod"/>
            </a:pPr>
            <a:endParaRPr lang="ru-RU" sz="2400" dirty="0">
              <a:solidFill>
                <a:srgbClr val="333333"/>
              </a:solidFill>
              <a:latin typeface="Calibri" panose="020F0502020204030204" pitchFamily="34" charset="0"/>
              <a:ea typeface="Microsoft JhengHei UI" panose="020B0604030504040204" pitchFamily="34" charset="-120"/>
              <a:cs typeface="Calibri" panose="020F0502020204030204" pitchFamily="34" charset="0"/>
            </a:endParaRPr>
          </a:p>
          <a:p>
            <a:endParaRPr lang="ru-RU" sz="2400" dirty="0">
              <a:latin typeface="Calibri" panose="020F0502020204030204" pitchFamily="34" charset="0"/>
              <a:ea typeface="Microsoft JhengHei UI" panose="020B0604030504040204" pitchFamily="34" charset="-12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Shape 320"/>
          <p:cNvSpPr txBox="1"/>
          <p:nvPr/>
        </p:nvSpPr>
        <p:spPr>
          <a:xfrm>
            <a:off x="1" y="462900"/>
            <a:ext cx="10691812" cy="522000"/>
          </a:xfrm>
          <a:prstGeom prst="rect">
            <a:avLst/>
          </a:prstGeom>
          <a:solidFill>
            <a:srgbClr val="00499D"/>
          </a:solidFill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ru-RU" sz="2000" dirty="0">
                <a:solidFill>
                  <a:srgbClr val="FFFFFF"/>
                </a:solidFill>
              </a:rPr>
              <a:t>     Из каких составляющих они формируются?</a:t>
            </a:r>
            <a:endParaRPr lang="ru" sz="2000" dirty="0">
              <a:solidFill>
                <a:srgbClr val="FFFFFF"/>
              </a:solidFill>
            </a:endParaRP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31782234-290A-40CE-AC01-B3EC9A0EDA0B}"/>
              </a:ext>
            </a:extLst>
          </p:cNvPr>
          <p:cNvSpPr/>
          <p:nvPr/>
        </p:nvSpPr>
        <p:spPr>
          <a:xfrm>
            <a:off x="827346" y="2621519"/>
            <a:ext cx="9037119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Функциональные составляющие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334E012-EC54-4373-8F2D-7B7006DCCA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655" y="3419798"/>
            <a:ext cx="10096500" cy="1514475"/>
          </a:xfrm>
          <a:prstGeom prst="rect">
            <a:avLst/>
          </a:prstGeom>
        </p:spPr>
      </p:pic>
      <p:sp>
        <p:nvSpPr>
          <p:cNvPr id="10" name="Shape 347">
            <a:extLst>
              <a:ext uri="{FF2B5EF4-FFF2-40B4-BE49-F238E27FC236}">
                <a16:creationId xmlns:a16="http://schemas.microsoft.com/office/drawing/2014/main" id="{75744ABB-3C5C-43FA-A965-6D26C10D9E0C}"/>
              </a:ext>
            </a:extLst>
          </p:cNvPr>
          <p:cNvSpPr txBox="1"/>
          <p:nvPr/>
        </p:nvSpPr>
        <p:spPr>
          <a:xfrm>
            <a:off x="10875" y="7217225"/>
            <a:ext cx="1239900" cy="301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ru" sz="1000">
                <a:solidFill>
                  <a:srgbClr val="FFFFFF"/>
                </a:solidFill>
              </a:rPr>
              <a:t>SimbirSoft 2016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BD19501E-5749-4242-81DD-2715C7AE98F9}"/>
              </a:ext>
            </a:extLst>
          </p:cNvPr>
          <p:cNvSpPr/>
          <p:nvPr/>
        </p:nvSpPr>
        <p:spPr>
          <a:xfrm>
            <a:off x="9743565" y="6644452"/>
            <a:ext cx="95410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17</a:t>
            </a:r>
            <a:endParaRPr lang="ru-RU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Shape 83">
            <a:extLst>
              <a:ext uri="{FF2B5EF4-FFF2-40B4-BE49-F238E27FC236}">
                <a16:creationId xmlns:a16="http://schemas.microsoft.com/office/drawing/2014/main" id="{521E7C58-0A8D-4429-8899-C3E9DE6ED3EF}"/>
              </a:ext>
            </a:extLst>
          </p:cNvPr>
          <p:cNvSpPr txBox="1"/>
          <p:nvPr/>
        </p:nvSpPr>
        <p:spPr>
          <a:xfrm>
            <a:off x="2592386" y="7134904"/>
            <a:ext cx="6912000" cy="2397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Open Sans"/>
              <a:buNone/>
            </a:pPr>
            <a:r>
              <a:rPr lang="ru" sz="1400" b="0" i="0" u="none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+7 (8422) 44-66-91     </a:t>
            </a:r>
            <a:r>
              <a:rPr lang="ru" sz="1400" b="0" i="0" u="none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  <a:hlinkClick r:id="rId4"/>
              </a:rPr>
              <a:t>www.simbirsoft.com</a:t>
            </a:r>
            <a:r>
              <a:rPr lang="ru" sz="1400" b="0" i="0" u="none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                                </a:t>
            </a:r>
          </a:p>
        </p:txBody>
      </p:sp>
      <p:cxnSp>
        <p:nvCxnSpPr>
          <p:cNvPr id="13" name="Shape 84">
            <a:extLst>
              <a:ext uri="{FF2B5EF4-FFF2-40B4-BE49-F238E27FC236}">
                <a16:creationId xmlns:a16="http://schemas.microsoft.com/office/drawing/2014/main" id="{47814552-CEC3-4EB7-A991-E176047E1B8B}"/>
              </a:ext>
            </a:extLst>
          </p:cNvPr>
          <p:cNvCxnSpPr/>
          <p:nvPr/>
        </p:nvCxnSpPr>
        <p:spPr>
          <a:xfrm>
            <a:off x="2339975" y="7056436"/>
            <a:ext cx="1500" cy="287400"/>
          </a:xfrm>
          <a:prstGeom prst="straightConnector1">
            <a:avLst/>
          </a:prstGeom>
          <a:noFill/>
          <a:ln w="19075" cap="flat" cmpd="sng">
            <a:solidFill>
              <a:srgbClr val="00499D"/>
            </a:solidFill>
            <a:prstDash val="solid"/>
            <a:miter/>
            <a:headEnd type="none" w="med" len="med"/>
            <a:tailEnd type="none" w="med" len="med"/>
          </a:ln>
        </p:spPr>
      </p:cxn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120B7904-FC15-4B75-B4FC-A23B2D2886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6419" y="6950530"/>
            <a:ext cx="1768711" cy="469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6887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Shape 354"/>
          <p:cNvSpPr txBox="1"/>
          <p:nvPr/>
        </p:nvSpPr>
        <p:spPr>
          <a:xfrm>
            <a:off x="10875" y="462900"/>
            <a:ext cx="10680938" cy="522000"/>
          </a:xfrm>
          <a:prstGeom prst="rect">
            <a:avLst/>
          </a:prstGeom>
          <a:solidFill>
            <a:srgbClr val="00499D"/>
          </a:solidFill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  <a:tabLst>
                <a:tab pos="714375" algn="l"/>
              </a:tabLst>
            </a:pPr>
            <a:r>
              <a:rPr lang="ru-RU" sz="2000" dirty="0">
                <a:solidFill>
                  <a:srgbClr val="FFFFFF"/>
                </a:solidFill>
              </a:rPr>
              <a:t>          Автоматизируем все!</a:t>
            </a:r>
            <a:endParaRPr lang="ru" sz="2000" dirty="0">
              <a:solidFill>
                <a:srgbClr val="FFFFFF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FEDC192-FEB3-41AF-8FB8-6E7E00925F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6805" y="1191567"/>
            <a:ext cx="5658201" cy="5658201"/>
          </a:xfrm>
          <a:prstGeom prst="rect">
            <a:avLst/>
          </a:prstGeom>
        </p:spPr>
      </p:pic>
      <p:sp>
        <p:nvSpPr>
          <p:cNvPr id="10" name="Shape 347">
            <a:extLst>
              <a:ext uri="{FF2B5EF4-FFF2-40B4-BE49-F238E27FC236}">
                <a16:creationId xmlns:a16="http://schemas.microsoft.com/office/drawing/2014/main" id="{0AC43010-B103-43A1-BFFB-9CC8138154DD}"/>
              </a:ext>
            </a:extLst>
          </p:cNvPr>
          <p:cNvSpPr txBox="1"/>
          <p:nvPr/>
        </p:nvSpPr>
        <p:spPr>
          <a:xfrm>
            <a:off x="10875" y="7217225"/>
            <a:ext cx="1239900" cy="301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ru" sz="1000">
                <a:solidFill>
                  <a:srgbClr val="FFFFFF"/>
                </a:solidFill>
              </a:rPr>
              <a:t>SimbirSoft 2016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4CE1F3E9-06F4-46E0-906A-F0B490804082}"/>
              </a:ext>
            </a:extLst>
          </p:cNvPr>
          <p:cNvSpPr/>
          <p:nvPr/>
        </p:nvSpPr>
        <p:spPr>
          <a:xfrm>
            <a:off x="9743565" y="6644452"/>
            <a:ext cx="95410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18</a:t>
            </a:r>
            <a:endParaRPr lang="ru-RU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Shape 83">
            <a:extLst>
              <a:ext uri="{FF2B5EF4-FFF2-40B4-BE49-F238E27FC236}">
                <a16:creationId xmlns:a16="http://schemas.microsoft.com/office/drawing/2014/main" id="{B1984D62-46A6-49AC-A892-88D03B4BF118}"/>
              </a:ext>
            </a:extLst>
          </p:cNvPr>
          <p:cNvSpPr txBox="1"/>
          <p:nvPr/>
        </p:nvSpPr>
        <p:spPr>
          <a:xfrm>
            <a:off x="2592386" y="7134904"/>
            <a:ext cx="6912000" cy="2397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Open Sans"/>
              <a:buNone/>
            </a:pPr>
            <a:r>
              <a:rPr lang="ru" sz="1400" b="0" i="0" u="none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+7 (8422) 44-66-91     </a:t>
            </a:r>
            <a:r>
              <a:rPr lang="ru" sz="1400" b="0" i="0" u="none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  <a:hlinkClick r:id="rId4"/>
              </a:rPr>
              <a:t>www.simbirsoft.com</a:t>
            </a:r>
            <a:r>
              <a:rPr lang="ru" sz="1400" b="0" i="0" u="none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                                </a:t>
            </a:r>
          </a:p>
        </p:txBody>
      </p:sp>
      <p:cxnSp>
        <p:nvCxnSpPr>
          <p:cNvPr id="13" name="Shape 84">
            <a:extLst>
              <a:ext uri="{FF2B5EF4-FFF2-40B4-BE49-F238E27FC236}">
                <a16:creationId xmlns:a16="http://schemas.microsoft.com/office/drawing/2014/main" id="{2B1C6AD7-E590-464E-B633-49E04016A229}"/>
              </a:ext>
            </a:extLst>
          </p:cNvPr>
          <p:cNvCxnSpPr/>
          <p:nvPr/>
        </p:nvCxnSpPr>
        <p:spPr>
          <a:xfrm>
            <a:off x="2339975" y="7056436"/>
            <a:ext cx="1500" cy="287400"/>
          </a:xfrm>
          <a:prstGeom prst="straightConnector1">
            <a:avLst/>
          </a:prstGeom>
          <a:noFill/>
          <a:ln w="19075" cap="flat" cmpd="sng">
            <a:solidFill>
              <a:srgbClr val="00499D"/>
            </a:solidFill>
            <a:prstDash val="solid"/>
            <a:miter/>
            <a:headEnd type="none" w="med" len="med"/>
            <a:tailEnd type="none" w="med" len="med"/>
          </a:ln>
        </p:spPr>
      </p:cxn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7A66E8A3-713B-4DF6-9633-E3263AC6FA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6419" y="6950530"/>
            <a:ext cx="1768711" cy="469569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81">
            <a:extLst>
              <a:ext uri="{FF2B5EF4-FFF2-40B4-BE49-F238E27FC236}">
                <a16:creationId xmlns:a16="http://schemas.microsoft.com/office/drawing/2014/main" id="{3C01471A-BFC9-4609-B30A-0218B2744F03}"/>
              </a:ext>
            </a:extLst>
          </p:cNvPr>
          <p:cNvSpPr txBox="1"/>
          <p:nvPr/>
        </p:nvSpPr>
        <p:spPr>
          <a:xfrm>
            <a:off x="10875" y="7217225"/>
            <a:ext cx="1239900" cy="301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ru" sz="1000">
                <a:solidFill>
                  <a:srgbClr val="FFFFFF"/>
                </a:solidFill>
              </a:rPr>
              <a:t>SimbirSoft 2017</a:t>
            </a:r>
          </a:p>
        </p:txBody>
      </p:sp>
      <p:sp>
        <p:nvSpPr>
          <p:cNvPr id="10" name="Shape 83">
            <a:extLst>
              <a:ext uri="{FF2B5EF4-FFF2-40B4-BE49-F238E27FC236}">
                <a16:creationId xmlns:a16="http://schemas.microsoft.com/office/drawing/2014/main" id="{65C7D823-9DA3-4F95-A956-5EE13127B43F}"/>
              </a:ext>
            </a:extLst>
          </p:cNvPr>
          <p:cNvSpPr txBox="1"/>
          <p:nvPr/>
        </p:nvSpPr>
        <p:spPr>
          <a:xfrm>
            <a:off x="2592386" y="7134904"/>
            <a:ext cx="6912000" cy="2397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Open Sans"/>
              <a:buNone/>
            </a:pPr>
            <a:r>
              <a:rPr lang="ru" sz="1400" b="0" i="0" u="none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+7 (8422) 44-66-91     </a:t>
            </a:r>
            <a:r>
              <a:rPr lang="ru" sz="1400" b="0" i="0" u="none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  <a:hlinkClick r:id="rId3"/>
              </a:rPr>
              <a:t>www.simbirsoft.com</a:t>
            </a:r>
            <a:r>
              <a:rPr lang="ru" sz="1400" b="0" i="0" u="none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                                </a:t>
            </a:r>
          </a:p>
        </p:txBody>
      </p:sp>
      <p:cxnSp>
        <p:nvCxnSpPr>
          <p:cNvPr id="11" name="Shape 84">
            <a:extLst>
              <a:ext uri="{FF2B5EF4-FFF2-40B4-BE49-F238E27FC236}">
                <a16:creationId xmlns:a16="http://schemas.microsoft.com/office/drawing/2014/main" id="{74E5B163-5863-4440-B7D0-E6C167D927DE}"/>
              </a:ext>
            </a:extLst>
          </p:cNvPr>
          <p:cNvCxnSpPr/>
          <p:nvPr/>
        </p:nvCxnSpPr>
        <p:spPr>
          <a:xfrm>
            <a:off x="2339975" y="7056436"/>
            <a:ext cx="1500" cy="287400"/>
          </a:xfrm>
          <a:prstGeom prst="straightConnector1">
            <a:avLst/>
          </a:prstGeom>
          <a:noFill/>
          <a:ln w="19075" cap="flat" cmpd="sng">
            <a:solidFill>
              <a:srgbClr val="00499D"/>
            </a:solidFill>
            <a:prstDash val="solid"/>
            <a:miter/>
            <a:headEnd type="none" w="med" len="med"/>
            <a:tailEnd type="none" w="med" len="med"/>
          </a:ln>
        </p:spPr>
      </p:cxnSp>
      <p:sp>
        <p:nvSpPr>
          <p:cNvPr id="12" name="Shape 87">
            <a:extLst>
              <a:ext uri="{FF2B5EF4-FFF2-40B4-BE49-F238E27FC236}">
                <a16:creationId xmlns:a16="http://schemas.microsoft.com/office/drawing/2014/main" id="{7FFDBADA-F88C-43DE-93D2-154AFAAC57CD}"/>
              </a:ext>
            </a:extLst>
          </p:cNvPr>
          <p:cNvSpPr txBox="1"/>
          <p:nvPr/>
        </p:nvSpPr>
        <p:spPr>
          <a:xfrm>
            <a:off x="1" y="462900"/>
            <a:ext cx="10691812" cy="522000"/>
          </a:xfrm>
          <a:prstGeom prst="rect">
            <a:avLst/>
          </a:prstGeom>
          <a:solidFill>
            <a:srgbClr val="00499D"/>
          </a:solidFill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2000" dirty="0">
                <a:solidFill>
                  <a:srgbClr val="FFFFFF"/>
                </a:solidFill>
              </a:rPr>
              <a:t>          </a:t>
            </a:r>
            <a:r>
              <a:rPr lang="ru-RU" sz="2000" dirty="0">
                <a:solidFill>
                  <a:srgbClr val="FFFFFF"/>
                </a:solidFill>
              </a:rPr>
              <a:t>Обо мне</a:t>
            </a:r>
            <a:endParaRPr lang="ru" sz="2000" dirty="0">
              <a:solidFill>
                <a:srgbClr val="FFFFFF"/>
              </a:solidFill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7D8249E7-AA19-488B-8C4E-67B59C3CE8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6419" y="6950530"/>
            <a:ext cx="1768711" cy="469569"/>
          </a:xfrm>
          <a:prstGeom prst="rect">
            <a:avLst/>
          </a:prstGeom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E6D8FFF9-D094-463D-861B-91167EA7D456}"/>
              </a:ext>
            </a:extLst>
          </p:cNvPr>
          <p:cNvSpPr/>
          <p:nvPr/>
        </p:nvSpPr>
        <p:spPr>
          <a:xfrm>
            <a:off x="366419" y="1251595"/>
            <a:ext cx="184731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br>
              <a:rPr lang="ru-RU" sz="1600" dirty="0">
                <a:solidFill>
                  <a:schemeClr val="tx1"/>
                </a:solidFill>
              </a:rPr>
            </a:br>
            <a:endParaRPr lang="ru-RU" sz="1600" dirty="0">
              <a:solidFill>
                <a:schemeClr val="tx1"/>
              </a:solidFill>
            </a:endParaRPr>
          </a:p>
          <a:p>
            <a:br>
              <a:rPr lang="ru-RU" sz="1600" dirty="0">
                <a:solidFill>
                  <a:schemeClr val="tx1"/>
                </a:solidFill>
              </a:rPr>
            </a:br>
            <a:br>
              <a:rPr lang="ru-RU" sz="1600" dirty="0">
                <a:solidFill>
                  <a:schemeClr val="tx1"/>
                </a:solidFill>
              </a:rPr>
            </a:br>
            <a:endParaRPr lang="ru-RU" sz="1600" dirty="0">
              <a:solidFill>
                <a:schemeClr val="tx1"/>
              </a:solidFill>
            </a:endParaRPr>
          </a:p>
        </p:txBody>
      </p:sp>
      <p:pic>
        <p:nvPicPr>
          <p:cNvPr id="15" name="Picture 2" descr="ÐÐ°ÑÑÐ¸Ð½ÐºÐ¸ Ð¿Ð¾ Ð·Ð°Ð¿ÑÐ¾ÑÑ IREB Ð»Ð¾Ð³Ð¾ÑÐ¸Ð¿">
            <a:extLst>
              <a:ext uri="{FF2B5EF4-FFF2-40B4-BE49-F238E27FC236}">
                <a16:creationId xmlns:a16="http://schemas.microsoft.com/office/drawing/2014/main" id="{9F582880-1A88-4F69-9768-2F34C04D15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703" y="4889306"/>
            <a:ext cx="2390759" cy="1069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395687B8-C6A7-4C34-A485-CD8BA979604C}"/>
              </a:ext>
            </a:extLst>
          </p:cNvPr>
          <p:cNvSpPr/>
          <p:nvPr/>
        </p:nvSpPr>
        <p:spPr>
          <a:xfrm>
            <a:off x="4194629" y="1059543"/>
            <a:ext cx="6130765" cy="44627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chemeClr val="tx1"/>
                </a:solidFill>
              </a:rPr>
              <a:t>Полина Чернова</a:t>
            </a:r>
          </a:p>
          <a:p>
            <a:endParaRPr lang="ru-RU" sz="160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tx1"/>
                </a:solidFill>
              </a:rPr>
              <a:t>Аналитик компании </a:t>
            </a:r>
            <a:r>
              <a:rPr lang="ru-RU" sz="1600" dirty="0" err="1">
                <a:solidFill>
                  <a:schemeClr val="tx1"/>
                </a:solidFill>
              </a:rPr>
              <a:t>Симбирсофт</a:t>
            </a:r>
            <a:endParaRPr lang="ru-RU" sz="1600" dirty="0">
              <a:solidFill>
                <a:schemeClr val="tx1"/>
              </a:solidFill>
            </a:endParaRPr>
          </a:p>
          <a:p>
            <a:endParaRPr lang="ru-RU" sz="160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tx1"/>
                </a:solidFill>
              </a:rPr>
              <a:t>В </a:t>
            </a:r>
            <a:r>
              <a:rPr lang="en-US" sz="1600" dirty="0">
                <a:solidFill>
                  <a:schemeClr val="tx1"/>
                </a:solidFill>
              </a:rPr>
              <a:t>IT </a:t>
            </a:r>
            <a:r>
              <a:rPr lang="ru-RU" sz="1600" dirty="0">
                <a:solidFill>
                  <a:schemeClr val="tx1"/>
                </a:solidFill>
              </a:rPr>
              <a:t>с 2012 года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60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tx1"/>
                </a:solidFill>
              </a:rPr>
              <a:t>В аналитике с 2016 года</a:t>
            </a:r>
            <a:br>
              <a:rPr lang="ru-RU" sz="1600" dirty="0">
                <a:solidFill>
                  <a:schemeClr val="tx1"/>
                </a:solidFill>
              </a:rPr>
            </a:br>
            <a:endParaRPr lang="ru-RU" sz="160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tx1"/>
                </a:solidFill>
              </a:rPr>
              <a:t>Разработка </a:t>
            </a:r>
            <a:r>
              <a:rPr lang="en-US" sz="1600" dirty="0">
                <a:solidFill>
                  <a:schemeClr val="tx1"/>
                </a:solidFill>
              </a:rPr>
              <a:t>CRM </a:t>
            </a:r>
            <a:r>
              <a:rPr lang="ru-RU" sz="1600" dirty="0">
                <a:solidFill>
                  <a:schemeClr val="tx1"/>
                </a:solidFill>
              </a:rPr>
              <a:t>и </a:t>
            </a:r>
            <a:r>
              <a:rPr lang="en-US" sz="1600" dirty="0">
                <a:solidFill>
                  <a:schemeClr val="tx1"/>
                </a:solidFill>
              </a:rPr>
              <a:t>ERP </a:t>
            </a:r>
            <a:r>
              <a:rPr lang="ru-RU" sz="1600" dirty="0">
                <a:solidFill>
                  <a:schemeClr val="tx1"/>
                </a:solidFill>
              </a:rPr>
              <a:t>систем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60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tx1"/>
                </a:solidFill>
              </a:rPr>
              <a:t>Банковские приложения (</a:t>
            </a:r>
            <a:r>
              <a:rPr lang="en-US" sz="1600" dirty="0">
                <a:solidFill>
                  <a:schemeClr val="tx1"/>
                </a:solidFill>
              </a:rPr>
              <a:t>WEB</a:t>
            </a:r>
            <a:r>
              <a:rPr lang="ru-RU" sz="1600" dirty="0">
                <a:solidFill>
                  <a:schemeClr val="tx1"/>
                </a:solidFill>
              </a:rPr>
              <a:t>, </a:t>
            </a:r>
            <a:r>
              <a:rPr lang="en-US" sz="1600" dirty="0">
                <a:solidFill>
                  <a:schemeClr val="tx1"/>
                </a:solidFill>
              </a:rPr>
              <a:t>iOS</a:t>
            </a:r>
            <a:r>
              <a:rPr lang="ru-RU" sz="1600" dirty="0">
                <a:solidFill>
                  <a:schemeClr val="tx1"/>
                </a:solidFill>
              </a:rPr>
              <a:t>, </a:t>
            </a:r>
            <a:r>
              <a:rPr lang="en-US" sz="1600" dirty="0">
                <a:solidFill>
                  <a:schemeClr val="tx1"/>
                </a:solidFill>
              </a:rPr>
              <a:t>Android</a:t>
            </a:r>
            <a:r>
              <a:rPr lang="ru-RU" sz="1600" dirty="0">
                <a:solidFill>
                  <a:schemeClr val="tx1"/>
                </a:solidFill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60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tx1"/>
                </a:solidFill>
              </a:rPr>
              <a:t>ПО на </a:t>
            </a:r>
            <a:r>
              <a:rPr lang="ru-RU" sz="1600" dirty="0" err="1">
                <a:solidFill>
                  <a:schemeClr val="tx1"/>
                </a:solidFill>
              </a:rPr>
              <a:t>микросервисах</a:t>
            </a:r>
            <a:r>
              <a:rPr lang="ru-RU" sz="1600" dirty="0">
                <a:solidFill>
                  <a:schemeClr val="tx1"/>
                </a:solidFill>
              </a:rPr>
              <a:t> и кое-что по мелочи =)</a:t>
            </a:r>
            <a:br>
              <a:rPr lang="ru-RU" sz="1600" dirty="0">
                <a:solidFill>
                  <a:schemeClr val="tx1"/>
                </a:solidFill>
              </a:rPr>
            </a:br>
            <a:endParaRPr lang="ru-RU" sz="1600" dirty="0">
              <a:solidFill>
                <a:schemeClr val="tx1"/>
              </a:solidFill>
            </a:endParaRPr>
          </a:p>
          <a:p>
            <a:br>
              <a:rPr lang="ru-RU" sz="1600" dirty="0">
                <a:solidFill>
                  <a:schemeClr val="tx1"/>
                </a:solidFill>
              </a:rPr>
            </a:br>
            <a:br>
              <a:rPr lang="ru-RU" sz="1600" dirty="0">
                <a:solidFill>
                  <a:schemeClr val="tx1"/>
                </a:solidFill>
              </a:rPr>
            </a:br>
            <a:endParaRPr lang="ru-RU" sz="1600" dirty="0">
              <a:solidFill>
                <a:schemeClr val="tx1"/>
              </a:solidFill>
            </a:endParaRP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F3E3AECF-7CA0-4C48-B6E5-20B52BC07F0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6419" y="1182702"/>
            <a:ext cx="3293166" cy="3293166"/>
          </a:xfrm>
          <a:prstGeom prst="rect">
            <a:avLst/>
          </a:prstGeom>
        </p:spPr>
      </p:pic>
      <p:pic>
        <p:nvPicPr>
          <p:cNvPr id="20" name="Picture 4" descr="ÐÐ°ÑÑÐ¸Ð½ÐºÐ¸ Ð¿Ð¾ Ð·Ð°Ð¿ÑÐ¾ÑÑ Simbirsoft Ð»Ð¾Ð³Ð¾ÑÐ¸Ð¿">
            <a:extLst>
              <a:ext uri="{FF2B5EF4-FFF2-40B4-BE49-F238E27FC236}">
                <a16:creationId xmlns:a16="http://schemas.microsoft.com/office/drawing/2014/main" id="{0D1C1E10-489D-44AB-A185-2700D6AB93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4529" y="4775860"/>
            <a:ext cx="5345911" cy="1117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48B0B207-EBF1-491E-8C65-F88F9C2E7AC6}"/>
              </a:ext>
            </a:extLst>
          </p:cNvPr>
          <p:cNvSpPr/>
          <p:nvPr/>
        </p:nvSpPr>
        <p:spPr>
          <a:xfrm>
            <a:off x="10040699" y="6644452"/>
            <a:ext cx="56938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  <a:endParaRPr lang="ru-RU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621738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87">
            <a:extLst>
              <a:ext uri="{FF2B5EF4-FFF2-40B4-BE49-F238E27FC236}">
                <a16:creationId xmlns:a16="http://schemas.microsoft.com/office/drawing/2014/main" id="{F6903F58-5111-4B6D-AFB1-C9E5EDDC10E0}"/>
              </a:ext>
            </a:extLst>
          </p:cNvPr>
          <p:cNvSpPr txBox="1"/>
          <p:nvPr/>
        </p:nvSpPr>
        <p:spPr>
          <a:xfrm>
            <a:off x="1" y="462900"/>
            <a:ext cx="10691812" cy="522000"/>
          </a:xfrm>
          <a:prstGeom prst="rect">
            <a:avLst/>
          </a:prstGeom>
          <a:solidFill>
            <a:srgbClr val="00499D"/>
          </a:solidFill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/>
            <a:r>
              <a:rPr lang="en-US" sz="1800" dirty="0">
                <a:solidFill>
                  <a:schemeClr val="bg1"/>
                </a:solidFill>
              </a:rPr>
              <a:t>           </a:t>
            </a:r>
            <a:r>
              <a:rPr lang="ru-RU" sz="1800" dirty="0">
                <a:solidFill>
                  <a:schemeClr val="bg1"/>
                </a:solidFill>
              </a:rPr>
              <a:t>Бизнес анализ в </a:t>
            </a:r>
            <a:r>
              <a:rPr lang="en-US" sz="1800" dirty="0" err="1">
                <a:solidFill>
                  <a:schemeClr val="bg1"/>
                </a:solidFill>
              </a:rPr>
              <a:t>Aglie</a:t>
            </a:r>
            <a:r>
              <a:rPr lang="en-US" sz="1800" dirty="0">
                <a:solidFill>
                  <a:schemeClr val="bg1"/>
                </a:solidFill>
              </a:rPr>
              <a:t>-</a:t>
            </a:r>
            <a:r>
              <a:rPr lang="ru-RU" sz="1800" dirty="0">
                <a:solidFill>
                  <a:schemeClr val="bg1"/>
                </a:solidFill>
              </a:rPr>
              <a:t>проектах</a:t>
            </a:r>
            <a:endParaRPr lang="ru" sz="1800" dirty="0">
              <a:solidFill>
                <a:schemeClr val="bg1"/>
              </a:solidFill>
            </a:endParaRPr>
          </a:p>
        </p:txBody>
      </p:sp>
      <p:sp>
        <p:nvSpPr>
          <p:cNvPr id="22" name="Shape 354">
            <a:extLst>
              <a:ext uri="{FF2B5EF4-FFF2-40B4-BE49-F238E27FC236}">
                <a16:creationId xmlns:a16="http://schemas.microsoft.com/office/drawing/2014/main" id="{A3C69D35-3700-4627-BB1B-8EA9A69DAFF0}"/>
              </a:ext>
            </a:extLst>
          </p:cNvPr>
          <p:cNvSpPr txBox="1"/>
          <p:nvPr/>
        </p:nvSpPr>
        <p:spPr>
          <a:xfrm>
            <a:off x="10875" y="462900"/>
            <a:ext cx="10680938" cy="522000"/>
          </a:xfrm>
          <a:prstGeom prst="rect">
            <a:avLst/>
          </a:prstGeom>
          <a:solidFill>
            <a:srgbClr val="00499D"/>
          </a:solidFill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ru-RU" sz="2000" dirty="0">
                <a:solidFill>
                  <a:srgbClr val="FFFFFF"/>
                </a:solidFill>
              </a:rPr>
              <a:t>    А как у других? Бенчмаркинг – хорошо или плохо?</a:t>
            </a:r>
            <a:endParaRPr lang="ru" sz="2000" dirty="0">
              <a:solidFill>
                <a:srgbClr val="FFFFFF"/>
              </a:solidFill>
            </a:endParaRP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103B6430-7F96-43EB-BF6A-E4E553E26249}"/>
              </a:ext>
            </a:extLst>
          </p:cNvPr>
          <p:cNvSpPr/>
          <p:nvPr/>
        </p:nvSpPr>
        <p:spPr>
          <a:xfrm>
            <a:off x="487515" y="1553003"/>
            <a:ext cx="5560871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333333"/>
                </a:solidFill>
                <a:latin typeface="Calibri" panose="020F0502020204030204" pitchFamily="34" charset="0"/>
                <a:ea typeface="Microsoft JhengHei UI" panose="020B0604030504040204" pitchFamily="34" charset="-120"/>
                <a:cs typeface="Calibri" panose="020F0502020204030204" pitchFamily="34" charset="0"/>
              </a:rPr>
              <a:t>Бенчмаркинг </a:t>
            </a:r>
            <a:r>
              <a:rPr lang="ru-RU" sz="2400" dirty="0">
                <a:solidFill>
                  <a:srgbClr val="333333"/>
                </a:solidFill>
                <a:latin typeface="Calibri" panose="020F0502020204030204" pitchFamily="34" charset="0"/>
                <a:ea typeface="Microsoft JhengHei UI" panose="020B0604030504040204" pitchFamily="34" charset="-120"/>
                <a:cs typeface="Calibri" panose="020F0502020204030204" pitchFamily="34" charset="0"/>
              </a:rPr>
              <a:t>– поиск и идентификация эталонных процессов или лучших практик. </a:t>
            </a:r>
            <a:br>
              <a:rPr lang="ru-RU" sz="2400" dirty="0">
                <a:solidFill>
                  <a:srgbClr val="333333"/>
                </a:solidFill>
                <a:latin typeface="Calibri" panose="020F0502020204030204" pitchFamily="34" charset="0"/>
                <a:ea typeface="Microsoft JhengHei UI" panose="020B0604030504040204" pitchFamily="34" charset="-120"/>
                <a:cs typeface="Calibri" panose="020F0502020204030204" pitchFamily="34" charset="0"/>
              </a:rPr>
            </a:br>
            <a:r>
              <a:rPr lang="ru-RU" sz="2400" dirty="0">
                <a:solidFill>
                  <a:srgbClr val="333333"/>
                </a:solidFill>
                <a:latin typeface="Calibri" panose="020F0502020204030204" pitchFamily="34" charset="0"/>
                <a:ea typeface="Microsoft JhengHei UI" panose="020B0604030504040204" pitchFamily="34" charset="-120"/>
                <a:cs typeface="Calibri" panose="020F0502020204030204" pitchFamily="34" charset="0"/>
              </a:rPr>
              <a:t> </a:t>
            </a:r>
          </a:p>
          <a:p>
            <a:endParaRPr lang="ru-RU" sz="2400" dirty="0">
              <a:solidFill>
                <a:srgbClr val="333333"/>
              </a:solidFill>
              <a:latin typeface="Calibri" panose="020F0502020204030204" pitchFamily="34" charset="0"/>
              <a:ea typeface="Microsoft JhengHei UI" panose="020B0604030504040204" pitchFamily="34" charset="-120"/>
              <a:cs typeface="Calibri" panose="020F0502020204030204" pitchFamily="34" charset="0"/>
            </a:endParaRPr>
          </a:p>
          <a:p>
            <a:r>
              <a:rPr lang="ru-RU" sz="2400" b="1" dirty="0">
                <a:solidFill>
                  <a:srgbClr val="333333"/>
                </a:solidFill>
                <a:latin typeface="Calibri" panose="020F0502020204030204" pitchFamily="34" charset="0"/>
                <a:ea typeface="Microsoft JhengHei UI" panose="020B0604030504040204" pitchFamily="34" charset="-120"/>
                <a:cs typeface="Calibri" panose="020F0502020204030204" pitchFamily="34" charset="0"/>
              </a:rPr>
              <a:t>Основные шаги:</a:t>
            </a:r>
          </a:p>
          <a:p>
            <a:pPr marL="342900" indent="-342900">
              <a:buAutoNum type="arabicPeriod"/>
            </a:pPr>
            <a:r>
              <a:rPr lang="ru-RU" sz="2400" dirty="0">
                <a:solidFill>
                  <a:srgbClr val="333333"/>
                </a:solidFill>
                <a:latin typeface="Calibri" panose="020F0502020204030204" pitchFamily="34" charset="0"/>
                <a:ea typeface="Microsoft JhengHei UI" panose="020B0604030504040204" pitchFamily="34" charset="-120"/>
                <a:cs typeface="Calibri" panose="020F0502020204030204" pitchFamily="34" charset="0"/>
              </a:rPr>
              <a:t>Изучить эталонные процессы и точки развития</a:t>
            </a:r>
          </a:p>
          <a:p>
            <a:pPr marL="342900" indent="-342900">
              <a:buAutoNum type="arabicPeriod"/>
            </a:pPr>
            <a:r>
              <a:rPr lang="ru-RU" sz="2400" dirty="0">
                <a:solidFill>
                  <a:srgbClr val="333333"/>
                </a:solidFill>
                <a:latin typeface="Calibri" panose="020F0502020204030204" pitchFamily="34" charset="0"/>
                <a:ea typeface="Microsoft JhengHei UI" panose="020B0604030504040204" pitchFamily="34" charset="-120"/>
                <a:cs typeface="Calibri" panose="020F0502020204030204" pitchFamily="34" charset="0"/>
              </a:rPr>
              <a:t>Сравнить свои процессы с эталонными</a:t>
            </a:r>
          </a:p>
          <a:p>
            <a:pPr marL="342900" indent="-342900">
              <a:buAutoNum type="arabicPeriod"/>
            </a:pPr>
            <a:r>
              <a:rPr lang="ru-RU" sz="2400" dirty="0">
                <a:solidFill>
                  <a:srgbClr val="333333"/>
                </a:solidFill>
                <a:latin typeface="Calibri" panose="020F0502020204030204" pitchFamily="34" charset="0"/>
                <a:ea typeface="Microsoft JhengHei UI" panose="020B0604030504040204" pitchFamily="34" charset="-120"/>
                <a:cs typeface="Calibri" panose="020F0502020204030204" pitchFamily="34" charset="0"/>
              </a:rPr>
              <a:t>Определить шаги, необходимые для устранения разрыва</a:t>
            </a:r>
          </a:p>
          <a:p>
            <a:pPr marL="342900" indent="-342900">
              <a:buAutoNum type="arabicPeriod"/>
            </a:pPr>
            <a:endParaRPr lang="ru-RU" sz="2400" dirty="0">
              <a:solidFill>
                <a:srgbClr val="333333"/>
              </a:solidFill>
              <a:latin typeface="Calibri" panose="020F0502020204030204" pitchFamily="34" charset="0"/>
              <a:ea typeface="Microsoft JhengHei UI" panose="020B0604030504040204" pitchFamily="34" charset="-120"/>
              <a:cs typeface="Calibri" panose="020F0502020204030204" pitchFamily="34" charset="0"/>
            </a:endParaRPr>
          </a:p>
          <a:p>
            <a:endParaRPr lang="ru-RU" sz="2400" dirty="0">
              <a:solidFill>
                <a:srgbClr val="333333"/>
              </a:solidFill>
              <a:latin typeface="Calibri" panose="020F0502020204030204" pitchFamily="34" charset="0"/>
              <a:ea typeface="Microsoft JhengHei UI" panose="020B0604030504040204" pitchFamily="34" charset="-120"/>
              <a:cs typeface="Calibri" panose="020F0502020204030204" pitchFamily="34" charset="0"/>
            </a:endParaRPr>
          </a:p>
          <a:p>
            <a:endParaRPr lang="ru-RU" sz="2400" dirty="0">
              <a:latin typeface="Calibri" panose="020F0502020204030204" pitchFamily="34" charset="0"/>
              <a:ea typeface="Microsoft JhengHei UI" panose="020B0604030504040204" pitchFamily="34" charset="-120"/>
              <a:cs typeface="Calibri" panose="020F0502020204030204" pitchFamily="34" charset="0"/>
            </a:endParaRP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453D3D4D-F5A0-4D24-B384-A2402ADB8AB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026"/>
          <a:stretch/>
        </p:blipFill>
        <p:spPr>
          <a:xfrm>
            <a:off x="6147042" y="1353595"/>
            <a:ext cx="4544772" cy="6206080"/>
          </a:xfrm>
          <a:prstGeom prst="rect">
            <a:avLst/>
          </a:prstGeom>
        </p:spPr>
      </p:pic>
      <p:sp>
        <p:nvSpPr>
          <p:cNvPr id="29" name="Shape 347">
            <a:extLst>
              <a:ext uri="{FF2B5EF4-FFF2-40B4-BE49-F238E27FC236}">
                <a16:creationId xmlns:a16="http://schemas.microsoft.com/office/drawing/2014/main" id="{F4884536-3991-4684-9497-985D42BA6600}"/>
              </a:ext>
            </a:extLst>
          </p:cNvPr>
          <p:cNvSpPr txBox="1"/>
          <p:nvPr/>
        </p:nvSpPr>
        <p:spPr>
          <a:xfrm>
            <a:off x="10875" y="7217225"/>
            <a:ext cx="1239900" cy="301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ru" sz="1000">
                <a:solidFill>
                  <a:srgbClr val="FFFFFF"/>
                </a:solidFill>
              </a:rPr>
              <a:t>SimbirSoft 2016</a:t>
            </a:r>
          </a:p>
        </p:txBody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44CFDBA8-9E18-4660-A1AA-65E29EDC84B0}"/>
              </a:ext>
            </a:extLst>
          </p:cNvPr>
          <p:cNvSpPr/>
          <p:nvPr/>
        </p:nvSpPr>
        <p:spPr>
          <a:xfrm>
            <a:off x="9743565" y="6644452"/>
            <a:ext cx="95410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19</a:t>
            </a:r>
            <a:endParaRPr lang="ru-RU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1" name="Shape 83">
            <a:extLst>
              <a:ext uri="{FF2B5EF4-FFF2-40B4-BE49-F238E27FC236}">
                <a16:creationId xmlns:a16="http://schemas.microsoft.com/office/drawing/2014/main" id="{2015FB7E-0C11-467D-A284-F69E82FD5AFF}"/>
              </a:ext>
            </a:extLst>
          </p:cNvPr>
          <p:cNvSpPr txBox="1"/>
          <p:nvPr/>
        </p:nvSpPr>
        <p:spPr>
          <a:xfrm>
            <a:off x="2592386" y="7134904"/>
            <a:ext cx="6912000" cy="2397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Open Sans"/>
              <a:buNone/>
            </a:pPr>
            <a:r>
              <a:rPr lang="ru" sz="1400" b="0" i="0" u="none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+7 (8422) 44-66-91     </a:t>
            </a:r>
            <a:r>
              <a:rPr lang="ru" sz="1400" b="0" i="0" u="none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  <a:hlinkClick r:id="rId4"/>
              </a:rPr>
              <a:t>www.simbirsoft.com</a:t>
            </a:r>
            <a:r>
              <a:rPr lang="ru" sz="1400" b="0" i="0" u="none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                                </a:t>
            </a:r>
          </a:p>
        </p:txBody>
      </p:sp>
      <p:cxnSp>
        <p:nvCxnSpPr>
          <p:cNvPr id="32" name="Shape 84">
            <a:extLst>
              <a:ext uri="{FF2B5EF4-FFF2-40B4-BE49-F238E27FC236}">
                <a16:creationId xmlns:a16="http://schemas.microsoft.com/office/drawing/2014/main" id="{95EC4458-A795-4308-83BA-0460667F9017}"/>
              </a:ext>
            </a:extLst>
          </p:cNvPr>
          <p:cNvCxnSpPr/>
          <p:nvPr/>
        </p:nvCxnSpPr>
        <p:spPr>
          <a:xfrm>
            <a:off x="2339975" y="7056436"/>
            <a:ext cx="1500" cy="287400"/>
          </a:xfrm>
          <a:prstGeom prst="straightConnector1">
            <a:avLst/>
          </a:prstGeom>
          <a:noFill/>
          <a:ln w="19075" cap="flat" cmpd="sng">
            <a:solidFill>
              <a:srgbClr val="00499D"/>
            </a:solidFill>
            <a:prstDash val="solid"/>
            <a:miter/>
            <a:headEnd type="none" w="med" len="med"/>
            <a:tailEnd type="none" w="med" len="med"/>
          </a:ln>
        </p:spPr>
      </p:cxnSp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F6FABACA-3620-4EAC-92E7-7A5D1D99CF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6419" y="6950530"/>
            <a:ext cx="1768711" cy="469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7107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87">
            <a:extLst>
              <a:ext uri="{FF2B5EF4-FFF2-40B4-BE49-F238E27FC236}">
                <a16:creationId xmlns:a16="http://schemas.microsoft.com/office/drawing/2014/main" id="{A970D2DD-ABF0-4EDB-A3E9-F5334C84BF0A}"/>
              </a:ext>
            </a:extLst>
          </p:cNvPr>
          <p:cNvSpPr txBox="1"/>
          <p:nvPr/>
        </p:nvSpPr>
        <p:spPr>
          <a:xfrm>
            <a:off x="1" y="462900"/>
            <a:ext cx="10691812" cy="522000"/>
          </a:xfrm>
          <a:prstGeom prst="rect">
            <a:avLst/>
          </a:prstGeom>
          <a:solidFill>
            <a:srgbClr val="00499D"/>
          </a:solidFill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/>
            <a:r>
              <a:rPr lang="en-US" sz="1800" dirty="0">
                <a:solidFill>
                  <a:schemeClr val="bg1"/>
                </a:solidFill>
              </a:rPr>
              <a:t>           </a:t>
            </a:r>
            <a:r>
              <a:rPr lang="ru-RU" sz="1800" dirty="0">
                <a:solidFill>
                  <a:schemeClr val="bg1"/>
                </a:solidFill>
              </a:rPr>
              <a:t>Бизнес анализ в </a:t>
            </a:r>
            <a:r>
              <a:rPr lang="en-US" sz="1800" dirty="0" err="1">
                <a:solidFill>
                  <a:schemeClr val="bg1"/>
                </a:solidFill>
              </a:rPr>
              <a:t>Aglie</a:t>
            </a:r>
            <a:r>
              <a:rPr lang="en-US" sz="1800" dirty="0">
                <a:solidFill>
                  <a:schemeClr val="bg1"/>
                </a:solidFill>
              </a:rPr>
              <a:t>-</a:t>
            </a:r>
            <a:r>
              <a:rPr lang="ru-RU" sz="1800" dirty="0">
                <a:solidFill>
                  <a:schemeClr val="bg1"/>
                </a:solidFill>
              </a:rPr>
              <a:t>проектах</a:t>
            </a:r>
            <a:endParaRPr lang="ru" sz="1800" dirty="0">
              <a:solidFill>
                <a:schemeClr val="bg1"/>
              </a:solidFill>
            </a:endParaRPr>
          </a:p>
        </p:txBody>
      </p:sp>
      <p:sp>
        <p:nvSpPr>
          <p:cNvPr id="10" name="Shape 354">
            <a:extLst>
              <a:ext uri="{FF2B5EF4-FFF2-40B4-BE49-F238E27FC236}">
                <a16:creationId xmlns:a16="http://schemas.microsoft.com/office/drawing/2014/main" id="{48BA0BA1-37D9-4451-ADA1-79AFB5F31C16}"/>
              </a:ext>
            </a:extLst>
          </p:cNvPr>
          <p:cNvSpPr txBox="1"/>
          <p:nvPr/>
        </p:nvSpPr>
        <p:spPr>
          <a:xfrm>
            <a:off x="10875" y="462900"/>
            <a:ext cx="10680938" cy="522000"/>
          </a:xfrm>
          <a:prstGeom prst="rect">
            <a:avLst/>
          </a:prstGeom>
          <a:solidFill>
            <a:srgbClr val="00499D"/>
          </a:solidFill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ru-RU" sz="2000" dirty="0">
                <a:solidFill>
                  <a:srgbClr val="FFFFFF"/>
                </a:solidFill>
              </a:rPr>
              <a:t>    А как у других? Основные шаги</a:t>
            </a:r>
            <a:endParaRPr lang="ru" sz="2000" dirty="0">
              <a:solidFill>
                <a:srgbClr val="FFFFFF"/>
              </a:solidFill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01D654E1-66B5-4BAA-AEFD-CB0BFFE32859}"/>
              </a:ext>
            </a:extLst>
          </p:cNvPr>
          <p:cNvSpPr/>
          <p:nvPr/>
        </p:nvSpPr>
        <p:spPr>
          <a:xfrm>
            <a:off x="599698" y="1640798"/>
            <a:ext cx="5560871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dirty="0">
              <a:solidFill>
                <a:srgbClr val="333333"/>
              </a:solidFill>
              <a:latin typeface="Calibri" panose="020F0502020204030204" pitchFamily="34" charset="0"/>
              <a:ea typeface="Microsoft JhengHei UI" panose="020B0604030504040204" pitchFamily="34" charset="-120"/>
              <a:cs typeface="Calibri" panose="020F0502020204030204" pitchFamily="34" charset="0"/>
            </a:endParaRPr>
          </a:p>
          <a:p>
            <a:r>
              <a:rPr lang="ru-RU" sz="2400" b="1" dirty="0">
                <a:solidFill>
                  <a:srgbClr val="333333"/>
                </a:solidFill>
                <a:latin typeface="Calibri" panose="020F0502020204030204" pitchFamily="34" charset="0"/>
                <a:ea typeface="Microsoft JhengHei UI" panose="020B0604030504040204" pitchFamily="34" charset="-120"/>
                <a:cs typeface="Calibri" panose="020F0502020204030204" pitchFamily="34" charset="0"/>
              </a:rPr>
              <a:t>Методика сравнения:</a:t>
            </a:r>
          </a:p>
          <a:p>
            <a:pPr marL="342900" indent="-342900">
              <a:buAutoNum type="arabicPeriod"/>
            </a:pPr>
            <a:r>
              <a:rPr lang="ru-RU" sz="2400" dirty="0">
                <a:solidFill>
                  <a:srgbClr val="333333"/>
                </a:solidFill>
                <a:latin typeface="Calibri" panose="020F0502020204030204" pitchFamily="34" charset="0"/>
                <a:ea typeface="Microsoft JhengHei UI" panose="020B0604030504040204" pitchFamily="34" charset="-120"/>
                <a:cs typeface="Calibri" panose="020F0502020204030204" pitchFamily="34" charset="0"/>
              </a:rPr>
              <a:t>Определение списка основных конкурентов</a:t>
            </a:r>
          </a:p>
          <a:p>
            <a:pPr marL="342900" indent="-342900">
              <a:buAutoNum type="arabicPeriod"/>
            </a:pPr>
            <a:r>
              <a:rPr lang="ru-RU" sz="2400" dirty="0">
                <a:solidFill>
                  <a:srgbClr val="333333"/>
                </a:solidFill>
                <a:latin typeface="Calibri" panose="020F0502020204030204" pitchFamily="34" charset="0"/>
                <a:ea typeface="Microsoft JhengHei UI" panose="020B0604030504040204" pitchFamily="34" charset="-120"/>
                <a:cs typeface="Calibri" panose="020F0502020204030204" pitchFamily="34" charset="0"/>
              </a:rPr>
              <a:t>Сортировка списка конкурентов</a:t>
            </a:r>
          </a:p>
          <a:p>
            <a:pPr marL="342900" indent="-342900">
              <a:buAutoNum type="arabicPeriod"/>
            </a:pPr>
            <a:r>
              <a:rPr lang="ru-RU" sz="2400" dirty="0">
                <a:solidFill>
                  <a:srgbClr val="333333"/>
                </a:solidFill>
                <a:latin typeface="Calibri" panose="020F0502020204030204" pitchFamily="34" charset="0"/>
                <a:ea typeface="Microsoft JhengHei UI" panose="020B0604030504040204" pitchFamily="34" charset="-120"/>
                <a:cs typeface="Calibri" panose="020F0502020204030204" pitchFamily="34" charset="0"/>
              </a:rPr>
              <a:t>Определение параметров для сравнения</a:t>
            </a:r>
          </a:p>
          <a:p>
            <a:pPr marL="342900" indent="-342900">
              <a:buAutoNum type="arabicPeriod"/>
            </a:pPr>
            <a:r>
              <a:rPr lang="ru-RU" sz="2400" dirty="0">
                <a:solidFill>
                  <a:srgbClr val="333333"/>
                </a:solidFill>
                <a:latin typeface="Calibri" panose="020F0502020204030204" pitchFamily="34" charset="0"/>
                <a:ea typeface="Microsoft JhengHei UI" panose="020B0604030504040204" pitchFamily="34" charset="-120"/>
                <a:cs typeface="Calibri" panose="020F0502020204030204" pitchFamily="34" charset="0"/>
              </a:rPr>
              <a:t>Сортировка списка параметров</a:t>
            </a:r>
          </a:p>
          <a:p>
            <a:pPr marL="342900" indent="-342900">
              <a:buAutoNum type="arabicPeriod"/>
            </a:pPr>
            <a:r>
              <a:rPr lang="ru-RU" sz="2400" dirty="0">
                <a:solidFill>
                  <a:srgbClr val="333333"/>
                </a:solidFill>
                <a:latin typeface="Calibri" panose="020F0502020204030204" pitchFamily="34" charset="0"/>
                <a:ea typeface="Microsoft JhengHei UI" panose="020B0604030504040204" pitchFamily="34" charset="-120"/>
                <a:cs typeface="Calibri" panose="020F0502020204030204" pitchFamily="34" charset="0"/>
              </a:rPr>
              <a:t>Составление сводной таблицы</a:t>
            </a:r>
          </a:p>
          <a:p>
            <a:pPr marL="342900" indent="-342900">
              <a:buAutoNum type="arabicPeriod"/>
            </a:pPr>
            <a:r>
              <a:rPr lang="ru-RU" sz="2400" dirty="0">
                <a:solidFill>
                  <a:srgbClr val="333333"/>
                </a:solidFill>
                <a:latin typeface="Calibri" panose="020F0502020204030204" pitchFamily="34" charset="0"/>
                <a:ea typeface="Microsoft JhengHei UI" panose="020B0604030504040204" pitchFamily="34" charset="-120"/>
                <a:cs typeface="Calibri" panose="020F0502020204030204" pitchFamily="34" charset="0"/>
              </a:rPr>
              <a:t>Анализ результатов, определение ценности для каждого параметра</a:t>
            </a:r>
          </a:p>
          <a:p>
            <a:pPr marL="342900" indent="-342900">
              <a:buAutoNum type="arabicPeriod"/>
            </a:pPr>
            <a:r>
              <a:rPr lang="ru-RU" sz="2400" dirty="0">
                <a:solidFill>
                  <a:srgbClr val="333333"/>
                </a:solidFill>
                <a:latin typeface="Calibri" panose="020F0502020204030204" pitchFamily="34" charset="0"/>
                <a:ea typeface="Microsoft JhengHei UI" panose="020B0604030504040204" pitchFamily="34" charset="-120"/>
                <a:cs typeface="Calibri" panose="020F0502020204030204" pitchFamily="34" charset="0"/>
              </a:rPr>
              <a:t>Формирование выводов</a:t>
            </a:r>
          </a:p>
          <a:p>
            <a:pPr marL="342900" indent="-342900">
              <a:buAutoNum type="arabicPeriod"/>
            </a:pPr>
            <a:endParaRPr lang="ru-RU" sz="2400" dirty="0">
              <a:solidFill>
                <a:srgbClr val="333333"/>
              </a:solidFill>
              <a:latin typeface="Calibri" panose="020F0502020204030204" pitchFamily="34" charset="0"/>
              <a:ea typeface="Microsoft JhengHei UI" panose="020B0604030504040204" pitchFamily="34" charset="-120"/>
              <a:cs typeface="Calibri" panose="020F0502020204030204" pitchFamily="34" charset="0"/>
            </a:endParaRPr>
          </a:p>
          <a:p>
            <a:endParaRPr lang="ru-RU" sz="2400" dirty="0">
              <a:latin typeface="Calibri" panose="020F0502020204030204" pitchFamily="34" charset="0"/>
              <a:ea typeface="Microsoft JhengHei UI" panose="020B0604030504040204" pitchFamily="34" charset="-120"/>
              <a:cs typeface="Calibri" panose="020F0502020204030204" pitchFamily="34" charset="0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3C9B138-93AB-49A5-8F81-A04DEAF77EA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236" r="48798"/>
          <a:stretch/>
        </p:blipFill>
        <p:spPr>
          <a:xfrm>
            <a:off x="6168570" y="185072"/>
            <a:ext cx="4521101" cy="7374604"/>
          </a:xfrm>
          <a:prstGeom prst="rect">
            <a:avLst/>
          </a:prstGeom>
        </p:spPr>
      </p:pic>
      <p:sp>
        <p:nvSpPr>
          <p:cNvPr id="19" name="Shape 347">
            <a:extLst>
              <a:ext uri="{FF2B5EF4-FFF2-40B4-BE49-F238E27FC236}">
                <a16:creationId xmlns:a16="http://schemas.microsoft.com/office/drawing/2014/main" id="{71E4FF07-B686-4450-95BB-440E1E7DAD6D}"/>
              </a:ext>
            </a:extLst>
          </p:cNvPr>
          <p:cNvSpPr txBox="1"/>
          <p:nvPr/>
        </p:nvSpPr>
        <p:spPr>
          <a:xfrm>
            <a:off x="10875" y="7217225"/>
            <a:ext cx="1239900" cy="301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ru" sz="1000">
                <a:solidFill>
                  <a:srgbClr val="FFFFFF"/>
                </a:solidFill>
              </a:rPr>
              <a:t>SimbirSoft 2016</a:t>
            </a: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6DC9572C-E355-4C3A-97C5-AB9E794CB356}"/>
              </a:ext>
            </a:extLst>
          </p:cNvPr>
          <p:cNvSpPr/>
          <p:nvPr/>
        </p:nvSpPr>
        <p:spPr>
          <a:xfrm>
            <a:off x="9743565" y="6644452"/>
            <a:ext cx="95410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20</a:t>
            </a:r>
          </a:p>
        </p:txBody>
      </p:sp>
      <p:sp>
        <p:nvSpPr>
          <p:cNvPr id="21" name="Shape 83">
            <a:extLst>
              <a:ext uri="{FF2B5EF4-FFF2-40B4-BE49-F238E27FC236}">
                <a16:creationId xmlns:a16="http://schemas.microsoft.com/office/drawing/2014/main" id="{2EEF7714-B843-4FE2-83AF-8F32846C383D}"/>
              </a:ext>
            </a:extLst>
          </p:cNvPr>
          <p:cNvSpPr txBox="1"/>
          <p:nvPr/>
        </p:nvSpPr>
        <p:spPr>
          <a:xfrm>
            <a:off x="2592386" y="7134904"/>
            <a:ext cx="6912000" cy="2397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Open Sans"/>
              <a:buNone/>
            </a:pPr>
            <a:r>
              <a:rPr lang="ru" sz="1400" b="0" i="0" u="none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+7 (8422) 44-66-91     </a:t>
            </a:r>
            <a:r>
              <a:rPr lang="ru" sz="1400" b="0" i="0" u="none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  <a:hlinkClick r:id="rId4"/>
              </a:rPr>
              <a:t>www.simbirsoft.com</a:t>
            </a:r>
            <a:r>
              <a:rPr lang="ru" sz="1400" b="0" i="0" u="none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                                </a:t>
            </a:r>
          </a:p>
        </p:txBody>
      </p:sp>
      <p:cxnSp>
        <p:nvCxnSpPr>
          <p:cNvPr id="22" name="Shape 84">
            <a:extLst>
              <a:ext uri="{FF2B5EF4-FFF2-40B4-BE49-F238E27FC236}">
                <a16:creationId xmlns:a16="http://schemas.microsoft.com/office/drawing/2014/main" id="{E8FE06FE-47C8-4FE9-88E4-B350312A9CE6}"/>
              </a:ext>
            </a:extLst>
          </p:cNvPr>
          <p:cNvCxnSpPr/>
          <p:nvPr/>
        </p:nvCxnSpPr>
        <p:spPr>
          <a:xfrm>
            <a:off x="2339975" y="7056436"/>
            <a:ext cx="1500" cy="287400"/>
          </a:xfrm>
          <a:prstGeom prst="straightConnector1">
            <a:avLst/>
          </a:prstGeom>
          <a:noFill/>
          <a:ln w="19075" cap="flat" cmpd="sng">
            <a:solidFill>
              <a:srgbClr val="00499D"/>
            </a:solidFill>
            <a:prstDash val="solid"/>
            <a:miter/>
            <a:headEnd type="none" w="med" len="med"/>
            <a:tailEnd type="none" w="med" len="med"/>
          </a:ln>
        </p:spPr>
      </p:cxn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7171FB45-1849-4517-8DF5-3F23DA22DE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6419" y="6950530"/>
            <a:ext cx="1768711" cy="469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2146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87">
            <a:extLst>
              <a:ext uri="{FF2B5EF4-FFF2-40B4-BE49-F238E27FC236}">
                <a16:creationId xmlns:a16="http://schemas.microsoft.com/office/drawing/2014/main" id="{9D0FA8B8-B2DB-48BB-8FAF-07D548A500FA}"/>
              </a:ext>
            </a:extLst>
          </p:cNvPr>
          <p:cNvSpPr txBox="1"/>
          <p:nvPr/>
        </p:nvSpPr>
        <p:spPr>
          <a:xfrm>
            <a:off x="1" y="462900"/>
            <a:ext cx="10691812" cy="522000"/>
          </a:xfrm>
          <a:prstGeom prst="rect">
            <a:avLst/>
          </a:prstGeom>
          <a:solidFill>
            <a:srgbClr val="00499D"/>
          </a:solidFill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/>
            <a:r>
              <a:rPr lang="en-US" sz="1800" dirty="0">
                <a:solidFill>
                  <a:schemeClr val="bg1"/>
                </a:solidFill>
              </a:rPr>
              <a:t>           </a:t>
            </a:r>
            <a:r>
              <a:rPr lang="ru-RU" sz="1800" dirty="0">
                <a:solidFill>
                  <a:schemeClr val="bg1"/>
                </a:solidFill>
              </a:rPr>
              <a:t>Изучил стратегию – управляй требованиями!</a:t>
            </a:r>
            <a:endParaRPr lang="ru" sz="1800" dirty="0">
              <a:solidFill>
                <a:schemeClr val="bg1"/>
              </a:solidFill>
            </a:endParaRPr>
          </a:p>
        </p:txBody>
      </p:sp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F131D04B-8515-49B8-83A7-1C70A95994A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2923"/>
          <a:stretch/>
        </p:blipFill>
        <p:spPr>
          <a:xfrm>
            <a:off x="11212642" y="1486520"/>
            <a:ext cx="5631272" cy="1527457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9869F9CF-6E2E-4D4E-8B30-EDE0D1AF1D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9376430">
            <a:off x="3680583" y="2853031"/>
            <a:ext cx="3330643" cy="4187439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D7EF3853-1ED1-470F-A29B-DC96721394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9655" y="1486520"/>
            <a:ext cx="8592501" cy="1965518"/>
          </a:xfrm>
          <a:prstGeom prst="rect">
            <a:avLst/>
          </a:prstGeom>
          <a:effectLst>
            <a:glow rad="63500">
              <a:schemeClr val="accent3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7" name="Shape 347">
            <a:extLst>
              <a:ext uri="{FF2B5EF4-FFF2-40B4-BE49-F238E27FC236}">
                <a16:creationId xmlns:a16="http://schemas.microsoft.com/office/drawing/2014/main" id="{22E8B728-AD44-4428-8E7E-3D0A00994563}"/>
              </a:ext>
            </a:extLst>
          </p:cNvPr>
          <p:cNvSpPr txBox="1"/>
          <p:nvPr/>
        </p:nvSpPr>
        <p:spPr>
          <a:xfrm>
            <a:off x="10875" y="7217225"/>
            <a:ext cx="1239900" cy="301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ru" sz="1000">
                <a:solidFill>
                  <a:srgbClr val="FFFFFF"/>
                </a:solidFill>
              </a:rPr>
              <a:t>SimbirSoft 2016</a:t>
            </a:r>
          </a:p>
        </p:txBody>
      </p:sp>
      <p:sp>
        <p:nvSpPr>
          <p:cNvPr id="38" name="Прямоугольник 37">
            <a:extLst>
              <a:ext uri="{FF2B5EF4-FFF2-40B4-BE49-F238E27FC236}">
                <a16:creationId xmlns:a16="http://schemas.microsoft.com/office/drawing/2014/main" id="{E400898A-2835-4721-AF54-C597DB4BAF4C}"/>
              </a:ext>
            </a:extLst>
          </p:cNvPr>
          <p:cNvSpPr/>
          <p:nvPr/>
        </p:nvSpPr>
        <p:spPr>
          <a:xfrm>
            <a:off x="9743565" y="6644452"/>
            <a:ext cx="95410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21</a:t>
            </a:r>
          </a:p>
        </p:txBody>
      </p:sp>
      <p:sp>
        <p:nvSpPr>
          <p:cNvPr id="39" name="Shape 83">
            <a:extLst>
              <a:ext uri="{FF2B5EF4-FFF2-40B4-BE49-F238E27FC236}">
                <a16:creationId xmlns:a16="http://schemas.microsoft.com/office/drawing/2014/main" id="{A75AB463-CB34-48B4-BBF5-C21A6848BB35}"/>
              </a:ext>
            </a:extLst>
          </p:cNvPr>
          <p:cNvSpPr txBox="1"/>
          <p:nvPr/>
        </p:nvSpPr>
        <p:spPr>
          <a:xfrm>
            <a:off x="2592386" y="7134904"/>
            <a:ext cx="6912000" cy="2397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Open Sans"/>
              <a:buNone/>
            </a:pPr>
            <a:r>
              <a:rPr lang="ru" sz="1400" b="0" i="0" u="none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+7 (8422) 44-66-91     </a:t>
            </a:r>
            <a:r>
              <a:rPr lang="ru" sz="1400" b="0" i="0" u="none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  <a:hlinkClick r:id="rId6"/>
              </a:rPr>
              <a:t>www.simbirsoft.com</a:t>
            </a:r>
            <a:r>
              <a:rPr lang="ru" sz="1400" b="0" i="0" u="none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                                </a:t>
            </a:r>
          </a:p>
        </p:txBody>
      </p:sp>
      <p:cxnSp>
        <p:nvCxnSpPr>
          <p:cNvPr id="40" name="Shape 84">
            <a:extLst>
              <a:ext uri="{FF2B5EF4-FFF2-40B4-BE49-F238E27FC236}">
                <a16:creationId xmlns:a16="http://schemas.microsoft.com/office/drawing/2014/main" id="{5D9DFB63-D128-4179-AF02-BD35F3F5EEF4}"/>
              </a:ext>
            </a:extLst>
          </p:cNvPr>
          <p:cNvCxnSpPr/>
          <p:nvPr/>
        </p:nvCxnSpPr>
        <p:spPr>
          <a:xfrm>
            <a:off x="2339975" y="7056436"/>
            <a:ext cx="1500" cy="287400"/>
          </a:xfrm>
          <a:prstGeom prst="straightConnector1">
            <a:avLst/>
          </a:prstGeom>
          <a:noFill/>
          <a:ln w="19075" cap="flat" cmpd="sng">
            <a:solidFill>
              <a:srgbClr val="00499D"/>
            </a:solidFill>
            <a:prstDash val="solid"/>
            <a:miter/>
            <a:headEnd type="none" w="med" len="med"/>
            <a:tailEnd type="none" w="med" len="med"/>
          </a:ln>
        </p:spPr>
      </p:cxnSp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4A587174-BEEE-4AAE-8104-9E8B0426CD7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6419" y="6950530"/>
            <a:ext cx="1768711" cy="469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53155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8EFBAED-D6E6-4B69-B4C9-63DA3F7642E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68" t="28380" r="68" b="48664"/>
          <a:stretch/>
        </p:blipFill>
        <p:spPr>
          <a:xfrm>
            <a:off x="1250774" y="1251595"/>
            <a:ext cx="9268680" cy="1151671"/>
          </a:xfrm>
          <a:prstGeom prst="rect">
            <a:avLst/>
          </a:prstGeom>
        </p:spPr>
      </p:pic>
      <p:sp>
        <p:nvSpPr>
          <p:cNvPr id="13" name="Shape 81">
            <a:extLst>
              <a:ext uri="{FF2B5EF4-FFF2-40B4-BE49-F238E27FC236}">
                <a16:creationId xmlns:a16="http://schemas.microsoft.com/office/drawing/2014/main" id="{758DBD89-A17D-4F29-8ED8-2E33E87DD2A7}"/>
              </a:ext>
            </a:extLst>
          </p:cNvPr>
          <p:cNvSpPr txBox="1"/>
          <p:nvPr/>
        </p:nvSpPr>
        <p:spPr>
          <a:xfrm>
            <a:off x="10875" y="7217225"/>
            <a:ext cx="1239900" cy="301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ru" sz="1000">
                <a:solidFill>
                  <a:srgbClr val="FFFFFF"/>
                </a:solidFill>
              </a:rPr>
              <a:t>SimbirSoft 2017</a:t>
            </a:r>
          </a:p>
        </p:txBody>
      </p:sp>
      <p:sp>
        <p:nvSpPr>
          <p:cNvPr id="14" name="Shape 87">
            <a:extLst>
              <a:ext uri="{FF2B5EF4-FFF2-40B4-BE49-F238E27FC236}">
                <a16:creationId xmlns:a16="http://schemas.microsoft.com/office/drawing/2014/main" id="{3A438A14-1D4A-459B-87F8-695434EF39D7}"/>
              </a:ext>
            </a:extLst>
          </p:cNvPr>
          <p:cNvSpPr txBox="1"/>
          <p:nvPr/>
        </p:nvSpPr>
        <p:spPr>
          <a:xfrm>
            <a:off x="1" y="462900"/>
            <a:ext cx="10691812" cy="522000"/>
          </a:xfrm>
          <a:prstGeom prst="rect">
            <a:avLst/>
          </a:prstGeom>
          <a:solidFill>
            <a:srgbClr val="00499D"/>
          </a:solidFill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/>
            <a:r>
              <a:rPr lang="en-US" sz="1800" dirty="0">
                <a:solidFill>
                  <a:schemeClr val="bg1"/>
                </a:solidFill>
              </a:rPr>
              <a:t>           </a:t>
            </a:r>
            <a:r>
              <a:rPr lang="ru-RU" sz="1800" dirty="0">
                <a:solidFill>
                  <a:schemeClr val="bg1"/>
                </a:solidFill>
              </a:rPr>
              <a:t>А как же </a:t>
            </a:r>
            <a:r>
              <a:rPr lang="ru-RU" sz="1800" i="1" dirty="0" err="1">
                <a:solidFill>
                  <a:schemeClr val="bg1"/>
                </a:solidFill>
              </a:rPr>
              <a:t>скрум</a:t>
            </a:r>
            <a:r>
              <a:rPr lang="ru-RU" sz="1800" i="1" dirty="0">
                <a:solidFill>
                  <a:schemeClr val="bg1"/>
                </a:solidFill>
              </a:rPr>
              <a:t>, </a:t>
            </a:r>
            <a:r>
              <a:rPr lang="ru-RU" sz="1800" i="1" dirty="0" err="1">
                <a:solidFill>
                  <a:schemeClr val="bg1"/>
                </a:solidFill>
              </a:rPr>
              <a:t>агиле</a:t>
            </a:r>
            <a:r>
              <a:rPr lang="ru-RU" sz="1800" dirty="0">
                <a:solidFill>
                  <a:schemeClr val="bg1"/>
                </a:solidFill>
              </a:rPr>
              <a:t> и вот это вот все =) </a:t>
            </a:r>
            <a:endParaRPr lang="ru" sz="1800" dirty="0">
              <a:solidFill>
                <a:schemeClr val="bg1"/>
              </a:solidFill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F151A6EF-7C44-462F-9744-221E984ADD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0774" y="3519747"/>
            <a:ext cx="8367501" cy="2513012"/>
          </a:xfrm>
          <a:prstGeom prst="rect">
            <a:avLst/>
          </a:prstGeom>
          <a:effectLst>
            <a:glow rad="63500">
              <a:schemeClr val="accent3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C66C7D98-2143-472E-A42B-395B873E6707}"/>
              </a:ext>
            </a:extLst>
          </p:cNvPr>
          <p:cNvSpPr/>
          <p:nvPr/>
        </p:nvSpPr>
        <p:spPr>
          <a:xfrm>
            <a:off x="9848340" y="6644452"/>
            <a:ext cx="95410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22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2712D990-D5BC-4664-BBF2-F13C004550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96701" y="2066278"/>
            <a:ext cx="5876925" cy="895350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E2C87F08-539C-4878-8FBF-2077E8DE0C4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695195">
            <a:off x="4820772" y="1586479"/>
            <a:ext cx="2945697" cy="2805426"/>
          </a:xfrm>
          <a:prstGeom prst="rect">
            <a:avLst/>
          </a:prstGeom>
        </p:spPr>
      </p:pic>
      <p:sp>
        <p:nvSpPr>
          <p:cNvPr id="19" name="Shape 83">
            <a:extLst>
              <a:ext uri="{FF2B5EF4-FFF2-40B4-BE49-F238E27FC236}">
                <a16:creationId xmlns:a16="http://schemas.microsoft.com/office/drawing/2014/main" id="{1A0E6F17-2DE7-433F-9CDF-6D982D549D3B}"/>
              </a:ext>
            </a:extLst>
          </p:cNvPr>
          <p:cNvSpPr txBox="1"/>
          <p:nvPr/>
        </p:nvSpPr>
        <p:spPr>
          <a:xfrm>
            <a:off x="2592386" y="7134904"/>
            <a:ext cx="6912000" cy="2397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Open Sans"/>
              <a:buNone/>
            </a:pPr>
            <a:r>
              <a:rPr lang="ru" sz="1400" b="0" i="0" u="none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+7 (8422) 44-66-91     </a:t>
            </a:r>
            <a:r>
              <a:rPr lang="ru" sz="1400" b="0" i="0" u="none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  <a:hlinkClick r:id="rId7"/>
              </a:rPr>
              <a:t>www.simbirsoft.com</a:t>
            </a:r>
            <a:r>
              <a:rPr lang="ru" sz="1400" b="0" i="0" u="none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                                </a:t>
            </a:r>
          </a:p>
        </p:txBody>
      </p:sp>
      <p:cxnSp>
        <p:nvCxnSpPr>
          <p:cNvPr id="20" name="Shape 84">
            <a:extLst>
              <a:ext uri="{FF2B5EF4-FFF2-40B4-BE49-F238E27FC236}">
                <a16:creationId xmlns:a16="http://schemas.microsoft.com/office/drawing/2014/main" id="{C966A509-A687-438F-9C82-17DEFE59ABC0}"/>
              </a:ext>
            </a:extLst>
          </p:cNvPr>
          <p:cNvCxnSpPr/>
          <p:nvPr/>
        </p:nvCxnSpPr>
        <p:spPr>
          <a:xfrm>
            <a:off x="2339975" y="7056436"/>
            <a:ext cx="1500" cy="287400"/>
          </a:xfrm>
          <a:prstGeom prst="straightConnector1">
            <a:avLst/>
          </a:prstGeom>
          <a:noFill/>
          <a:ln w="19075" cap="flat" cmpd="sng">
            <a:solidFill>
              <a:srgbClr val="00499D"/>
            </a:solidFill>
            <a:prstDash val="solid"/>
            <a:miter/>
            <a:headEnd type="none" w="med" len="med"/>
            <a:tailEnd type="none" w="med" len="med"/>
          </a:ln>
        </p:spPr>
      </p:cxn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2691C053-F542-4A1F-8187-D2A974EB6CE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6419" y="6950530"/>
            <a:ext cx="1768711" cy="469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6054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81">
            <a:extLst>
              <a:ext uri="{FF2B5EF4-FFF2-40B4-BE49-F238E27FC236}">
                <a16:creationId xmlns:a16="http://schemas.microsoft.com/office/drawing/2014/main" id="{2906862E-BBF6-4D89-892E-838BB2294FB8}"/>
              </a:ext>
            </a:extLst>
          </p:cNvPr>
          <p:cNvSpPr txBox="1"/>
          <p:nvPr/>
        </p:nvSpPr>
        <p:spPr>
          <a:xfrm>
            <a:off x="10875" y="7217225"/>
            <a:ext cx="1239900" cy="301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ru" sz="1000">
                <a:solidFill>
                  <a:srgbClr val="FFFFFF"/>
                </a:solidFill>
              </a:rPr>
              <a:t>SimbirSoft 2017</a:t>
            </a:r>
          </a:p>
        </p:txBody>
      </p:sp>
      <p:sp>
        <p:nvSpPr>
          <p:cNvPr id="13" name="Shape 87">
            <a:extLst>
              <a:ext uri="{FF2B5EF4-FFF2-40B4-BE49-F238E27FC236}">
                <a16:creationId xmlns:a16="http://schemas.microsoft.com/office/drawing/2014/main" id="{E00933FA-D7A4-4594-BCB7-ACB458701804}"/>
              </a:ext>
            </a:extLst>
          </p:cNvPr>
          <p:cNvSpPr txBox="1"/>
          <p:nvPr/>
        </p:nvSpPr>
        <p:spPr>
          <a:xfrm>
            <a:off x="1" y="462900"/>
            <a:ext cx="10691812" cy="522000"/>
          </a:xfrm>
          <a:prstGeom prst="rect">
            <a:avLst/>
          </a:prstGeom>
          <a:solidFill>
            <a:srgbClr val="00499D"/>
          </a:solidFill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/>
            <a:r>
              <a:rPr lang="en-US" sz="1800" dirty="0">
                <a:solidFill>
                  <a:schemeClr val="bg1"/>
                </a:solidFill>
              </a:rPr>
              <a:t>           </a:t>
            </a:r>
            <a:r>
              <a:rPr lang="ru-RU" sz="1800" dirty="0">
                <a:solidFill>
                  <a:schemeClr val="bg1"/>
                </a:solidFill>
              </a:rPr>
              <a:t>Бизнес анализ в </a:t>
            </a:r>
            <a:r>
              <a:rPr lang="en-US" sz="1800" dirty="0" err="1">
                <a:solidFill>
                  <a:schemeClr val="bg1"/>
                </a:solidFill>
              </a:rPr>
              <a:t>Aglie</a:t>
            </a:r>
            <a:r>
              <a:rPr lang="en-US" sz="1800" dirty="0">
                <a:solidFill>
                  <a:schemeClr val="bg1"/>
                </a:solidFill>
              </a:rPr>
              <a:t>-</a:t>
            </a:r>
            <a:r>
              <a:rPr lang="ru-RU" sz="1800" dirty="0">
                <a:solidFill>
                  <a:schemeClr val="bg1"/>
                </a:solidFill>
              </a:rPr>
              <a:t>проектах</a:t>
            </a:r>
            <a:endParaRPr lang="ru" sz="1800" dirty="0">
              <a:solidFill>
                <a:schemeClr val="bg1"/>
              </a:solidFill>
            </a:endParaRPr>
          </a:p>
        </p:txBody>
      </p:sp>
      <p:sp>
        <p:nvSpPr>
          <p:cNvPr id="14" name="Shape 347">
            <a:extLst>
              <a:ext uri="{FF2B5EF4-FFF2-40B4-BE49-F238E27FC236}">
                <a16:creationId xmlns:a16="http://schemas.microsoft.com/office/drawing/2014/main" id="{3185A4FB-7C32-4F66-80DA-75479C0A9F80}"/>
              </a:ext>
            </a:extLst>
          </p:cNvPr>
          <p:cNvSpPr txBox="1"/>
          <p:nvPr/>
        </p:nvSpPr>
        <p:spPr>
          <a:xfrm>
            <a:off x="10875" y="7217225"/>
            <a:ext cx="1239900" cy="301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ru" sz="1000">
                <a:solidFill>
                  <a:srgbClr val="FFFFFF"/>
                </a:solidFill>
              </a:rPr>
              <a:t>SimbirSoft 2016</a:t>
            </a:r>
          </a:p>
        </p:txBody>
      </p:sp>
      <p:sp>
        <p:nvSpPr>
          <p:cNvPr id="15" name="Shape 354">
            <a:extLst>
              <a:ext uri="{FF2B5EF4-FFF2-40B4-BE49-F238E27FC236}">
                <a16:creationId xmlns:a16="http://schemas.microsoft.com/office/drawing/2014/main" id="{B62782AC-BB2E-4B8E-AF7A-DA7C2B1EE106}"/>
              </a:ext>
            </a:extLst>
          </p:cNvPr>
          <p:cNvSpPr txBox="1"/>
          <p:nvPr/>
        </p:nvSpPr>
        <p:spPr>
          <a:xfrm>
            <a:off x="10875" y="462900"/>
            <a:ext cx="10680938" cy="522000"/>
          </a:xfrm>
          <a:prstGeom prst="rect">
            <a:avLst/>
          </a:prstGeom>
          <a:solidFill>
            <a:srgbClr val="00499D"/>
          </a:solidFill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ru-RU" sz="2000" dirty="0">
                <a:solidFill>
                  <a:srgbClr val="FFFFFF"/>
                </a:solidFill>
              </a:rPr>
              <a:t>    Выводы</a:t>
            </a:r>
            <a:endParaRPr lang="ru" sz="2000" dirty="0">
              <a:solidFill>
                <a:srgbClr val="FFFFFF"/>
              </a:solidFill>
            </a:endParaRP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56FFDC64-9892-46C6-8822-93E3B589B020}"/>
              </a:ext>
            </a:extLst>
          </p:cNvPr>
          <p:cNvSpPr/>
          <p:nvPr/>
        </p:nvSpPr>
        <p:spPr>
          <a:xfrm>
            <a:off x="9848340" y="6644452"/>
            <a:ext cx="95410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23</a:t>
            </a:r>
            <a:endParaRPr lang="ru-RU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6AD81C33-5459-4921-B02A-5B3AADFDFF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2126" y="3685257"/>
            <a:ext cx="8567558" cy="3427023"/>
          </a:xfrm>
          <a:prstGeom prst="rect">
            <a:avLst/>
          </a:prstGeom>
        </p:spPr>
      </p:pic>
      <p:sp>
        <p:nvSpPr>
          <p:cNvPr id="18" name="Shape 83">
            <a:extLst>
              <a:ext uri="{FF2B5EF4-FFF2-40B4-BE49-F238E27FC236}">
                <a16:creationId xmlns:a16="http://schemas.microsoft.com/office/drawing/2014/main" id="{73DD8357-236A-44A7-9FB6-B9BE264C93E5}"/>
              </a:ext>
            </a:extLst>
          </p:cNvPr>
          <p:cNvSpPr txBox="1"/>
          <p:nvPr/>
        </p:nvSpPr>
        <p:spPr>
          <a:xfrm>
            <a:off x="2592386" y="7134904"/>
            <a:ext cx="6912000" cy="2397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Open Sans"/>
              <a:buNone/>
            </a:pPr>
            <a:r>
              <a:rPr lang="ru" sz="1400" b="0" i="0" u="none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+7 (8422) 44-66-91     </a:t>
            </a:r>
            <a:r>
              <a:rPr lang="ru" sz="1400" b="0" i="0" u="none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  <a:hlinkClick r:id="rId4"/>
              </a:rPr>
              <a:t>www.simbirsoft.com</a:t>
            </a:r>
            <a:r>
              <a:rPr lang="ru" sz="1400" b="0" i="0" u="none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                                </a:t>
            </a:r>
          </a:p>
        </p:txBody>
      </p:sp>
      <p:cxnSp>
        <p:nvCxnSpPr>
          <p:cNvPr id="19" name="Shape 84">
            <a:extLst>
              <a:ext uri="{FF2B5EF4-FFF2-40B4-BE49-F238E27FC236}">
                <a16:creationId xmlns:a16="http://schemas.microsoft.com/office/drawing/2014/main" id="{D7C2855F-A01E-4B51-8FDD-D1E763D04D6F}"/>
              </a:ext>
            </a:extLst>
          </p:cNvPr>
          <p:cNvCxnSpPr/>
          <p:nvPr/>
        </p:nvCxnSpPr>
        <p:spPr>
          <a:xfrm>
            <a:off x="2339975" y="7056436"/>
            <a:ext cx="1500" cy="287400"/>
          </a:xfrm>
          <a:prstGeom prst="straightConnector1">
            <a:avLst/>
          </a:prstGeom>
          <a:noFill/>
          <a:ln w="19075" cap="flat" cmpd="sng">
            <a:solidFill>
              <a:srgbClr val="00499D"/>
            </a:solidFill>
            <a:prstDash val="solid"/>
            <a:miter/>
            <a:headEnd type="none" w="med" len="med"/>
            <a:tailEnd type="none" w="med" len="med"/>
          </a:ln>
        </p:spPr>
      </p:cxn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A02ED0E8-0D93-4EA2-95F6-C4DB92ACFD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6419" y="6950530"/>
            <a:ext cx="1768711" cy="469569"/>
          </a:xfrm>
          <a:prstGeom prst="rect">
            <a:avLst/>
          </a:prstGeom>
        </p:spPr>
      </p:pic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92ECF2AE-E221-49EB-9A06-901BAF4A633A}"/>
              </a:ext>
            </a:extLst>
          </p:cNvPr>
          <p:cNvSpPr/>
          <p:nvPr/>
        </p:nvSpPr>
        <p:spPr>
          <a:xfrm>
            <a:off x="530518" y="835754"/>
            <a:ext cx="9630775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dirty="0">
              <a:solidFill>
                <a:srgbClr val="333333"/>
              </a:solidFill>
              <a:latin typeface="Calibri" panose="020F0502020204030204" pitchFamily="34" charset="0"/>
              <a:ea typeface="Microsoft JhengHei UI" panose="020B0604030504040204" pitchFamily="34" charset="-120"/>
              <a:cs typeface="Calibri" panose="020F0502020204030204" pitchFamily="34" charset="0"/>
            </a:endParaRPr>
          </a:p>
          <a:p>
            <a:pPr marL="342900" indent="-342900">
              <a:buAutoNum type="arabicPeriod"/>
            </a:pPr>
            <a:r>
              <a:rPr lang="ru-RU" sz="2400" dirty="0">
                <a:latin typeface="Calibri" panose="020F0502020204030204" pitchFamily="34" charset="0"/>
                <a:ea typeface="Microsoft JhengHei UI" panose="020B0604030504040204" pitchFamily="34" charset="-120"/>
                <a:cs typeface="Calibri" panose="020F0502020204030204" pitchFamily="34" charset="0"/>
              </a:rPr>
              <a:t>Бизнес-анализ должен предварять разработку для достижения наилучшего результата.</a:t>
            </a:r>
          </a:p>
          <a:p>
            <a:pPr marL="342900" indent="-342900">
              <a:buAutoNum type="arabicPeriod"/>
            </a:pPr>
            <a:endParaRPr lang="ru-RU" sz="2400" dirty="0">
              <a:latin typeface="Calibri" panose="020F0502020204030204" pitchFamily="34" charset="0"/>
              <a:ea typeface="Microsoft JhengHei UI" panose="020B0604030504040204" pitchFamily="34" charset="-120"/>
              <a:cs typeface="Calibri" panose="020F0502020204030204" pitchFamily="34" charset="0"/>
            </a:endParaRPr>
          </a:p>
          <a:p>
            <a:pPr marL="342900" indent="-342900">
              <a:buAutoNum type="arabicPeriod" startAt="2"/>
            </a:pPr>
            <a:r>
              <a:rPr lang="ru-RU" sz="2400" dirty="0">
                <a:latin typeface="Calibri" panose="020F0502020204030204" pitchFamily="34" charset="0"/>
                <a:ea typeface="Microsoft JhengHei UI" panose="020B0604030504040204" pitchFamily="34" charset="-120"/>
                <a:cs typeface="Calibri" panose="020F0502020204030204" pitchFamily="34" charset="0"/>
              </a:rPr>
              <a:t>Результатом бизнес-анализа является оптимальное решение, удовлетворяющее всем требованиям и нуждам заказчика.</a:t>
            </a:r>
          </a:p>
          <a:p>
            <a:pPr marL="342900" indent="-342900">
              <a:buAutoNum type="arabicPeriod" startAt="2"/>
            </a:pPr>
            <a:endParaRPr lang="ru-RU" sz="2400" dirty="0">
              <a:latin typeface="Calibri" panose="020F0502020204030204" pitchFamily="34" charset="0"/>
              <a:ea typeface="Microsoft JhengHei UI" panose="020B0604030504040204" pitchFamily="34" charset="-120"/>
              <a:cs typeface="Calibri" panose="020F0502020204030204" pitchFamily="34" charset="0"/>
            </a:endParaRPr>
          </a:p>
          <a:p>
            <a:r>
              <a:rPr lang="ru-RU" sz="2400" dirty="0">
                <a:latin typeface="Calibri" panose="020F0502020204030204" pitchFamily="34" charset="0"/>
                <a:ea typeface="Microsoft JhengHei UI" panose="020B0604030504040204" pitchFamily="34" charset="-120"/>
                <a:cs typeface="Calibri" panose="020F0502020204030204" pitchFamily="34" charset="0"/>
              </a:rPr>
              <a:t>3.   Бизнес-анализ должен завершать разработку и сопровождать продукт на этапе внедрения.</a:t>
            </a:r>
          </a:p>
          <a:p>
            <a:pPr marL="342900" indent="-342900">
              <a:buAutoNum type="arabicPeriod"/>
            </a:pPr>
            <a:endParaRPr lang="ru-RU" sz="2400" dirty="0">
              <a:solidFill>
                <a:srgbClr val="333333"/>
              </a:solidFill>
              <a:latin typeface="Calibri" panose="020F0502020204030204" pitchFamily="34" charset="0"/>
              <a:ea typeface="Microsoft JhengHei UI" panose="020B0604030504040204" pitchFamily="34" charset="-120"/>
              <a:cs typeface="Calibri" panose="020F0502020204030204" pitchFamily="34" charset="0"/>
            </a:endParaRPr>
          </a:p>
          <a:p>
            <a:endParaRPr lang="ru-RU" sz="2400" dirty="0">
              <a:latin typeface="Calibri" panose="020F0502020204030204" pitchFamily="34" charset="0"/>
              <a:ea typeface="Microsoft JhengHei UI" panose="020B0604030504040204" pitchFamily="34" charset="-12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58893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99D"/>
        </a:solidFill>
        <a:effectLst/>
      </p:bgPr>
    </p:bg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Shape 361"/>
          <p:cNvSpPr txBox="1">
            <a:spLocks noGrp="1"/>
          </p:cNvSpPr>
          <p:nvPr>
            <p:ph type="ctrTitle"/>
          </p:nvPr>
        </p:nvSpPr>
        <p:spPr>
          <a:xfrm>
            <a:off x="683250" y="3892150"/>
            <a:ext cx="9718500" cy="1775120"/>
          </a:xfrm>
          <a:prstGeom prst="rect">
            <a:avLst/>
          </a:prstGeom>
        </p:spPr>
        <p:txBody>
          <a:bodyPr lIns="116050" tIns="116050" rIns="116050" bIns="116050" anchor="b" anchorCtr="0">
            <a:noAutofit/>
          </a:bodyPr>
          <a:lstStyle/>
          <a:p>
            <a:pPr lvl="0" algn="l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30555"/>
              <a:buFont typeface="Arial"/>
              <a:buNone/>
            </a:pPr>
            <a:r>
              <a:rPr lang="ru" sz="3600" dirty="0">
                <a:solidFill>
                  <a:srgbClr val="FFFFFF"/>
                </a:solidFill>
              </a:rPr>
              <a:t>СПАСИБО ЗА ВНИМАНИЕ </a:t>
            </a:r>
            <a:br>
              <a:rPr lang="ru" sz="3600" dirty="0">
                <a:solidFill>
                  <a:srgbClr val="FFFFFF"/>
                </a:solidFill>
              </a:rPr>
            </a:br>
            <a:endParaRPr sz="1600" dirty="0">
              <a:solidFill>
                <a:srgbClr val="FFFFFF"/>
              </a:solidFill>
            </a:endParaRPr>
          </a:p>
          <a:p>
            <a:pPr lvl="0" algn="l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68750"/>
              <a:buFont typeface="Arial"/>
              <a:buNone/>
            </a:pPr>
            <a:endParaRPr sz="16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81">
            <a:extLst>
              <a:ext uri="{FF2B5EF4-FFF2-40B4-BE49-F238E27FC236}">
                <a16:creationId xmlns:a16="http://schemas.microsoft.com/office/drawing/2014/main" id="{3C01471A-BFC9-4609-B30A-0218B2744F03}"/>
              </a:ext>
            </a:extLst>
          </p:cNvPr>
          <p:cNvSpPr txBox="1"/>
          <p:nvPr/>
        </p:nvSpPr>
        <p:spPr>
          <a:xfrm>
            <a:off x="10875" y="7217225"/>
            <a:ext cx="1239900" cy="301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ru" sz="1000">
                <a:solidFill>
                  <a:srgbClr val="FFFFFF"/>
                </a:solidFill>
              </a:rPr>
              <a:t>SimbirSoft 2017</a:t>
            </a:r>
          </a:p>
        </p:txBody>
      </p:sp>
      <p:sp>
        <p:nvSpPr>
          <p:cNvPr id="10" name="Shape 83">
            <a:extLst>
              <a:ext uri="{FF2B5EF4-FFF2-40B4-BE49-F238E27FC236}">
                <a16:creationId xmlns:a16="http://schemas.microsoft.com/office/drawing/2014/main" id="{65C7D823-9DA3-4F95-A956-5EE13127B43F}"/>
              </a:ext>
            </a:extLst>
          </p:cNvPr>
          <p:cNvSpPr txBox="1"/>
          <p:nvPr/>
        </p:nvSpPr>
        <p:spPr>
          <a:xfrm>
            <a:off x="2592386" y="7134904"/>
            <a:ext cx="6912000" cy="2397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Open Sans"/>
              <a:buNone/>
            </a:pPr>
            <a:r>
              <a:rPr lang="ru" sz="1400" b="0" i="0" u="none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+7 (8422) 44-66-91     </a:t>
            </a:r>
            <a:r>
              <a:rPr lang="ru" sz="1400" b="0" i="0" u="none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  <a:hlinkClick r:id="rId3"/>
              </a:rPr>
              <a:t>www.simbirsoft.com</a:t>
            </a:r>
            <a:r>
              <a:rPr lang="ru" sz="1400" b="0" i="0" u="none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                                </a:t>
            </a:r>
          </a:p>
        </p:txBody>
      </p:sp>
      <p:cxnSp>
        <p:nvCxnSpPr>
          <p:cNvPr id="11" name="Shape 84">
            <a:extLst>
              <a:ext uri="{FF2B5EF4-FFF2-40B4-BE49-F238E27FC236}">
                <a16:creationId xmlns:a16="http://schemas.microsoft.com/office/drawing/2014/main" id="{74E5B163-5863-4440-B7D0-E6C167D927DE}"/>
              </a:ext>
            </a:extLst>
          </p:cNvPr>
          <p:cNvCxnSpPr/>
          <p:nvPr/>
        </p:nvCxnSpPr>
        <p:spPr>
          <a:xfrm>
            <a:off x="2339975" y="7056436"/>
            <a:ext cx="1500" cy="287400"/>
          </a:xfrm>
          <a:prstGeom prst="straightConnector1">
            <a:avLst/>
          </a:prstGeom>
          <a:noFill/>
          <a:ln w="19075" cap="flat" cmpd="sng">
            <a:solidFill>
              <a:srgbClr val="00499D"/>
            </a:solidFill>
            <a:prstDash val="solid"/>
            <a:miter/>
            <a:headEnd type="none" w="med" len="med"/>
            <a:tailEnd type="none" w="med" len="med"/>
          </a:ln>
        </p:spPr>
      </p:cxnSp>
      <p:sp>
        <p:nvSpPr>
          <p:cNvPr id="12" name="Shape 87">
            <a:extLst>
              <a:ext uri="{FF2B5EF4-FFF2-40B4-BE49-F238E27FC236}">
                <a16:creationId xmlns:a16="http://schemas.microsoft.com/office/drawing/2014/main" id="{7FFDBADA-F88C-43DE-93D2-154AFAAC57CD}"/>
              </a:ext>
            </a:extLst>
          </p:cNvPr>
          <p:cNvSpPr txBox="1"/>
          <p:nvPr/>
        </p:nvSpPr>
        <p:spPr>
          <a:xfrm>
            <a:off x="1" y="462900"/>
            <a:ext cx="10691812" cy="522000"/>
          </a:xfrm>
          <a:prstGeom prst="rect">
            <a:avLst/>
          </a:prstGeom>
          <a:solidFill>
            <a:srgbClr val="00499D"/>
          </a:solidFill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2000" dirty="0">
                <a:solidFill>
                  <a:srgbClr val="FFFFFF"/>
                </a:solidFill>
              </a:rPr>
              <a:t>          </a:t>
            </a:r>
            <a:r>
              <a:rPr lang="ru-RU" sz="2000" dirty="0">
                <a:solidFill>
                  <a:srgbClr val="FFFFFF"/>
                </a:solidFill>
              </a:rPr>
              <a:t>В Смысле бизнес-анализ? Мы сейчас точно про </a:t>
            </a:r>
            <a:r>
              <a:rPr lang="en-US" sz="2000" dirty="0">
                <a:solidFill>
                  <a:srgbClr val="FFFFFF"/>
                </a:solidFill>
              </a:rPr>
              <a:t>IT</a:t>
            </a:r>
            <a:r>
              <a:rPr lang="ru-RU" sz="2000" dirty="0">
                <a:solidFill>
                  <a:srgbClr val="FFFFFF"/>
                </a:solidFill>
              </a:rPr>
              <a:t> говорим?</a:t>
            </a:r>
            <a:endParaRPr lang="ru" sz="2000" dirty="0">
              <a:solidFill>
                <a:srgbClr val="FFFFFF"/>
              </a:solidFill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7D8249E7-AA19-488B-8C4E-67B59C3CE8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6419" y="6950530"/>
            <a:ext cx="1768711" cy="469569"/>
          </a:xfrm>
          <a:prstGeom prst="rect">
            <a:avLst/>
          </a:prstGeom>
        </p:spPr>
      </p:pic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48B0B207-EBF1-491E-8C65-F88F9C2E7AC6}"/>
              </a:ext>
            </a:extLst>
          </p:cNvPr>
          <p:cNvSpPr/>
          <p:nvPr/>
        </p:nvSpPr>
        <p:spPr>
          <a:xfrm>
            <a:off x="10040699" y="6644452"/>
            <a:ext cx="56938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55530087-8F86-49DE-AA9A-679A97929109}"/>
              </a:ext>
            </a:extLst>
          </p:cNvPr>
          <p:cNvSpPr/>
          <p:nvPr/>
        </p:nvSpPr>
        <p:spPr>
          <a:xfrm>
            <a:off x="873216" y="1637772"/>
            <a:ext cx="9167483" cy="12603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>
              <a:lnSpc>
                <a:spcPct val="107000"/>
              </a:lnSpc>
              <a:spcAft>
                <a:spcPts val="800"/>
              </a:spcAft>
            </a:pPr>
            <a:r>
              <a:rPr lang="ru-RU" sz="2400" dirty="0">
                <a:latin typeface="Calibri" panose="020F0502020204030204" pitchFamily="34" charset="0"/>
                <a:cs typeface="Calibri" panose="020F0502020204030204" pitchFamily="34" charset="0"/>
              </a:rPr>
              <a:t>Раньше думали, что чтобы автоматизировать какой-то процесс нужно найти программистов и рассказать им, что требуется автоматизировать.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B9A013D3-AA0F-47EE-AF35-C077D559FE60}"/>
              </a:ext>
            </a:extLst>
          </p:cNvPr>
          <p:cNvSpPr/>
          <p:nvPr/>
        </p:nvSpPr>
        <p:spPr>
          <a:xfrm>
            <a:off x="762164" y="3630036"/>
            <a:ext cx="9167483" cy="23192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algn="ctr">
              <a:lnSpc>
                <a:spcPct val="107000"/>
              </a:lnSpc>
              <a:spcAft>
                <a:spcPts val="800"/>
              </a:spcAft>
            </a:pPr>
            <a:r>
              <a:rPr lang="ru-RU" sz="5400" dirty="0">
                <a:solidFill>
                  <a:srgbClr val="0065B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НО ЭТО ТАК НЕ РАБОТАЕТ!!!</a:t>
            </a:r>
          </a:p>
          <a:p>
            <a:pPr marL="228600" algn="ctr">
              <a:lnSpc>
                <a:spcPct val="107000"/>
              </a:lnSpc>
              <a:spcAft>
                <a:spcPts val="800"/>
              </a:spcAft>
            </a:pPr>
            <a:endParaRPr lang="ru-RU" sz="1800" dirty="0">
              <a:solidFill>
                <a:srgbClr val="0065B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28600" algn="ctr">
              <a:lnSpc>
                <a:spcPct val="107000"/>
              </a:lnSpc>
              <a:spcAft>
                <a:spcPts val="800"/>
              </a:spcAft>
            </a:pPr>
            <a:r>
              <a:rPr lang="en-US" altLang="ja-JP" sz="5400" dirty="0">
                <a:solidFill>
                  <a:srgbClr val="0065B8"/>
                </a:solidFill>
              </a:rPr>
              <a:t>¯ \ _ (</a:t>
            </a:r>
            <a:r>
              <a:rPr lang="ja-JP" altLang="en-US" sz="5400" dirty="0">
                <a:solidFill>
                  <a:srgbClr val="0065B8"/>
                </a:solidFill>
              </a:rPr>
              <a:t>ツ</a:t>
            </a:r>
            <a:r>
              <a:rPr lang="en-US" altLang="ja-JP" sz="5400" dirty="0">
                <a:solidFill>
                  <a:srgbClr val="0065B8"/>
                </a:solidFill>
              </a:rPr>
              <a:t>) _ / ¯</a:t>
            </a:r>
            <a:endParaRPr lang="ru-RU" sz="5400" dirty="0">
              <a:solidFill>
                <a:srgbClr val="0065B8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02850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81">
            <a:extLst>
              <a:ext uri="{FF2B5EF4-FFF2-40B4-BE49-F238E27FC236}">
                <a16:creationId xmlns:a16="http://schemas.microsoft.com/office/drawing/2014/main" id="{3C01471A-BFC9-4609-B30A-0218B2744F03}"/>
              </a:ext>
            </a:extLst>
          </p:cNvPr>
          <p:cNvSpPr txBox="1"/>
          <p:nvPr/>
        </p:nvSpPr>
        <p:spPr>
          <a:xfrm>
            <a:off x="10875" y="7217225"/>
            <a:ext cx="1239900" cy="301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ru" sz="1000">
                <a:solidFill>
                  <a:srgbClr val="FFFFFF"/>
                </a:solidFill>
              </a:rPr>
              <a:t>SimbirSoft 2017</a:t>
            </a:r>
          </a:p>
        </p:txBody>
      </p:sp>
      <p:sp>
        <p:nvSpPr>
          <p:cNvPr id="10" name="Shape 83">
            <a:extLst>
              <a:ext uri="{FF2B5EF4-FFF2-40B4-BE49-F238E27FC236}">
                <a16:creationId xmlns:a16="http://schemas.microsoft.com/office/drawing/2014/main" id="{65C7D823-9DA3-4F95-A956-5EE13127B43F}"/>
              </a:ext>
            </a:extLst>
          </p:cNvPr>
          <p:cNvSpPr txBox="1"/>
          <p:nvPr/>
        </p:nvSpPr>
        <p:spPr>
          <a:xfrm>
            <a:off x="2592386" y="7134904"/>
            <a:ext cx="6912000" cy="2397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Open Sans"/>
              <a:buNone/>
            </a:pPr>
            <a:r>
              <a:rPr lang="ru" sz="1400" b="0" i="0" u="none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+7 (8422) 44-66-91     </a:t>
            </a:r>
            <a:r>
              <a:rPr lang="ru" sz="1400" b="0" i="0" u="none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  <a:hlinkClick r:id="rId3"/>
              </a:rPr>
              <a:t>www.simbirsoft.com</a:t>
            </a:r>
            <a:r>
              <a:rPr lang="ru" sz="1400" b="0" i="0" u="none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                                </a:t>
            </a:r>
          </a:p>
        </p:txBody>
      </p:sp>
      <p:cxnSp>
        <p:nvCxnSpPr>
          <p:cNvPr id="11" name="Shape 84">
            <a:extLst>
              <a:ext uri="{FF2B5EF4-FFF2-40B4-BE49-F238E27FC236}">
                <a16:creationId xmlns:a16="http://schemas.microsoft.com/office/drawing/2014/main" id="{74E5B163-5863-4440-B7D0-E6C167D927DE}"/>
              </a:ext>
            </a:extLst>
          </p:cNvPr>
          <p:cNvCxnSpPr/>
          <p:nvPr/>
        </p:nvCxnSpPr>
        <p:spPr>
          <a:xfrm>
            <a:off x="2339975" y="7056436"/>
            <a:ext cx="1500" cy="287400"/>
          </a:xfrm>
          <a:prstGeom prst="straightConnector1">
            <a:avLst/>
          </a:prstGeom>
          <a:noFill/>
          <a:ln w="19075" cap="flat" cmpd="sng">
            <a:solidFill>
              <a:srgbClr val="00499D"/>
            </a:solidFill>
            <a:prstDash val="solid"/>
            <a:miter/>
            <a:headEnd type="none" w="med" len="med"/>
            <a:tailEnd type="none" w="med" len="med"/>
          </a:ln>
        </p:spPr>
      </p:cxnSp>
      <p:sp>
        <p:nvSpPr>
          <p:cNvPr id="12" name="Shape 87">
            <a:extLst>
              <a:ext uri="{FF2B5EF4-FFF2-40B4-BE49-F238E27FC236}">
                <a16:creationId xmlns:a16="http://schemas.microsoft.com/office/drawing/2014/main" id="{7FFDBADA-F88C-43DE-93D2-154AFAAC57CD}"/>
              </a:ext>
            </a:extLst>
          </p:cNvPr>
          <p:cNvSpPr txBox="1"/>
          <p:nvPr/>
        </p:nvSpPr>
        <p:spPr>
          <a:xfrm>
            <a:off x="1" y="462900"/>
            <a:ext cx="10691812" cy="522000"/>
          </a:xfrm>
          <a:prstGeom prst="rect">
            <a:avLst/>
          </a:prstGeom>
          <a:solidFill>
            <a:srgbClr val="00499D"/>
          </a:solidFill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2000" dirty="0">
                <a:solidFill>
                  <a:srgbClr val="FFFFFF"/>
                </a:solidFill>
              </a:rPr>
              <a:t>          </a:t>
            </a:r>
            <a:r>
              <a:rPr lang="ru-RU" sz="2000" dirty="0">
                <a:solidFill>
                  <a:srgbClr val="FFFFFF"/>
                </a:solidFill>
              </a:rPr>
              <a:t>И что мне даст бизнес-анализ?</a:t>
            </a:r>
            <a:endParaRPr lang="ru" sz="2000" dirty="0">
              <a:solidFill>
                <a:srgbClr val="FFFFFF"/>
              </a:solidFill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7D8249E7-AA19-488B-8C4E-67B59C3CE8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6419" y="6950530"/>
            <a:ext cx="1768711" cy="469569"/>
          </a:xfrm>
          <a:prstGeom prst="rect">
            <a:avLst/>
          </a:prstGeom>
        </p:spPr>
      </p:pic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48B0B207-EBF1-491E-8C65-F88F9C2E7AC6}"/>
              </a:ext>
            </a:extLst>
          </p:cNvPr>
          <p:cNvSpPr/>
          <p:nvPr/>
        </p:nvSpPr>
        <p:spPr>
          <a:xfrm>
            <a:off x="10040699" y="6644452"/>
            <a:ext cx="56938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55530087-8F86-49DE-AA9A-679A97929109}"/>
              </a:ext>
            </a:extLst>
          </p:cNvPr>
          <p:cNvSpPr/>
          <p:nvPr/>
        </p:nvSpPr>
        <p:spPr>
          <a:xfrm>
            <a:off x="762164" y="2240360"/>
            <a:ext cx="9167483" cy="28562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5800" indent="-457200">
              <a:lnSpc>
                <a:spcPct val="107000"/>
              </a:lnSpc>
              <a:spcAft>
                <a:spcPts val="800"/>
              </a:spcAft>
              <a:buAutoNum type="arabicPeriod"/>
            </a:pPr>
            <a:r>
              <a:rPr lang="ru-RU" sz="2400" dirty="0">
                <a:latin typeface="Calibri" panose="020F0502020204030204" pitchFamily="34" charset="0"/>
                <a:cs typeface="Calibri" panose="020F0502020204030204" pitchFamily="34" charset="0"/>
              </a:rPr>
              <a:t>Понимание реальных ожиданий потенциальных пользователей системы.</a:t>
            </a:r>
          </a:p>
          <a:p>
            <a:pPr marL="685800" indent="-457200">
              <a:lnSpc>
                <a:spcPct val="107000"/>
              </a:lnSpc>
              <a:spcAft>
                <a:spcPts val="800"/>
              </a:spcAft>
              <a:buAutoNum type="arabicPeriod"/>
            </a:pPr>
            <a:endParaRPr lang="ru-RU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685800" indent="-457200">
              <a:lnSpc>
                <a:spcPct val="107000"/>
              </a:lnSpc>
              <a:spcAft>
                <a:spcPts val="800"/>
              </a:spcAft>
              <a:buAutoNum type="arabicPeriod"/>
            </a:pPr>
            <a:r>
              <a:rPr lang="ru-RU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Понимание потребностей заказчика</a:t>
            </a:r>
          </a:p>
          <a:p>
            <a:pPr marL="685800" indent="-457200">
              <a:lnSpc>
                <a:spcPct val="107000"/>
              </a:lnSpc>
              <a:spcAft>
                <a:spcPts val="800"/>
              </a:spcAft>
              <a:buAutoNum type="arabicPeriod"/>
            </a:pP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685800" indent="-457200">
              <a:lnSpc>
                <a:spcPct val="107000"/>
              </a:lnSpc>
              <a:spcAft>
                <a:spcPts val="800"/>
              </a:spcAft>
              <a:buAutoNum type="arabicPeriod"/>
            </a:pPr>
            <a:r>
              <a:rPr lang="ru-RU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Донесение этой информации до дизайнеров(!) и инженеров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0F2CC60-7884-4032-9892-4CF9C430AC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825" y="2240360"/>
            <a:ext cx="743915" cy="698692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08FEAD9-9EE7-45CF-BBC1-4B9F1EB7FD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0825" y="3469050"/>
            <a:ext cx="719793" cy="698692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2DC5CA3-7936-4C79-A358-F067C912F3A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0825" y="4519167"/>
            <a:ext cx="743915" cy="655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4100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 txBox="1"/>
          <p:nvPr/>
        </p:nvSpPr>
        <p:spPr>
          <a:xfrm>
            <a:off x="10875" y="7217225"/>
            <a:ext cx="1239900" cy="301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ru" sz="1000">
                <a:solidFill>
                  <a:srgbClr val="FFFFFF"/>
                </a:solidFill>
              </a:rPr>
              <a:t>SimbirSoft 2017</a:t>
            </a:r>
          </a:p>
        </p:txBody>
      </p:sp>
      <p:sp>
        <p:nvSpPr>
          <p:cNvPr id="87" name="Shape 87"/>
          <p:cNvSpPr txBox="1"/>
          <p:nvPr/>
        </p:nvSpPr>
        <p:spPr>
          <a:xfrm>
            <a:off x="1" y="462900"/>
            <a:ext cx="10691812" cy="522000"/>
          </a:xfrm>
          <a:prstGeom prst="rect">
            <a:avLst/>
          </a:prstGeom>
          <a:solidFill>
            <a:srgbClr val="00499D"/>
          </a:solidFill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  <a:tabLst>
                <a:tab pos="447675" algn="l"/>
                <a:tab pos="628650" algn="l"/>
                <a:tab pos="714375" algn="l"/>
                <a:tab pos="895350" algn="l"/>
              </a:tabLst>
            </a:pPr>
            <a:r>
              <a:rPr lang="en-US" sz="2000" dirty="0">
                <a:solidFill>
                  <a:srgbClr val="FFFFFF"/>
                </a:solidFill>
              </a:rPr>
              <a:t>          </a:t>
            </a:r>
            <a:r>
              <a:rPr lang="ru-RU" sz="2000" dirty="0">
                <a:solidFill>
                  <a:srgbClr val="FFFFFF"/>
                </a:solidFill>
              </a:rPr>
              <a:t>Бизнес анализ в России. Распространенные заблуждения</a:t>
            </a:r>
            <a:endParaRPr lang="ru" sz="2000" dirty="0">
              <a:solidFill>
                <a:srgbClr val="FFFFFF"/>
              </a:solidFill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B8F64D2F-1D43-4C69-8BA0-691A9C8F8A33}"/>
              </a:ext>
            </a:extLst>
          </p:cNvPr>
          <p:cNvSpPr/>
          <p:nvPr/>
        </p:nvSpPr>
        <p:spPr>
          <a:xfrm>
            <a:off x="1033060" y="2454313"/>
            <a:ext cx="9167483" cy="26510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>
              <a:lnSpc>
                <a:spcPct val="107000"/>
              </a:lnSpc>
              <a:spcAft>
                <a:spcPts val="800"/>
              </a:spcAft>
            </a:pPr>
            <a:r>
              <a:rPr lang="ru-RU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Все меняется слишком быстро и непредсказуемо. Планирование в таких условиях не имеет смысла.</a:t>
            </a:r>
          </a:p>
          <a:p>
            <a:pPr marL="228600">
              <a:lnSpc>
                <a:spcPct val="107000"/>
              </a:lnSpc>
              <a:spcAft>
                <a:spcPts val="800"/>
              </a:spcAft>
            </a:pPr>
            <a:r>
              <a:rPr lang="ru-RU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228600">
              <a:lnSpc>
                <a:spcPct val="107000"/>
              </a:lnSpc>
              <a:spcAft>
                <a:spcPts val="800"/>
              </a:spcAft>
            </a:pPr>
            <a:r>
              <a:rPr lang="ru-RU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Все меняется слишком быстро! В таких условиях стратегически важно своевременно отслеживать</a:t>
            </a:r>
            <a:br>
              <a:rPr lang="ru-RU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изменения, чтобы успеть вовремя среагировать на них.</a:t>
            </a:r>
          </a:p>
        </p:txBody>
      </p:sp>
      <p:pic>
        <p:nvPicPr>
          <p:cNvPr id="1026" name="Picture 2" descr="ÐÐ¾ÑÐ¾Ð¶ÐµÐµ Ð¸Ð·Ð¾Ð±ÑÐ°Ð¶ÐµÐ½Ð¸Ðµ">
            <a:extLst>
              <a:ext uri="{FF2B5EF4-FFF2-40B4-BE49-F238E27FC236}">
                <a16:creationId xmlns:a16="http://schemas.microsoft.com/office/drawing/2014/main" id="{28F720D2-A5A0-4071-93B4-98A08A3DBB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633" y="3972169"/>
            <a:ext cx="914384" cy="914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ÐÐ°ÑÑÐ¸Ð½ÐºÐ¸ Ð¿Ð¾ Ð·Ð°Ð¿ÑÐ¾ÑÑ Ð¿ÑÐ¾Ð±Ð»ÐµÐ¼Ð° Ð¸ÐºÐ¾Ð½ÐºÐ°">
            <a:extLst>
              <a:ext uri="{FF2B5EF4-FFF2-40B4-BE49-F238E27FC236}">
                <a16:creationId xmlns:a16="http://schemas.microsoft.com/office/drawing/2014/main" id="{E7CE1DC5-6577-4939-9AE9-C0D48DD6A7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633" y="2482988"/>
            <a:ext cx="914385" cy="914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Shape 81">
            <a:extLst>
              <a:ext uri="{FF2B5EF4-FFF2-40B4-BE49-F238E27FC236}">
                <a16:creationId xmlns:a16="http://schemas.microsoft.com/office/drawing/2014/main" id="{25F1C25A-02E0-447F-A7F4-E2CCEE3F4959}"/>
              </a:ext>
            </a:extLst>
          </p:cNvPr>
          <p:cNvSpPr txBox="1"/>
          <p:nvPr/>
        </p:nvSpPr>
        <p:spPr>
          <a:xfrm>
            <a:off x="10875" y="7217225"/>
            <a:ext cx="1239900" cy="301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ru" sz="1000">
                <a:solidFill>
                  <a:srgbClr val="FFFFFF"/>
                </a:solidFill>
              </a:rPr>
              <a:t>SimbirSoft 2017</a:t>
            </a:r>
          </a:p>
        </p:txBody>
      </p:sp>
      <p:sp>
        <p:nvSpPr>
          <p:cNvPr id="11" name="Shape 83">
            <a:extLst>
              <a:ext uri="{FF2B5EF4-FFF2-40B4-BE49-F238E27FC236}">
                <a16:creationId xmlns:a16="http://schemas.microsoft.com/office/drawing/2014/main" id="{54FD7760-E4FB-4099-B0B1-7CD5F0A47FD2}"/>
              </a:ext>
            </a:extLst>
          </p:cNvPr>
          <p:cNvSpPr txBox="1"/>
          <p:nvPr/>
        </p:nvSpPr>
        <p:spPr>
          <a:xfrm>
            <a:off x="2592386" y="7134904"/>
            <a:ext cx="6912000" cy="2397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Open Sans"/>
              <a:buNone/>
            </a:pPr>
            <a:r>
              <a:rPr lang="ru" sz="1400" b="0" i="0" u="none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+7 (8422) 44-66-91     </a:t>
            </a:r>
            <a:r>
              <a:rPr lang="ru" sz="1400" b="0" i="0" u="none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  <a:hlinkClick r:id="rId5"/>
              </a:rPr>
              <a:t>www.simbirsoft.com</a:t>
            </a:r>
            <a:r>
              <a:rPr lang="ru" sz="1400" b="0" i="0" u="none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                                </a:t>
            </a:r>
          </a:p>
        </p:txBody>
      </p:sp>
      <p:cxnSp>
        <p:nvCxnSpPr>
          <p:cNvPr id="12" name="Shape 84">
            <a:extLst>
              <a:ext uri="{FF2B5EF4-FFF2-40B4-BE49-F238E27FC236}">
                <a16:creationId xmlns:a16="http://schemas.microsoft.com/office/drawing/2014/main" id="{218F528D-55C7-4B29-87A8-971F01610AA5}"/>
              </a:ext>
            </a:extLst>
          </p:cNvPr>
          <p:cNvCxnSpPr/>
          <p:nvPr/>
        </p:nvCxnSpPr>
        <p:spPr>
          <a:xfrm>
            <a:off x="2339975" y="7056436"/>
            <a:ext cx="1500" cy="287400"/>
          </a:xfrm>
          <a:prstGeom prst="straightConnector1">
            <a:avLst/>
          </a:prstGeom>
          <a:noFill/>
          <a:ln w="19075" cap="flat" cmpd="sng">
            <a:solidFill>
              <a:srgbClr val="00499D"/>
            </a:solidFill>
            <a:prstDash val="solid"/>
            <a:miter/>
            <a:headEnd type="none" w="med" len="med"/>
            <a:tailEnd type="none" w="med" len="med"/>
          </a:ln>
        </p:spPr>
      </p:cxn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3C94C0B1-D8BC-4D63-9924-4C7D190F9C5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6419" y="6950530"/>
            <a:ext cx="1768711" cy="469569"/>
          </a:xfrm>
          <a:prstGeom prst="rect">
            <a:avLst/>
          </a:prstGeom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EB94C96A-C717-4A67-A56A-4FFB643CEC99}"/>
              </a:ext>
            </a:extLst>
          </p:cNvPr>
          <p:cNvSpPr/>
          <p:nvPr/>
        </p:nvSpPr>
        <p:spPr>
          <a:xfrm>
            <a:off x="10040699" y="6644452"/>
            <a:ext cx="56938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3255585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 txBox="1"/>
          <p:nvPr/>
        </p:nvSpPr>
        <p:spPr>
          <a:xfrm>
            <a:off x="1" y="462900"/>
            <a:ext cx="10691812" cy="522000"/>
          </a:xfrm>
          <a:prstGeom prst="rect">
            <a:avLst/>
          </a:prstGeom>
          <a:solidFill>
            <a:srgbClr val="00499D"/>
          </a:solidFill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  <a:tabLst>
                <a:tab pos="447675" algn="l"/>
                <a:tab pos="628650" algn="l"/>
                <a:tab pos="714375" algn="l"/>
                <a:tab pos="895350" algn="l"/>
              </a:tabLst>
            </a:pPr>
            <a:r>
              <a:rPr lang="en-US" sz="2000" dirty="0">
                <a:solidFill>
                  <a:srgbClr val="FFFFFF"/>
                </a:solidFill>
              </a:rPr>
              <a:t>          </a:t>
            </a:r>
            <a:r>
              <a:rPr lang="ru-RU" sz="2000" dirty="0">
                <a:solidFill>
                  <a:srgbClr val="FFFFFF"/>
                </a:solidFill>
              </a:rPr>
              <a:t>Бизнес анализ в России. Думать все же выгодно</a:t>
            </a:r>
            <a:endParaRPr lang="ru" sz="2000" dirty="0">
              <a:solidFill>
                <a:srgbClr val="FFFFFF"/>
              </a:solidFill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B8F64D2F-1D43-4C69-8BA0-691A9C8F8A33}"/>
              </a:ext>
            </a:extLst>
          </p:cNvPr>
          <p:cNvSpPr/>
          <p:nvPr/>
        </p:nvSpPr>
        <p:spPr>
          <a:xfrm>
            <a:off x="1033060" y="2454313"/>
            <a:ext cx="9167483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Пока мы думаем, другие делают и выигрывают время! А время – деньги.</a:t>
            </a:r>
          </a:p>
          <a:p>
            <a:endParaRPr lang="ru-RU" sz="2400" dirty="0"/>
          </a:p>
          <a:p>
            <a:endParaRPr lang="ru-RU" sz="2400" dirty="0"/>
          </a:p>
          <a:p>
            <a:r>
              <a:rPr lang="ru-RU" sz="2400" dirty="0"/>
              <a:t>Все меняется слишком быстро! Поэтому компания должна научиться держать руку  на пульсе. Не только затем, чтобы прогнозировать изменения, но и затем, чтобы иметь возможность вовремя инициировать их. </a:t>
            </a:r>
          </a:p>
        </p:txBody>
      </p:sp>
      <p:pic>
        <p:nvPicPr>
          <p:cNvPr id="1026" name="Picture 2" descr="ÐÐ¾ÑÐ¾Ð¶ÐµÐµ Ð¸Ð·Ð¾Ð±ÑÐ°Ð¶ÐµÐ½Ð¸Ðµ">
            <a:extLst>
              <a:ext uri="{FF2B5EF4-FFF2-40B4-BE49-F238E27FC236}">
                <a16:creationId xmlns:a16="http://schemas.microsoft.com/office/drawing/2014/main" id="{28F720D2-A5A0-4071-93B4-98A08A3DBB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633" y="3972169"/>
            <a:ext cx="914384" cy="914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ÐÐ°ÑÑÐ¸Ð½ÐºÐ¸ Ð¿Ð¾ Ð·Ð°Ð¿ÑÐ¾ÑÑ Ð¿ÑÐ¾Ð±Ð»ÐµÐ¼Ð° Ð¸ÐºÐ¾Ð½ÐºÐ°">
            <a:extLst>
              <a:ext uri="{FF2B5EF4-FFF2-40B4-BE49-F238E27FC236}">
                <a16:creationId xmlns:a16="http://schemas.microsoft.com/office/drawing/2014/main" id="{E7CE1DC5-6577-4939-9AE9-C0D48DD6A7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633" y="2482988"/>
            <a:ext cx="914385" cy="914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Shape 81">
            <a:extLst>
              <a:ext uri="{FF2B5EF4-FFF2-40B4-BE49-F238E27FC236}">
                <a16:creationId xmlns:a16="http://schemas.microsoft.com/office/drawing/2014/main" id="{AA63E0BF-BD1C-448B-BFE4-6C67E2C55A48}"/>
              </a:ext>
            </a:extLst>
          </p:cNvPr>
          <p:cNvSpPr txBox="1"/>
          <p:nvPr/>
        </p:nvSpPr>
        <p:spPr>
          <a:xfrm>
            <a:off x="10875" y="7217225"/>
            <a:ext cx="1239900" cy="301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ru" sz="1000">
                <a:solidFill>
                  <a:srgbClr val="FFFFFF"/>
                </a:solidFill>
              </a:rPr>
              <a:t>SimbirSoft 2017</a:t>
            </a:r>
          </a:p>
        </p:txBody>
      </p:sp>
      <p:sp>
        <p:nvSpPr>
          <p:cNvPr id="18" name="Shape 81">
            <a:extLst>
              <a:ext uri="{FF2B5EF4-FFF2-40B4-BE49-F238E27FC236}">
                <a16:creationId xmlns:a16="http://schemas.microsoft.com/office/drawing/2014/main" id="{C63CA845-1B8E-4854-AEA3-65B0FF3EA66E}"/>
              </a:ext>
            </a:extLst>
          </p:cNvPr>
          <p:cNvSpPr txBox="1"/>
          <p:nvPr/>
        </p:nvSpPr>
        <p:spPr>
          <a:xfrm>
            <a:off x="10875" y="7217225"/>
            <a:ext cx="1239900" cy="301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ru" sz="1000">
                <a:solidFill>
                  <a:srgbClr val="FFFFFF"/>
                </a:solidFill>
              </a:rPr>
              <a:t>SimbirSoft 2017</a:t>
            </a:r>
          </a:p>
        </p:txBody>
      </p:sp>
      <p:sp>
        <p:nvSpPr>
          <p:cNvPr id="19" name="Shape 83">
            <a:extLst>
              <a:ext uri="{FF2B5EF4-FFF2-40B4-BE49-F238E27FC236}">
                <a16:creationId xmlns:a16="http://schemas.microsoft.com/office/drawing/2014/main" id="{8D7DF80B-727F-470B-BC02-3AE490D53CF9}"/>
              </a:ext>
            </a:extLst>
          </p:cNvPr>
          <p:cNvSpPr txBox="1"/>
          <p:nvPr/>
        </p:nvSpPr>
        <p:spPr>
          <a:xfrm>
            <a:off x="2592386" y="7134904"/>
            <a:ext cx="6912000" cy="2397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Open Sans"/>
              <a:buNone/>
            </a:pPr>
            <a:r>
              <a:rPr lang="ru" sz="1400" b="0" i="0" u="none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+7 (8422) 44-66-91     </a:t>
            </a:r>
            <a:r>
              <a:rPr lang="ru" sz="1400" b="0" i="0" u="none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  <a:hlinkClick r:id="rId5"/>
              </a:rPr>
              <a:t>www.simbirsoft.com</a:t>
            </a:r>
            <a:r>
              <a:rPr lang="ru" sz="1400" b="0" i="0" u="none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                                </a:t>
            </a:r>
          </a:p>
        </p:txBody>
      </p:sp>
      <p:cxnSp>
        <p:nvCxnSpPr>
          <p:cNvPr id="20" name="Shape 84">
            <a:extLst>
              <a:ext uri="{FF2B5EF4-FFF2-40B4-BE49-F238E27FC236}">
                <a16:creationId xmlns:a16="http://schemas.microsoft.com/office/drawing/2014/main" id="{6CF7D8E1-2BD3-4022-BD2A-9740E6C4E0C6}"/>
              </a:ext>
            </a:extLst>
          </p:cNvPr>
          <p:cNvCxnSpPr/>
          <p:nvPr/>
        </p:nvCxnSpPr>
        <p:spPr>
          <a:xfrm>
            <a:off x="2339975" y="7056436"/>
            <a:ext cx="1500" cy="287400"/>
          </a:xfrm>
          <a:prstGeom prst="straightConnector1">
            <a:avLst/>
          </a:prstGeom>
          <a:noFill/>
          <a:ln w="19075" cap="flat" cmpd="sng">
            <a:solidFill>
              <a:srgbClr val="00499D"/>
            </a:solidFill>
            <a:prstDash val="solid"/>
            <a:miter/>
            <a:headEnd type="none" w="med" len="med"/>
            <a:tailEnd type="none" w="med" len="med"/>
          </a:ln>
        </p:spPr>
      </p:cxn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7A37AEE6-3E16-4DE2-91A8-E9BBF45677C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6419" y="6950530"/>
            <a:ext cx="1768711" cy="469569"/>
          </a:xfrm>
          <a:prstGeom prst="rect">
            <a:avLst/>
          </a:prstGeom>
        </p:spPr>
      </p:pic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1943C6D5-8439-4D98-9277-68360B7417FC}"/>
              </a:ext>
            </a:extLst>
          </p:cNvPr>
          <p:cNvSpPr/>
          <p:nvPr/>
        </p:nvSpPr>
        <p:spPr>
          <a:xfrm>
            <a:off x="10040699" y="6644452"/>
            <a:ext cx="56938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6</a:t>
            </a:r>
            <a:endParaRPr lang="ru-RU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327121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 txBox="1"/>
          <p:nvPr/>
        </p:nvSpPr>
        <p:spPr>
          <a:xfrm>
            <a:off x="1" y="462900"/>
            <a:ext cx="10691812" cy="522000"/>
          </a:xfrm>
          <a:prstGeom prst="rect">
            <a:avLst/>
          </a:prstGeom>
          <a:solidFill>
            <a:srgbClr val="00499D"/>
          </a:solidFill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  <a:tabLst>
                <a:tab pos="447675" algn="l"/>
                <a:tab pos="628650" algn="l"/>
                <a:tab pos="714375" algn="l"/>
                <a:tab pos="895350" algn="l"/>
              </a:tabLst>
            </a:pPr>
            <a:r>
              <a:rPr lang="en-US" sz="2000" dirty="0">
                <a:solidFill>
                  <a:srgbClr val="FFFFFF"/>
                </a:solidFill>
              </a:rPr>
              <a:t>          </a:t>
            </a:r>
            <a:r>
              <a:rPr lang="ru-RU" sz="2000" dirty="0">
                <a:solidFill>
                  <a:srgbClr val="FFFFFF"/>
                </a:solidFill>
              </a:rPr>
              <a:t>Бизнес анализ в России. Думать все же выгодно</a:t>
            </a:r>
            <a:endParaRPr lang="ru" sz="2000" dirty="0">
              <a:solidFill>
                <a:srgbClr val="FFFFFF"/>
              </a:solidFill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B8F64D2F-1D43-4C69-8BA0-691A9C8F8A33}"/>
              </a:ext>
            </a:extLst>
          </p:cNvPr>
          <p:cNvSpPr/>
          <p:nvPr/>
        </p:nvSpPr>
        <p:spPr>
          <a:xfrm>
            <a:off x="1033060" y="2454313"/>
            <a:ext cx="9167483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У нас все зависит от собственника, а у него в голове пляшет зайчик и в неделе по семь пятниц!</a:t>
            </a:r>
          </a:p>
          <a:p>
            <a:endParaRPr lang="ru-RU" sz="2400" dirty="0"/>
          </a:p>
          <a:p>
            <a:endParaRPr lang="ru-RU" sz="2400" dirty="0"/>
          </a:p>
          <a:p>
            <a:r>
              <a:rPr lang="ru-RU" sz="2400" dirty="0"/>
              <a:t>Да, действительно бизнес в России очень лидер-центрированный, но наличие продуманной </a:t>
            </a:r>
            <a:r>
              <a:rPr lang="ru-RU" sz="2400"/>
              <a:t>стратегии внесет </a:t>
            </a:r>
            <a:r>
              <a:rPr lang="ru-RU" sz="2400" dirty="0"/>
              <a:t>столь нужную упорядоченность в процесс разработки и позволит снизить риски. </a:t>
            </a:r>
          </a:p>
        </p:txBody>
      </p:sp>
      <p:pic>
        <p:nvPicPr>
          <p:cNvPr id="1026" name="Picture 2" descr="ÐÐ¾ÑÐ¾Ð¶ÐµÐµ Ð¸Ð·Ð¾Ð±ÑÐ°Ð¶ÐµÐ½Ð¸Ðµ">
            <a:extLst>
              <a:ext uri="{FF2B5EF4-FFF2-40B4-BE49-F238E27FC236}">
                <a16:creationId xmlns:a16="http://schemas.microsoft.com/office/drawing/2014/main" id="{28F720D2-A5A0-4071-93B4-98A08A3DBB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633" y="3972169"/>
            <a:ext cx="914384" cy="914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ÐÐ°ÑÑÐ¸Ð½ÐºÐ¸ Ð¿Ð¾ Ð·Ð°Ð¿ÑÐ¾ÑÑ Ð¿ÑÐ¾Ð±Ð»ÐµÐ¼Ð° Ð¸ÐºÐ¾Ð½ÐºÐ°">
            <a:extLst>
              <a:ext uri="{FF2B5EF4-FFF2-40B4-BE49-F238E27FC236}">
                <a16:creationId xmlns:a16="http://schemas.microsoft.com/office/drawing/2014/main" id="{E7CE1DC5-6577-4939-9AE9-C0D48DD6A7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633" y="2482988"/>
            <a:ext cx="914385" cy="914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Shape 81">
            <a:extLst>
              <a:ext uri="{FF2B5EF4-FFF2-40B4-BE49-F238E27FC236}">
                <a16:creationId xmlns:a16="http://schemas.microsoft.com/office/drawing/2014/main" id="{9E4F0A4F-43C7-4656-B9DC-F8E83A8C0BF4}"/>
              </a:ext>
            </a:extLst>
          </p:cNvPr>
          <p:cNvSpPr txBox="1"/>
          <p:nvPr/>
        </p:nvSpPr>
        <p:spPr>
          <a:xfrm>
            <a:off x="10875" y="7217225"/>
            <a:ext cx="1239900" cy="301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ru" sz="1000">
                <a:solidFill>
                  <a:srgbClr val="FFFFFF"/>
                </a:solidFill>
              </a:rPr>
              <a:t>SimbirSoft 2017</a:t>
            </a:r>
          </a:p>
        </p:txBody>
      </p:sp>
      <p:sp>
        <p:nvSpPr>
          <p:cNvPr id="18" name="Shape 81">
            <a:extLst>
              <a:ext uri="{FF2B5EF4-FFF2-40B4-BE49-F238E27FC236}">
                <a16:creationId xmlns:a16="http://schemas.microsoft.com/office/drawing/2014/main" id="{B755E95A-B606-4DFC-BFF2-B39ED18F0049}"/>
              </a:ext>
            </a:extLst>
          </p:cNvPr>
          <p:cNvSpPr txBox="1"/>
          <p:nvPr/>
        </p:nvSpPr>
        <p:spPr>
          <a:xfrm>
            <a:off x="10875" y="7217225"/>
            <a:ext cx="1239900" cy="301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ru" sz="1000">
                <a:solidFill>
                  <a:srgbClr val="FFFFFF"/>
                </a:solidFill>
              </a:rPr>
              <a:t>SimbirSoft 2017</a:t>
            </a:r>
          </a:p>
        </p:txBody>
      </p:sp>
      <p:sp>
        <p:nvSpPr>
          <p:cNvPr id="19" name="Shape 83">
            <a:extLst>
              <a:ext uri="{FF2B5EF4-FFF2-40B4-BE49-F238E27FC236}">
                <a16:creationId xmlns:a16="http://schemas.microsoft.com/office/drawing/2014/main" id="{7000B1E6-70B0-4DC2-AE59-077987406C52}"/>
              </a:ext>
            </a:extLst>
          </p:cNvPr>
          <p:cNvSpPr txBox="1"/>
          <p:nvPr/>
        </p:nvSpPr>
        <p:spPr>
          <a:xfrm>
            <a:off x="2592386" y="7134904"/>
            <a:ext cx="6912000" cy="2397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Open Sans"/>
              <a:buNone/>
            </a:pPr>
            <a:r>
              <a:rPr lang="ru" sz="1400" b="0" i="0" u="none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+7 (8422) 44-66-91     </a:t>
            </a:r>
            <a:r>
              <a:rPr lang="ru" sz="1400" b="0" i="0" u="none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  <a:hlinkClick r:id="rId5"/>
              </a:rPr>
              <a:t>www.simbirsoft.com</a:t>
            </a:r>
            <a:r>
              <a:rPr lang="ru" sz="1400" b="0" i="0" u="none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                                </a:t>
            </a:r>
          </a:p>
        </p:txBody>
      </p:sp>
      <p:cxnSp>
        <p:nvCxnSpPr>
          <p:cNvPr id="20" name="Shape 84">
            <a:extLst>
              <a:ext uri="{FF2B5EF4-FFF2-40B4-BE49-F238E27FC236}">
                <a16:creationId xmlns:a16="http://schemas.microsoft.com/office/drawing/2014/main" id="{311A54BE-8CBA-40F1-89AA-D5B9112AD907}"/>
              </a:ext>
            </a:extLst>
          </p:cNvPr>
          <p:cNvCxnSpPr/>
          <p:nvPr/>
        </p:nvCxnSpPr>
        <p:spPr>
          <a:xfrm>
            <a:off x="2339975" y="7056436"/>
            <a:ext cx="1500" cy="287400"/>
          </a:xfrm>
          <a:prstGeom prst="straightConnector1">
            <a:avLst/>
          </a:prstGeom>
          <a:noFill/>
          <a:ln w="19075" cap="flat" cmpd="sng">
            <a:solidFill>
              <a:srgbClr val="00499D"/>
            </a:solidFill>
            <a:prstDash val="solid"/>
            <a:miter/>
            <a:headEnd type="none" w="med" len="med"/>
            <a:tailEnd type="none" w="med" len="med"/>
          </a:ln>
        </p:spPr>
      </p:cxn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771AE0C1-E650-4025-AAA9-4BEACD1B10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6419" y="6950530"/>
            <a:ext cx="1768711" cy="469569"/>
          </a:xfrm>
          <a:prstGeom prst="rect">
            <a:avLst/>
          </a:prstGeom>
        </p:spPr>
      </p:pic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131D8AD2-B9F3-43EF-B55D-C0C1F9FB376D}"/>
              </a:ext>
            </a:extLst>
          </p:cNvPr>
          <p:cNvSpPr/>
          <p:nvPr/>
        </p:nvSpPr>
        <p:spPr>
          <a:xfrm>
            <a:off x="10040699" y="6644452"/>
            <a:ext cx="56938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1722131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 txBox="1"/>
          <p:nvPr/>
        </p:nvSpPr>
        <p:spPr>
          <a:xfrm>
            <a:off x="1" y="462900"/>
            <a:ext cx="10691812" cy="522000"/>
          </a:xfrm>
          <a:prstGeom prst="rect">
            <a:avLst/>
          </a:prstGeom>
          <a:solidFill>
            <a:srgbClr val="00499D"/>
          </a:solidFill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/>
            <a:r>
              <a:rPr lang="en-US" sz="1800" dirty="0">
                <a:solidFill>
                  <a:schemeClr val="bg1"/>
                </a:solidFill>
              </a:rPr>
              <a:t>           </a:t>
            </a:r>
            <a:r>
              <a:rPr lang="ru-RU" sz="1800" dirty="0">
                <a:solidFill>
                  <a:schemeClr val="bg1"/>
                </a:solidFill>
              </a:rPr>
              <a:t>А ваш заказчик сможет ответить на эти вопросы?</a:t>
            </a:r>
            <a:endParaRPr lang="ru" sz="1800" dirty="0">
              <a:solidFill>
                <a:schemeClr val="bg1"/>
              </a:solidFill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9F884D82-68C9-4437-80EF-AB9C93217F14}"/>
              </a:ext>
            </a:extLst>
          </p:cNvPr>
          <p:cNvSpPr/>
          <p:nvPr/>
        </p:nvSpPr>
        <p:spPr>
          <a:xfrm>
            <a:off x="903265" y="1966103"/>
            <a:ext cx="4565673" cy="104644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solidFill>
                  <a:schemeClr val="tx1"/>
                </a:solidFill>
              </a:rPr>
              <a:t>Два главных вопроса бизнеса:</a:t>
            </a:r>
            <a:br>
              <a:rPr lang="ru-RU" sz="2400" dirty="0">
                <a:solidFill>
                  <a:schemeClr val="tx1"/>
                </a:solidFill>
              </a:rPr>
            </a:br>
            <a:br>
              <a:rPr lang="ru-RU" dirty="0">
                <a:solidFill>
                  <a:schemeClr val="tx1"/>
                </a:solidFill>
              </a:rPr>
            </a:br>
            <a:endParaRPr lang="ru-RU" sz="2400" dirty="0">
              <a:solidFill>
                <a:schemeClr val="tx1"/>
              </a:solidFill>
            </a:endParaRPr>
          </a:p>
        </p:txBody>
      </p:sp>
      <p:pic>
        <p:nvPicPr>
          <p:cNvPr id="1026" name="Picture 2" descr="ÐÐ¾ÑÐ¾Ð¶ÐµÐµ Ð¸Ð·Ð¾Ð±ÑÐ°Ð¶ÐµÐ½Ð¸Ðµ">
            <a:extLst>
              <a:ext uri="{FF2B5EF4-FFF2-40B4-BE49-F238E27FC236}">
                <a16:creationId xmlns:a16="http://schemas.microsoft.com/office/drawing/2014/main" id="{50B3358A-3FFC-4318-B889-2C0AE0E520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8938" y="2353974"/>
            <a:ext cx="3962400" cy="2981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A217B812-2660-4E87-8C87-77E817C57B7D}"/>
              </a:ext>
            </a:extLst>
          </p:cNvPr>
          <p:cNvSpPr/>
          <p:nvPr/>
        </p:nvSpPr>
        <p:spPr>
          <a:xfrm>
            <a:off x="1233029" y="3311146"/>
            <a:ext cx="5343525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800" dirty="0">
                <a:solidFill>
                  <a:schemeClr val="tx1"/>
                </a:solidFill>
              </a:rPr>
              <a:t>1.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sz="1800" strike="sngStrike" dirty="0">
                <a:solidFill>
                  <a:schemeClr val="bg2"/>
                </a:solidFill>
              </a:rPr>
              <a:t>Кто виноват</a:t>
            </a:r>
            <a:r>
              <a:rPr lang="ru-RU" sz="1800" dirty="0">
                <a:solidFill>
                  <a:schemeClr val="bg2"/>
                </a:solidFill>
              </a:rPr>
              <a:t> </a:t>
            </a:r>
            <a:r>
              <a:rPr lang="ru-RU" sz="2800" dirty="0">
                <a:solidFill>
                  <a:schemeClr val="tx1"/>
                </a:solidFill>
              </a:rPr>
              <a:t>Куда идем?</a:t>
            </a:r>
          </a:p>
          <a:p>
            <a:endParaRPr lang="ru-RU" sz="2400" dirty="0">
              <a:solidFill>
                <a:schemeClr val="tx1"/>
              </a:solidFill>
            </a:endParaRPr>
          </a:p>
          <a:p>
            <a:r>
              <a:rPr lang="ru-RU" sz="1800" dirty="0">
                <a:solidFill>
                  <a:schemeClr val="tx1"/>
                </a:solidFill>
              </a:rPr>
              <a:t>2. </a:t>
            </a:r>
            <a:r>
              <a:rPr lang="ru-RU" sz="1800" strike="sngStrike" dirty="0">
                <a:solidFill>
                  <a:schemeClr val="bg2"/>
                </a:solidFill>
              </a:rPr>
              <a:t>Что делать</a:t>
            </a:r>
            <a:r>
              <a:rPr lang="ru-RU" sz="1800" dirty="0">
                <a:solidFill>
                  <a:schemeClr val="tx1"/>
                </a:solidFill>
              </a:rPr>
              <a:t> </a:t>
            </a:r>
            <a:r>
              <a:rPr lang="ru-RU" sz="2800" dirty="0">
                <a:solidFill>
                  <a:schemeClr val="tx1"/>
                </a:solidFill>
              </a:rPr>
              <a:t>Как идем?</a:t>
            </a:r>
          </a:p>
        </p:txBody>
      </p:sp>
      <p:sp>
        <p:nvSpPr>
          <p:cNvPr id="10" name="Shape 81">
            <a:extLst>
              <a:ext uri="{FF2B5EF4-FFF2-40B4-BE49-F238E27FC236}">
                <a16:creationId xmlns:a16="http://schemas.microsoft.com/office/drawing/2014/main" id="{A5C82611-22D4-4C1D-BB32-B5BA0574DE24}"/>
              </a:ext>
            </a:extLst>
          </p:cNvPr>
          <p:cNvSpPr txBox="1"/>
          <p:nvPr/>
        </p:nvSpPr>
        <p:spPr>
          <a:xfrm>
            <a:off x="10875" y="7217225"/>
            <a:ext cx="1239900" cy="301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ru" sz="1000">
                <a:solidFill>
                  <a:srgbClr val="FFFFFF"/>
                </a:solidFill>
              </a:rPr>
              <a:t>SimbirSoft 2017</a:t>
            </a:r>
          </a:p>
        </p:txBody>
      </p:sp>
      <p:sp>
        <p:nvSpPr>
          <p:cNvPr id="11" name="Shape 81">
            <a:extLst>
              <a:ext uri="{FF2B5EF4-FFF2-40B4-BE49-F238E27FC236}">
                <a16:creationId xmlns:a16="http://schemas.microsoft.com/office/drawing/2014/main" id="{9522779D-D2BD-4875-B151-268B11899274}"/>
              </a:ext>
            </a:extLst>
          </p:cNvPr>
          <p:cNvSpPr txBox="1"/>
          <p:nvPr/>
        </p:nvSpPr>
        <p:spPr>
          <a:xfrm>
            <a:off x="10875" y="7217225"/>
            <a:ext cx="1239900" cy="301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ru" sz="1000">
                <a:solidFill>
                  <a:srgbClr val="FFFFFF"/>
                </a:solidFill>
              </a:rPr>
              <a:t>SimbirSoft 2017</a:t>
            </a:r>
          </a:p>
        </p:txBody>
      </p:sp>
      <p:sp>
        <p:nvSpPr>
          <p:cNvPr id="12" name="Shape 83">
            <a:extLst>
              <a:ext uri="{FF2B5EF4-FFF2-40B4-BE49-F238E27FC236}">
                <a16:creationId xmlns:a16="http://schemas.microsoft.com/office/drawing/2014/main" id="{5F832165-5C22-44D9-8E1A-2255B4B53D3F}"/>
              </a:ext>
            </a:extLst>
          </p:cNvPr>
          <p:cNvSpPr txBox="1"/>
          <p:nvPr/>
        </p:nvSpPr>
        <p:spPr>
          <a:xfrm>
            <a:off x="2592386" y="7134904"/>
            <a:ext cx="6912000" cy="2397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Open Sans"/>
              <a:buNone/>
            </a:pPr>
            <a:r>
              <a:rPr lang="ru" sz="1400" b="0" i="0" u="none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+7 (8422) 44-66-91     </a:t>
            </a:r>
            <a:r>
              <a:rPr lang="ru" sz="1400" b="0" i="0" u="none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  <a:hlinkClick r:id="rId4"/>
              </a:rPr>
              <a:t>www.simbirsoft.com</a:t>
            </a:r>
            <a:r>
              <a:rPr lang="ru" sz="1400" b="0" i="0" u="none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                                </a:t>
            </a:r>
          </a:p>
        </p:txBody>
      </p:sp>
      <p:cxnSp>
        <p:nvCxnSpPr>
          <p:cNvPr id="13" name="Shape 84">
            <a:extLst>
              <a:ext uri="{FF2B5EF4-FFF2-40B4-BE49-F238E27FC236}">
                <a16:creationId xmlns:a16="http://schemas.microsoft.com/office/drawing/2014/main" id="{3E1BE435-5AD6-4346-AD5E-B10341ABA426}"/>
              </a:ext>
            </a:extLst>
          </p:cNvPr>
          <p:cNvCxnSpPr/>
          <p:nvPr/>
        </p:nvCxnSpPr>
        <p:spPr>
          <a:xfrm>
            <a:off x="2339975" y="7056436"/>
            <a:ext cx="1500" cy="287400"/>
          </a:xfrm>
          <a:prstGeom prst="straightConnector1">
            <a:avLst/>
          </a:prstGeom>
          <a:noFill/>
          <a:ln w="19075" cap="flat" cmpd="sng">
            <a:solidFill>
              <a:srgbClr val="00499D"/>
            </a:solidFill>
            <a:prstDash val="solid"/>
            <a:miter/>
            <a:headEnd type="none" w="med" len="med"/>
            <a:tailEnd type="none" w="med" len="med"/>
          </a:ln>
        </p:spPr>
      </p:cxn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D7DFE017-36E7-498E-872D-2D82CBC880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6419" y="6950530"/>
            <a:ext cx="1768711" cy="469569"/>
          </a:xfrm>
          <a:prstGeom prst="rect">
            <a:avLst/>
          </a:prstGeom>
        </p:spPr>
      </p:pic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80AF4B48-4091-47E3-9046-E5EDE414E56E}"/>
              </a:ext>
            </a:extLst>
          </p:cNvPr>
          <p:cNvSpPr/>
          <p:nvPr/>
        </p:nvSpPr>
        <p:spPr>
          <a:xfrm>
            <a:off x="10040699" y="6644452"/>
            <a:ext cx="56938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8</a:t>
            </a:r>
            <a:endParaRPr lang="ru-RU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Shape 199"/>
          <p:cNvSpPr txBox="1"/>
          <p:nvPr/>
        </p:nvSpPr>
        <p:spPr>
          <a:xfrm>
            <a:off x="271950" y="478550"/>
            <a:ext cx="9866100" cy="522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ru" sz="2400">
                <a:solidFill>
                  <a:srgbClr val="FFFFFF"/>
                </a:solidFill>
              </a:rPr>
              <a:t>ПРОЕКТЫ ОТДЕЛА</a:t>
            </a:r>
          </a:p>
        </p:txBody>
      </p:sp>
      <p:sp>
        <p:nvSpPr>
          <p:cNvPr id="205" name="Shape 205"/>
          <p:cNvSpPr txBox="1"/>
          <p:nvPr/>
        </p:nvSpPr>
        <p:spPr>
          <a:xfrm>
            <a:off x="0" y="462900"/>
            <a:ext cx="10691813" cy="522000"/>
          </a:xfrm>
          <a:prstGeom prst="rect">
            <a:avLst/>
          </a:prstGeom>
          <a:solidFill>
            <a:srgbClr val="00499D"/>
          </a:solidFill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>
              <a:tabLst>
                <a:tab pos="714375" algn="l"/>
              </a:tabLst>
            </a:pPr>
            <a:r>
              <a:rPr lang="ru-RU" sz="2000" dirty="0">
                <a:solidFill>
                  <a:srgbClr val="FFFFFF"/>
                </a:solidFill>
              </a:rPr>
              <a:t>          Поехали!</a:t>
            </a:r>
            <a:endParaRPr lang="ru" sz="2000" dirty="0">
              <a:solidFill>
                <a:srgbClr val="FFFFFF"/>
              </a:solidFill>
            </a:endParaRPr>
          </a:p>
          <a:p>
            <a:pPr lvl="0" rtl="0">
              <a:spcBef>
                <a:spcPts val="0"/>
              </a:spcBef>
              <a:buNone/>
            </a:pPr>
            <a:endParaRPr lang="ru" sz="2000" dirty="0">
              <a:solidFill>
                <a:srgbClr val="FFFFFF"/>
              </a:solidFill>
            </a:endParaRPr>
          </a:p>
        </p:txBody>
      </p:sp>
      <p:pic>
        <p:nvPicPr>
          <p:cNvPr id="1028" name="Picture 4" descr="ÐÐ°ÑÑÐ¸Ð½ÐºÐ¸ Ð¿Ð¾ Ð·Ð°Ð¿ÑÐ¾ÑÑ Ð³Ð°Ð³Ð°ÑÐ¸Ð½ÑÐ¸ÑÑÐ½Ð¾Ðº">
            <a:extLst>
              <a:ext uri="{FF2B5EF4-FFF2-40B4-BE49-F238E27FC236}">
                <a16:creationId xmlns:a16="http://schemas.microsoft.com/office/drawing/2014/main" id="{A7113BBB-D541-447C-8055-8D5EE2C743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36" b="7274"/>
          <a:stretch/>
        </p:blipFill>
        <p:spPr bwMode="auto">
          <a:xfrm>
            <a:off x="2173429" y="998738"/>
            <a:ext cx="6344954" cy="6024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hape 81">
            <a:extLst>
              <a:ext uri="{FF2B5EF4-FFF2-40B4-BE49-F238E27FC236}">
                <a16:creationId xmlns:a16="http://schemas.microsoft.com/office/drawing/2014/main" id="{DCBF19EB-BBCC-4BD0-B910-E8AC759E9AC4}"/>
              </a:ext>
            </a:extLst>
          </p:cNvPr>
          <p:cNvSpPr txBox="1"/>
          <p:nvPr/>
        </p:nvSpPr>
        <p:spPr>
          <a:xfrm>
            <a:off x="10875" y="7217225"/>
            <a:ext cx="1239900" cy="301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ru" sz="1000">
                <a:solidFill>
                  <a:srgbClr val="FFFFFF"/>
                </a:solidFill>
              </a:rPr>
              <a:t>SimbirSoft 2017</a:t>
            </a:r>
          </a:p>
        </p:txBody>
      </p:sp>
      <p:sp>
        <p:nvSpPr>
          <p:cNvPr id="10" name="Shape 81">
            <a:extLst>
              <a:ext uri="{FF2B5EF4-FFF2-40B4-BE49-F238E27FC236}">
                <a16:creationId xmlns:a16="http://schemas.microsoft.com/office/drawing/2014/main" id="{6DF54315-DC68-46BD-BBEA-328B418681FA}"/>
              </a:ext>
            </a:extLst>
          </p:cNvPr>
          <p:cNvSpPr txBox="1"/>
          <p:nvPr/>
        </p:nvSpPr>
        <p:spPr>
          <a:xfrm>
            <a:off x="10875" y="7217225"/>
            <a:ext cx="1239900" cy="301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ru" sz="1000">
                <a:solidFill>
                  <a:srgbClr val="FFFFFF"/>
                </a:solidFill>
              </a:rPr>
              <a:t>SimbirSoft 2017</a:t>
            </a:r>
          </a:p>
        </p:txBody>
      </p:sp>
      <p:sp>
        <p:nvSpPr>
          <p:cNvPr id="11" name="Shape 83">
            <a:extLst>
              <a:ext uri="{FF2B5EF4-FFF2-40B4-BE49-F238E27FC236}">
                <a16:creationId xmlns:a16="http://schemas.microsoft.com/office/drawing/2014/main" id="{D5B4942E-6BF8-40CD-B23E-44A0E14031F9}"/>
              </a:ext>
            </a:extLst>
          </p:cNvPr>
          <p:cNvSpPr txBox="1"/>
          <p:nvPr/>
        </p:nvSpPr>
        <p:spPr>
          <a:xfrm>
            <a:off x="2592386" y="7134904"/>
            <a:ext cx="6912000" cy="2397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Open Sans"/>
              <a:buNone/>
            </a:pPr>
            <a:r>
              <a:rPr lang="ru" sz="1400" b="0" i="0" u="none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+7 (8422) 44-66-91     </a:t>
            </a:r>
            <a:r>
              <a:rPr lang="ru" sz="1400" b="0" i="0" u="none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  <a:hlinkClick r:id="rId4"/>
              </a:rPr>
              <a:t>www.simbirsoft.com</a:t>
            </a:r>
            <a:r>
              <a:rPr lang="ru" sz="1400" b="0" i="0" u="none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                                </a:t>
            </a:r>
          </a:p>
        </p:txBody>
      </p:sp>
      <p:cxnSp>
        <p:nvCxnSpPr>
          <p:cNvPr id="12" name="Shape 84">
            <a:extLst>
              <a:ext uri="{FF2B5EF4-FFF2-40B4-BE49-F238E27FC236}">
                <a16:creationId xmlns:a16="http://schemas.microsoft.com/office/drawing/2014/main" id="{BAD6E4F1-DF66-47CC-B02F-454F69BF8620}"/>
              </a:ext>
            </a:extLst>
          </p:cNvPr>
          <p:cNvCxnSpPr/>
          <p:nvPr/>
        </p:nvCxnSpPr>
        <p:spPr>
          <a:xfrm>
            <a:off x="2339975" y="7056436"/>
            <a:ext cx="1500" cy="287400"/>
          </a:xfrm>
          <a:prstGeom prst="straightConnector1">
            <a:avLst/>
          </a:prstGeom>
          <a:noFill/>
          <a:ln w="19075" cap="flat" cmpd="sng">
            <a:solidFill>
              <a:srgbClr val="00499D"/>
            </a:solidFill>
            <a:prstDash val="solid"/>
            <a:miter/>
            <a:headEnd type="none" w="med" len="med"/>
            <a:tailEnd type="none" w="med" len="med"/>
          </a:ln>
        </p:spPr>
      </p:cxn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7A56095A-1F9D-4EFE-BEC5-BEF1F31AE8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6419" y="6950530"/>
            <a:ext cx="1768711" cy="469569"/>
          </a:xfrm>
          <a:prstGeom prst="rect">
            <a:avLst/>
          </a:prstGeom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1DD33219-91AD-45A6-8AAF-3268CF7624DA}"/>
              </a:ext>
            </a:extLst>
          </p:cNvPr>
          <p:cNvSpPr/>
          <p:nvPr/>
        </p:nvSpPr>
        <p:spPr>
          <a:xfrm>
            <a:off x="10040699" y="6644452"/>
            <a:ext cx="56938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9</a:t>
            </a:r>
            <a:endParaRPr lang="ru-RU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-light-2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5595</TotalTime>
  <Words>981</Words>
  <Application>Microsoft Office PowerPoint</Application>
  <PresentationFormat>Произвольный</PresentationFormat>
  <Paragraphs>212</Paragraphs>
  <Slides>25</Slides>
  <Notes>25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9" baseType="lpstr">
      <vt:lpstr>Open Sans</vt:lpstr>
      <vt:lpstr>Arial</vt:lpstr>
      <vt:lpstr>Calibri</vt:lpstr>
      <vt:lpstr>simple-light-2</vt:lpstr>
      <vt:lpstr>Зачем вам ПО: драма в трех частях Аргументы/контраргументы   Чернова Полина Аналитик SimbirSoft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 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НАПРАВЛЕНИЕ  АНАЛИТИКИ  Отчет за 2016 План на 2017  Анна Шведова Руководитель направления 26.01.2017</dc:title>
  <dc:creator>user</dc:creator>
  <cp:lastModifiedBy>Полина Чернова</cp:lastModifiedBy>
  <cp:revision>148</cp:revision>
  <dcterms:modified xsi:type="dcterms:W3CDTF">2019-05-24T08:12:00Z</dcterms:modified>
</cp:coreProperties>
</file>