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6"/>
  </p:notesMasterIdLst>
  <p:sldIdLst>
    <p:sldId id="288" r:id="rId2"/>
    <p:sldId id="285" r:id="rId3"/>
    <p:sldId id="306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305" r:id="rId12"/>
    <p:sldId id="268" r:id="rId13"/>
    <p:sldId id="269" r:id="rId14"/>
    <p:sldId id="271" r:id="rId15"/>
    <p:sldId id="272" r:id="rId16"/>
    <p:sldId id="273" r:id="rId17"/>
    <p:sldId id="274" r:id="rId18"/>
    <p:sldId id="307" r:id="rId19"/>
    <p:sldId id="278" r:id="rId20"/>
    <p:sldId id="279" r:id="rId21"/>
    <p:sldId id="280" r:id="rId22"/>
    <p:sldId id="308" r:id="rId23"/>
    <p:sldId id="281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 Starostenko" initials="VS" lastIdx="1" clrIdx="0">
    <p:extLst>
      <p:ext uri="{19B8F6BF-5375-455C-9EA6-DF929625EA0E}">
        <p15:presenceInfo xmlns:p15="http://schemas.microsoft.com/office/powerpoint/2012/main" userId="S-1-5-21-3607010155-1645977161-1286040368-10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1006-5725-40CA-8630-F1AD985E2439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9A4B8-627B-4FC7-96DC-1469B35672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0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9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4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1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0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2007FC-6454-4718-87B9-203A65DD5E9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01D725-432B-44FA-B9DE-59C471ECD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58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4FA79E0-5627-458B-BFEA-DD5B0B8E3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731" y="2385000"/>
            <a:ext cx="6739109" cy="1044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Story Mapping</a:t>
            </a:r>
            <a:endParaRPr lang="ru-RU" b="1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E10B1F8-3C21-44B0-A43C-8A6B74565E11}"/>
              </a:ext>
            </a:extLst>
          </p:cNvPr>
          <p:cNvSpPr txBox="1">
            <a:spLocks/>
          </p:cNvSpPr>
          <p:nvPr/>
        </p:nvSpPr>
        <p:spPr>
          <a:xfrm>
            <a:off x="8727440" y="4724169"/>
            <a:ext cx="346456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3200" dirty="0">
                <a:solidFill>
                  <a:schemeClr val="tx1"/>
                </a:solidFill>
              </a:rPr>
              <a:t>Н</a:t>
            </a:r>
            <a:r>
              <a:rPr lang="be-BY" sz="3200" dirty="0">
                <a:solidFill>
                  <a:schemeClr val="tx1"/>
                </a:solidFill>
              </a:rPr>
              <a:t>а</a:t>
            </a:r>
            <a:r>
              <a:rPr lang="ru-BY" sz="3200" dirty="0">
                <a:solidFill>
                  <a:schemeClr val="tx1"/>
                </a:solidFill>
              </a:rPr>
              <a:t> </a:t>
            </a:r>
            <a:r>
              <a:rPr lang="be-BY" sz="3200" dirty="0">
                <a:solidFill>
                  <a:schemeClr val="tx1"/>
                </a:solidFill>
              </a:rPr>
              <a:t>п</a:t>
            </a:r>
            <a:r>
              <a:rPr lang="ru-BY" sz="3200" dirty="0">
                <a:solidFill>
                  <a:schemeClr val="tx1"/>
                </a:solidFill>
              </a:rPr>
              <a:t>р</a:t>
            </a:r>
            <a:r>
              <a:rPr lang="be-BY" sz="3200" dirty="0">
                <a:solidFill>
                  <a:schemeClr val="tx1"/>
                </a:solidFill>
              </a:rPr>
              <a:t>а</a:t>
            </a:r>
            <a:r>
              <a:rPr lang="ru-BY" sz="3200" dirty="0">
                <a:solidFill>
                  <a:schemeClr val="tx1"/>
                </a:solidFill>
              </a:rPr>
              <a:t>к</a:t>
            </a:r>
            <a:r>
              <a:rPr lang="be-BY" sz="3200" dirty="0">
                <a:solidFill>
                  <a:schemeClr val="tx1"/>
                </a:solidFill>
              </a:rPr>
              <a:t>т</a:t>
            </a:r>
            <a:r>
              <a:rPr lang="ru-BY" sz="3200" dirty="0">
                <a:solidFill>
                  <a:schemeClr val="tx1"/>
                </a:solidFill>
              </a:rPr>
              <a:t>и</a:t>
            </a:r>
            <a:r>
              <a:rPr lang="be-BY" sz="3200" dirty="0">
                <a:solidFill>
                  <a:schemeClr val="tx1"/>
                </a:solidFill>
              </a:rPr>
              <a:t>к</a:t>
            </a:r>
            <a:r>
              <a:rPr lang="ru-BY" sz="3200" dirty="0">
                <a:solidFill>
                  <a:schemeClr val="tx1"/>
                </a:solidFill>
              </a:rPr>
              <a:t>е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3EA21-1536-4612-A571-340A4F945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6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C75A-8155-46BA-A851-04C7DBE045B8}"/>
              </a:ext>
            </a:extLst>
          </p:cNvPr>
          <p:cNvSpPr txBox="1">
            <a:spLocks/>
          </p:cNvSpPr>
          <p:nvPr/>
        </p:nvSpPr>
        <p:spPr>
          <a:xfrm>
            <a:off x="2762329" y="592694"/>
            <a:ext cx="6315183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В</a:t>
            </a:r>
            <a:r>
              <a:rPr lang="be-BY" dirty="0"/>
              <a:t>р</a:t>
            </a:r>
            <a:r>
              <a:rPr lang="ru-BY" dirty="0"/>
              <a:t>е</a:t>
            </a:r>
            <a:r>
              <a:rPr lang="be-BY" dirty="0"/>
              <a:t>м</a:t>
            </a:r>
            <a:r>
              <a:rPr lang="ru-BY" dirty="0"/>
              <a:t>я </a:t>
            </a:r>
            <a:r>
              <a:rPr lang="en-US" dirty="0"/>
              <a:t>Story Map!</a:t>
            </a:r>
            <a:r>
              <a:rPr lang="ru-BY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7F3AA-4F1B-42D7-BDF4-F43B85CD0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29"/>
          <a:stretch/>
        </p:blipFill>
        <p:spPr>
          <a:xfrm>
            <a:off x="2671482" y="1423704"/>
            <a:ext cx="6496878" cy="4838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A085E9-16CA-4132-A7C2-9662E2CD7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8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8C7C-DA56-48D4-9420-43E1427B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725379"/>
          </a:xfrm>
        </p:spPr>
        <p:txBody>
          <a:bodyPr>
            <a:normAutofit/>
          </a:bodyPr>
          <a:lstStyle/>
          <a:p>
            <a:r>
              <a:rPr lang="ru-BY" dirty="0"/>
              <a:t>П</a:t>
            </a:r>
            <a:r>
              <a:rPr lang="be-BY" dirty="0"/>
              <a:t>р</a:t>
            </a:r>
            <a:r>
              <a:rPr lang="ru-BY" dirty="0"/>
              <a:t>и</a:t>
            </a:r>
            <a:r>
              <a:rPr lang="be-BY" dirty="0"/>
              <a:t>л</a:t>
            </a:r>
            <a:r>
              <a:rPr lang="ru-BY" dirty="0"/>
              <a:t>о</a:t>
            </a:r>
            <a:r>
              <a:rPr lang="be-BY" dirty="0"/>
              <a:t>ж</a:t>
            </a:r>
            <a:r>
              <a:rPr lang="ru-BY" dirty="0"/>
              <a:t>е</a:t>
            </a:r>
            <a:r>
              <a:rPr lang="be-BY" dirty="0"/>
              <a:t>н</a:t>
            </a:r>
            <a:r>
              <a:rPr lang="ru-BY" dirty="0"/>
              <a:t>и</a:t>
            </a:r>
            <a:r>
              <a:rPr lang="be-BY" dirty="0"/>
              <a:t>е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л</a:t>
            </a:r>
            <a:r>
              <a:rPr lang="be-BY" dirty="0"/>
              <a:t>я</a:t>
            </a:r>
            <a:r>
              <a:rPr lang="ru-BY" dirty="0"/>
              <a:t> </a:t>
            </a:r>
            <a:r>
              <a:rPr lang="be-BY" dirty="0"/>
              <a:t>з</a:t>
            </a:r>
            <a:r>
              <a:rPr lang="ru-BY" dirty="0"/>
              <a:t>а</a:t>
            </a:r>
            <a:r>
              <a:rPr lang="be-BY" dirty="0"/>
              <a:t>к</a:t>
            </a:r>
            <a:r>
              <a:rPr lang="ru-BY" dirty="0"/>
              <a:t>а</a:t>
            </a:r>
            <a:r>
              <a:rPr lang="be-BY" dirty="0"/>
              <a:t>з</a:t>
            </a:r>
            <a:r>
              <a:rPr lang="ru-BY" dirty="0"/>
              <a:t>а </a:t>
            </a:r>
            <a:r>
              <a:rPr lang="be-BY" dirty="0"/>
              <a:t>ц</a:t>
            </a:r>
            <a:r>
              <a:rPr lang="ru-BY" dirty="0"/>
              <a:t>в</a:t>
            </a:r>
            <a:r>
              <a:rPr lang="be-BY" dirty="0"/>
              <a:t>е</a:t>
            </a:r>
            <a:r>
              <a:rPr lang="ru-BY" dirty="0"/>
              <a:t>т</a:t>
            </a:r>
            <a:r>
              <a:rPr lang="be-BY" dirty="0"/>
              <a:t>о</a:t>
            </a:r>
            <a:r>
              <a:rPr lang="ru-BY" dirty="0"/>
              <a:t>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0F7A-2AE9-4BAF-B12D-9F6B7A5F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084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BY" dirty="0"/>
              <a:t>У </a:t>
            </a:r>
            <a:r>
              <a:rPr lang="be-BY" dirty="0"/>
              <a:t>в</a:t>
            </a:r>
            <a:r>
              <a:rPr lang="ru-BY" dirty="0"/>
              <a:t>а</a:t>
            </a:r>
            <a:r>
              <a:rPr lang="be-BY" dirty="0"/>
              <a:t>с</a:t>
            </a:r>
            <a:r>
              <a:rPr lang="ru-BY" dirty="0"/>
              <a:t> </a:t>
            </a:r>
            <a:r>
              <a:rPr lang="be-BY" dirty="0"/>
              <a:t>е</a:t>
            </a:r>
            <a:r>
              <a:rPr lang="ru-BY" dirty="0"/>
              <a:t>с</a:t>
            </a:r>
            <a:r>
              <a:rPr lang="be-BY" dirty="0"/>
              <a:t>т</a:t>
            </a:r>
            <a:r>
              <a:rPr lang="ru-BY" dirty="0"/>
              <a:t>ь </a:t>
            </a:r>
            <a:r>
              <a:rPr lang="be-BY" dirty="0"/>
              <a:t>в</a:t>
            </a:r>
            <a:r>
              <a:rPr lang="ru-BY" dirty="0"/>
              <a:t>е</a:t>
            </a:r>
            <a:r>
              <a:rPr lang="be-BY" dirty="0"/>
              <a:t>б</a:t>
            </a:r>
            <a:r>
              <a:rPr lang="ru-BY" dirty="0"/>
              <a:t>-сайт, который позволяет заказать </a:t>
            </a:r>
            <a:r>
              <a:rPr lang="be-BY" dirty="0"/>
              <a:t>с</a:t>
            </a:r>
            <a:r>
              <a:rPr lang="ru-BY" dirty="0"/>
              <a:t>в</a:t>
            </a:r>
            <a:r>
              <a:rPr lang="be-BY" dirty="0"/>
              <a:t>е</a:t>
            </a:r>
            <a:r>
              <a:rPr lang="ru-BY" dirty="0"/>
              <a:t>ж</a:t>
            </a:r>
            <a:r>
              <a:rPr lang="be-BY" dirty="0"/>
              <a:t>и</a:t>
            </a:r>
            <a:r>
              <a:rPr lang="ru-BY" dirty="0"/>
              <a:t>е цветы </a:t>
            </a:r>
            <a:r>
              <a:rPr lang="be-BY" dirty="0"/>
              <a:t>с</a:t>
            </a:r>
            <a:r>
              <a:rPr lang="ru-BY" dirty="0"/>
              <a:t> </a:t>
            </a:r>
            <a:r>
              <a:rPr lang="be-BY" dirty="0"/>
              <a:t>б</a:t>
            </a:r>
            <a:r>
              <a:rPr lang="ru-BY" dirty="0"/>
              <a:t>ы</a:t>
            </a:r>
            <a:r>
              <a:rPr lang="be-BY" dirty="0"/>
              <a:t>с</a:t>
            </a:r>
            <a:r>
              <a:rPr lang="ru-BY" dirty="0"/>
              <a:t>т</a:t>
            </a:r>
            <a:r>
              <a:rPr lang="be-BY" dirty="0"/>
              <a:t>р</a:t>
            </a:r>
            <a:r>
              <a:rPr lang="ru-BY" dirty="0"/>
              <a:t>о</a:t>
            </a:r>
            <a:r>
              <a:rPr lang="be-BY" dirty="0"/>
              <a:t>й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о</a:t>
            </a:r>
            <a:r>
              <a:rPr lang="be-BY" dirty="0"/>
              <a:t>с</a:t>
            </a:r>
            <a:r>
              <a:rPr lang="ru-BY" dirty="0"/>
              <a:t>тавкой в любую точку города.</a:t>
            </a:r>
            <a:endParaRPr lang="en-US" dirty="0"/>
          </a:p>
          <a:p>
            <a:pPr marL="0" indent="0">
              <a:buNone/>
            </a:pPr>
            <a:r>
              <a:rPr lang="be-BY" dirty="0"/>
              <a:t>Н</a:t>
            </a:r>
            <a:r>
              <a:rPr lang="ru-BY" dirty="0"/>
              <a:t>е</a:t>
            </a:r>
            <a:r>
              <a:rPr lang="be-BY" dirty="0"/>
              <a:t>д</a:t>
            </a:r>
            <a:r>
              <a:rPr lang="ru-BY" dirty="0"/>
              <a:t>а</a:t>
            </a:r>
            <a:r>
              <a:rPr lang="be-BY" dirty="0"/>
              <a:t>в</a:t>
            </a:r>
            <a:r>
              <a:rPr lang="ru-BY" dirty="0"/>
              <a:t>н</a:t>
            </a:r>
            <a:r>
              <a:rPr lang="be-BY" dirty="0"/>
              <a:t>о</a:t>
            </a:r>
            <a:r>
              <a:rPr lang="ru-BY" dirty="0"/>
              <a:t> </a:t>
            </a:r>
            <a:r>
              <a:rPr lang="be-BY" dirty="0"/>
              <a:t>в</a:t>
            </a:r>
            <a:r>
              <a:rPr lang="ru-BY" dirty="0"/>
              <a:t>ы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с</a:t>
            </a:r>
            <a:r>
              <a:rPr lang="ru-BY" dirty="0"/>
              <a:t>е</a:t>
            </a:r>
            <a:r>
              <a:rPr lang="be-BY" dirty="0"/>
              <a:t>т</a:t>
            </a:r>
            <a:r>
              <a:rPr lang="ru-BY" dirty="0"/>
              <a:t>и</a:t>
            </a:r>
            <a:r>
              <a:rPr lang="be-BY" dirty="0"/>
              <a:t>л</a:t>
            </a:r>
            <a:r>
              <a:rPr lang="ru-BY" dirty="0"/>
              <a:t>и </a:t>
            </a:r>
            <a:r>
              <a:rPr lang="be-BY" dirty="0"/>
              <a:t>к</a:t>
            </a:r>
            <a:r>
              <a:rPr lang="ru-BY" dirty="0"/>
              <a:t>о</a:t>
            </a:r>
            <a:r>
              <a:rPr lang="be-BY" dirty="0"/>
              <a:t>н</a:t>
            </a:r>
            <a:r>
              <a:rPr lang="ru-BY" dirty="0"/>
              <a:t>ф</a:t>
            </a:r>
            <a:r>
              <a:rPr lang="be-BY" dirty="0"/>
              <a:t>е</a:t>
            </a:r>
            <a:r>
              <a:rPr lang="ru-BY" dirty="0"/>
              <a:t>р</a:t>
            </a:r>
            <a:r>
              <a:rPr lang="be-BY" dirty="0"/>
              <a:t>е</a:t>
            </a:r>
            <a:r>
              <a:rPr lang="ru-BY" dirty="0"/>
              <a:t>н</a:t>
            </a:r>
            <a:r>
              <a:rPr lang="be-BY" dirty="0"/>
              <a:t>ц</a:t>
            </a:r>
            <a:r>
              <a:rPr lang="ru-BY" dirty="0"/>
              <a:t>и</a:t>
            </a:r>
            <a:r>
              <a:rPr lang="be-BY" dirty="0"/>
              <a:t>ю</a:t>
            </a:r>
            <a:r>
              <a:rPr lang="ru-BY" dirty="0"/>
              <a:t> </a:t>
            </a:r>
            <a:r>
              <a:rPr lang="be-BY" dirty="0"/>
              <a:t>и</a:t>
            </a:r>
            <a:r>
              <a:rPr lang="ru-BY" dirty="0"/>
              <a:t> </a:t>
            </a:r>
            <a:r>
              <a:rPr lang="be-BY" dirty="0"/>
              <a:t>х</a:t>
            </a:r>
            <a:r>
              <a:rPr lang="ru-BY" dirty="0"/>
              <a:t>о</a:t>
            </a:r>
            <a:r>
              <a:rPr lang="be-BY" dirty="0"/>
              <a:t>т</a:t>
            </a:r>
            <a:r>
              <a:rPr lang="ru-BY" dirty="0"/>
              <a:t>е</a:t>
            </a:r>
            <a:r>
              <a:rPr lang="be-BY" dirty="0"/>
              <a:t>л</a:t>
            </a:r>
            <a:r>
              <a:rPr lang="ru-BY" dirty="0"/>
              <a:t>и </a:t>
            </a:r>
            <a:r>
              <a:rPr lang="be-BY" dirty="0"/>
              <a:t>б</a:t>
            </a:r>
            <a:r>
              <a:rPr lang="ru-BY" dirty="0"/>
              <a:t>ы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м</a:t>
            </a:r>
            <a:r>
              <a:rPr lang="be-BY" dirty="0"/>
              <a:t>е</a:t>
            </a:r>
            <a:r>
              <a:rPr lang="ru-BY" dirty="0"/>
              <a:t>нить новые знания для развития мобильного приложения для своего продукта.</a:t>
            </a:r>
          </a:p>
          <a:p>
            <a:pPr marL="0" indent="0">
              <a:buNone/>
            </a:pPr>
            <a:r>
              <a:rPr lang="ru-BY" dirty="0"/>
              <a:t>Ваши пользователи –  парни и девушки 20-30 </a:t>
            </a:r>
            <a:r>
              <a:rPr lang="be-BY" dirty="0"/>
              <a:t>л</a:t>
            </a:r>
            <a:r>
              <a:rPr lang="ru-BY" dirty="0"/>
              <a:t>е</a:t>
            </a:r>
            <a:r>
              <a:rPr lang="be-BY" dirty="0"/>
              <a:t>т</a:t>
            </a:r>
            <a:r>
              <a:rPr lang="ru-BY" dirty="0"/>
              <a:t> </a:t>
            </a:r>
            <a:r>
              <a:rPr lang="be-BY" dirty="0"/>
              <a:t>с</a:t>
            </a:r>
            <a:r>
              <a:rPr lang="ru-BY" dirty="0"/>
              <a:t>о </a:t>
            </a:r>
            <a:r>
              <a:rPr lang="be-BY" dirty="0"/>
              <a:t>с</a:t>
            </a:r>
            <a:r>
              <a:rPr lang="ru-BY" dirty="0"/>
              <a:t>р</a:t>
            </a:r>
            <a:r>
              <a:rPr lang="be-BY" dirty="0"/>
              <a:t>е</a:t>
            </a:r>
            <a:r>
              <a:rPr lang="ru-BY" dirty="0"/>
              <a:t>д</a:t>
            </a:r>
            <a:r>
              <a:rPr lang="be-BY" dirty="0"/>
              <a:t>н</a:t>
            </a:r>
            <a:r>
              <a:rPr lang="ru-BY" dirty="0"/>
              <a:t>и</a:t>
            </a:r>
            <a:r>
              <a:rPr lang="be-BY" dirty="0"/>
              <a:t>м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о</a:t>
            </a:r>
            <a:r>
              <a:rPr lang="be-BY" dirty="0"/>
              <a:t>х</a:t>
            </a:r>
            <a:r>
              <a:rPr lang="ru-BY" dirty="0"/>
              <a:t>о</a:t>
            </a:r>
            <a:r>
              <a:rPr lang="be-BY" dirty="0"/>
              <a:t>д</a:t>
            </a:r>
            <a:r>
              <a:rPr lang="ru-BY" dirty="0"/>
              <a:t>о</a:t>
            </a:r>
            <a:r>
              <a:rPr lang="be-BY" dirty="0"/>
              <a:t>м</a:t>
            </a:r>
            <a:r>
              <a:rPr lang="ru-BY" dirty="0"/>
              <a:t>, к</a:t>
            </a:r>
            <a:r>
              <a:rPr lang="be-BY" dirty="0"/>
              <a:t>о</a:t>
            </a:r>
            <a:r>
              <a:rPr lang="ru-BY" dirty="0"/>
              <a:t>т</a:t>
            </a:r>
            <a:r>
              <a:rPr lang="be-BY" dirty="0"/>
              <a:t>о</a:t>
            </a:r>
            <a:r>
              <a:rPr lang="ru-BY" dirty="0"/>
              <a:t>р</a:t>
            </a:r>
            <a:r>
              <a:rPr lang="be-BY" dirty="0"/>
              <a:t>ы</a:t>
            </a:r>
            <a:r>
              <a:rPr lang="ru-BY" dirty="0"/>
              <a:t>е </a:t>
            </a:r>
            <a:r>
              <a:rPr lang="be-BY" dirty="0"/>
              <a:t>з</a:t>
            </a:r>
            <a:r>
              <a:rPr lang="ru-BY" dirty="0"/>
              <a:t>а</a:t>
            </a:r>
            <a:r>
              <a:rPr lang="be-BY" dirty="0"/>
              <a:t>к</a:t>
            </a:r>
            <a:r>
              <a:rPr lang="ru-BY" dirty="0"/>
              <a:t>а</a:t>
            </a:r>
            <a:r>
              <a:rPr lang="be-BY" dirty="0"/>
              <a:t>з</a:t>
            </a:r>
            <a:r>
              <a:rPr lang="ru-BY" dirty="0"/>
              <a:t>ы</a:t>
            </a:r>
            <a:r>
              <a:rPr lang="be-BY" dirty="0"/>
              <a:t>в</a:t>
            </a:r>
            <a:r>
              <a:rPr lang="ru-BY" dirty="0"/>
              <a:t>а</a:t>
            </a:r>
            <a:r>
              <a:rPr lang="be-BY" dirty="0"/>
              <a:t>ю</a:t>
            </a:r>
            <a:r>
              <a:rPr lang="ru-BY" dirty="0"/>
              <a:t>т </a:t>
            </a:r>
            <a:r>
              <a:rPr lang="be-BY" dirty="0"/>
              <a:t>ц</a:t>
            </a:r>
            <a:r>
              <a:rPr lang="ru-BY" dirty="0"/>
              <a:t>в</a:t>
            </a:r>
            <a:r>
              <a:rPr lang="be-BY" dirty="0"/>
              <a:t>е</a:t>
            </a:r>
            <a:r>
              <a:rPr lang="ru-BY" dirty="0"/>
              <a:t>т</a:t>
            </a:r>
            <a:r>
              <a:rPr lang="be-BY" dirty="0"/>
              <a:t>ы</a:t>
            </a:r>
            <a:r>
              <a:rPr lang="ru-BY" dirty="0"/>
              <a:t> </a:t>
            </a:r>
            <a:r>
              <a:rPr lang="be-BY" dirty="0"/>
              <a:t>п</a:t>
            </a:r>
            <a:r>
              <a:rPr lang="ru-BY" dirty="0"/>
              <a:t>о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в</a:t>
            </a:r>
            <a:r>
              <a:rPr lang="ru-BY" dirty="0"/>
              <a:t>о</a:t>
            </a:r>
            <a:r>
              <a:rPr lang="be-BY" dirty="0"/>
              <a:t>д</a:t>
            </a:r>
            <a:r>
              <a:rPr lang="ru-BY" dirty="0"/>
              <a:t>у </a:t>
            </a:r>
            <a:r>
              <a:rPr lang="be-BY" dirty="0"/>
              <a:t>и</a:t>
            </a:r>
            <a:r>
              <a:rPr lang="ru-BY" dirty="0"/>
              <a:t> </a:t>
            </a:r>
            <a:r>
              <a:rPr lang="be-BY" dirty="0"/>
              <a:t>б</a:t>
            </a:r>
            <a:r>
              <a:rPr lang="ru-BY" dirty="0"/>
              <a:t>е</a:t>
            </a:r>
            <a:r>
              <a:rPr lang="be-BY" dirty="0"/>
              <a:t>з</a:t>
            </a:r>
            <a:r>
              <a:rPr lang="ru-BY" dirty="0"/>
              <a:t>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в</a:t>
            </a:r>
            <a:r>
              <a:rPr lang="ru-BY" dirty="0"/>
              <a:t>о</a:t>
            </a:r>
            <a:r>
              <a:rPr lang="be-BY" dirty="0"/>
              <a:t>д</a:t>
            </a:r>
            <a:r>
              <a:rPr lang="ru-BY" dirty="0"/>
              <a:t>а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м</a:t>
            </a:r>
            <a:r>
              <a:rPr lang="be-BY" dirty="0"/>
              <a:t>е</a:t>
            </a:r>
            <a:r>
              <a:rPr lang="ru-BY" dirty="0"/>
              <a:t>р</a:t>
            </a:r>
            <a:r>
              <a:rPr lang="be-BY" dirty="0"/>
              <a:t>н</a:t>
            </a:r>
            <a:r>
              <a:rPr lang="ru-BY" dirty="0"/>
              <a:t>о 1 </a:t>
            </a:r>
            <a:r>
              <a:rPr lang="be-BY" dirty="0"/>
              <a:t>р</a:t>
            </a:r>
            <a:r>
              <a:rPr lang="ru-BY" dirty="0"/>
              <a:t>а</a:t>
            </a:r>
            <a:r>
              <a:rPr lang="be-BY" dirty="0"/>
              <a:t>з</a:t>
            </a:r>
            <a:r>
              <a:rPr lang="ru-BY" dirty="0"/>
              <a:t> </a:t>
            </a:r>
            <a:r>
              <a:rPr lang="be-BY" dirty="0"/>
              <a:t>в</a:t>
            </a:r>
            <a:r>
              <a:rPr lang="ru-BY" dirty="0"/>
              <a:t> </a:t>
            </a:r>
            <a:r>
              <a:rPr lang="be-BY" dirty="0"/>
              <a:t>н</a:t>
            </a:r>
            <a:r>
              <a:rPr lang="ru-BY" dirty="0"/>
              <a:t>е</a:t>
            </a:r>
            <a:r>
              <a:rPr lang="be-BY" dirty="0"/>
              <a:t>д</a:t>
            </a:r>
            <a:r>
              <a:rPr lang="ru-BY" dirty="0"/>
              <a:t>е</a:t>
            </a:r>
            <a:r>
              <a:rPr lang="be-BY" dirty="0"/>
              <a:t>л</a:t>
            </a:r>
            <a:r>
              <a:rPr lang="ru-BY" dirty="0"/>
              <a:t>ю.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F444C-11EC-43D3-B3D2-3C750EC9A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2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212E-F24C-418A-800F-F6508E6C2EEA}"/>
              </a:ext>
            </a:extLst>
          </p:cNvPr>
          <p:cNvSpPr txBox="1">
            <a:spLocks/>
          </p:cNvSpPr>
          <p:nvPr/>
        </p:nvSpPr>
        <p:spPr>
          <a:xfrm>
            <a:off x="335987" y="221729"/>
            <a:ext cx="9472042" cy="854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Ш</a:t>
            </a:r>
            <a:r>
              <a:rPr lang="be-BY" dirty="0"/>
              <a:t>а</a:t>
            </a:r>
            <a:r>
              <a:rPr lang="ru-BY" dirty="0"/>
              <a:t>г</a:t>
            </a:r>
            <a:r>
              <a:rPr lang="en-US" dirty="0"/>
              <a:t> 1 – </a:t>
            </a:r>
            <a:r>
              <a:rPr lang="ru-BY" dirty="0"/>
              <a:t>Определи</a:t>
            </a:r>
            <a:r>
              <a:rPr lang="be-BY" dirty="0"/>
              <a:t>т</a:t>
            </a:r>
            <a:r>
              <a:rPr lang="ru-BY" dirty="0"/>
              <a:t>е </a:t>
            </a:r>
            <a:r>
              <a:rPr lang="be-BY" dirty="0"/>
              <a:t>а</a:t>
            </a:r>
            <a:r>
              <a:rPr lang="ru-BY" dirty="0"/>
              <a:t>к</a:t>
            </a:r>
            <a:r>
              <a:rPr lang="be-BY" dirty="0"/>
              <a:t>т</a:t>
            </a:r>
            <a:r>
              <a:rPr lang="ru-BY" dirty="0"/>
              <a:t>и</a:t>
            </a:r>
            <a:r>
              <a:rPr lang="be-BY" dirty="0"/>
              <a:t>в</a:t>
            </a:r>
            <a:r>
              <a:rPr lang="ru-BY" dirty="0"/>
              <a:t>н</a:t>
            </a:r>
            <a:r>
              <a:rPr lang="be-BY" dirty="0"/>
              <a:t>о</a:t>
            </a:r>
            <a:r>
              <a:rPr lang="ru-BY" dirty="0"/>
              <a:t>с</a:t>
            </a:r>
            <a:r>
              <a:rPr lang="be-BY" dirty="0"/>
              <a:t>т</a:t>
            </a:r>
            <a:r>
              <a:rPr lang="ru-BY" dirty="0"/>
              <a:t>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51608-237A-4A47-982A-57A53BF08325}"/>
              </a:ext>
            </a:extLst>
          </p:cNvPr>
          <p:cNvSpPr txBox="1">
            <a:spLocks/>
          </p:cNvSpPr>
          <p:nvPr/>
        </p:nvSpPr>
        <p:spPr>
          <a:xfrm>
            <a:off x="335989" y="1090905"/>
            <a:ext cx="11742671" cy="268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П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с</a:t>
            </a:r>
            <a:r>
              <a:rPr lang="ru-BY" sz="2400" b="1" dirty="0">
                <a:solidFill>
                  <a:schemeClr val="tx1"/>
                </a:solidFill>
              </a:rPr>
              <a:t>к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з</a:t>
            </a:r>
            <a:r>
              <a:rPr lang="be-BY" sz="2400" b="1" dirty="0">
                <a:solidFill>
                  <a:schemeClr val="tx1"/>
                </a:solidFill>
              </a:rPr>
              <a:t>к</a:t>
            </a:r>
            <a:r>
              <a:rPr lang="ru-BY" sz="2400" b="1" dirty="0">
                <a:solidFill>
                  <a:schemeClr val="tx1"/>
                </a:solidFill>
              </a:rPr>
              <a:t>и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Ф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х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я</a:t>
            </a:r>
            <a:r>
              <a:rPr lang="be-BY" sz="2400" dirty="0">
                <a:solidFill>
                  <a:schemeClr val="tx1"/>
                </a:solidFill>
              </a:rPr>
              <a:t>х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м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й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и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ш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те с глагола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ж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ы </a:t>
            </a:r>
            <a:r>
              <a:rPr lang="be-BY" sz="2400" dirty="0">
                <a:solidFill>
                  <a:schemeClr val="tx1"/>
                </a:solidFill>
              </a:rPr>
              <a:t>б</a:t>
            </a:r>
            <a:r>
              <a:rPr lang="ru-BY" sz="2400" dirty="0">
                <a:solidFill>
                  <a:schemeClr val="tx1"/>
                </a:solidFill>
              </a:rPr>
              <a:t>ы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общими (н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ы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е)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и 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е!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последовательности – только идеи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1E60B-5D4C-4C3F-8A1F-31720B5AA4DD}"/>
              </a:ext>
            </a:extLst>
          </p:cNvPr>
          <p:cNvSpPr/>
          <p:nvPr/>
        </p:nvSpPr>
        <p:spPr>
          <a:xfrm>
            <a:off x="9002486" y="1210432"/>
            <a:ext cx="3189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BY" sz="2400" dirty="0"/>
              <a:t>В</a:t>
            </a:r>
            <a:r>
              <a:rPr lang="be-BY" sz="2400" dirty="0"/>
              <a:t>р</a:t>
            </a:r>
            <a:r>
              <a:rPr lang="ru-BY" sz="2400" dirty="0"/>
              <a:t>е</a:t>
            </a:r>
            <a:r>
              <a:rPr lang="be-BY" sz="2400" dirty="0"/>
              <a:t>м</a:t>
            </a:r>
            <a:r>
              <a:rPr lang="ru-BY" sz="2400" dirty="0"/>
              <a:t>я</a:t>
            </a:r>
            <a:r>
              <a:rPr lang="en-US" sz="2400" dirty="0"/>
              <a:t>: </a:t>
            </a:r>
            <a:r>
              <a:rPr lang="ru-BY" sz="2400" dirty="0"/>
              <a:t>5 минуты</a:t>
            </a:r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CA968C-1390-4874-AEFD-0C70B74C3225}"/>
              </a:ext>
            </a:extLst>
          </p:cNvPr>
          <p:cNvSpPr txBox="1">
            <a:spLocks/>
          </p:cNvSpPr>
          <p:nvPr/>
        </p:nvSpPr>
        <p:spPr>
          <a:xfrm>
            <a:off x="7815943" y="3773145"/>
            <a:ext cx="4262717" cy="2476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х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е</a:t>
            </a:r>
            <a:r>
              <a:rPr lang="ru-BY" sz="2400" b="1" dirty="0">
                <a:solidFill>
                  <a:schemeClr val="tx1"/>
                </a:solidFill>
              </a:rPr>
              <a:t>: 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щ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я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endParaRPr lang="ru-BY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ы</a:t>
            </a:r>
            <a:r>
              <a:rPr lang="be-BY" sz="2400" b="1" dirty="0">
                <a:solidFill>
                  <a:schemeClr val="tx1"/>
                </a:solidFill>
              </a:rPr>
              <a:t>х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е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щ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х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(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й)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 продукте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documents.lucid.app/documents/ba344a80-d78f-4839-8e25-ddbec7ad040e/pages/0_0?a=1952&amp;x=730&amp;y=2450&amp;w=661&amp;h=220&amp;store=1&amp;accept=image%2F*&amp;auth=LCA%20aeffb8afdc1c5576ccd45285057733c47c8120e1-ts%3D1621100291">
            <a:extLst>
              <a:ext uri="{FF2B5EF4-FFF2-40B4-BE49-F238E27FC236}">
                <a16:creationId xmlns:a16="http://schemas.microsoft.com/office/drawing/2014/main" id="{FFFED4A5-4F7E-4351-8E85-F41410D91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8250" r="6221" b="7247"/>
          <a:stretch/>
        </p:blipFill>
        <p:spPr bwMode="auto">
          <a:xfrm>
            <a:off x="335987" y="4086495"/>
            <a:ext cx="6681331" cy="21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2758E-8FAB-4FF8-A0CA-04DF8B645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2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B0CC-1958-40F7-90F2-5D7179EBD84B}"/>
              </a:ext>
            </a:extLst>
          </p:cNvPr>
          <p:cNvSpPr txBox="1">
            <a:spLocks/>
          </p:cNvSpPr>
          <p:nvPr/>
        </p:nvSpPr>
        <p:spPr>
          <a:xfrm>
            <a:off x="71129" y="96520"/>
            <a:ext cx="9726672" cy="88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Шаг</a:t>
            </a:r>
            <a:r>
              <a:rPr lang="en-US" dirty="0"/>
              <a:t> 2 –</a:t>
            </a:r>
            <a:r>
              <a:rPr lang="ru-BY" dirty="0"/>
              <a:t> </a:t>
            </a:r>
            <a:r>
              <a:rPr lang="be-BY" dirty="0"/>
              <a:t>О</a:t>
            </a:r>
            <a:r>
              <a:rPr lang="ru-BY" dirty="0"/>
              <a:t>п</a:t>
            </a:r>
            <a:r>
              <a:rPr lang="be-BY" dirty="0"/>
              <a:t>р</a:t>
            </a:r>
            <a:r>
              <a:rPr lang="ru-BY" dirty="0"/>
              <a:t>е</a:t>
            </a:r>
            <a:r>
              <a:rPr lang="be-BY" dirty="0"/>
              <a:t>д</a:t>
            </a:r>
            <a:r>
              <a:rPr lang="ru-BY" dirty="0"/>
              <a:t>е</a:t>
            </a:r>
            <a:r>
              <a:rPr lang="be-BY" dirty="0"/>
              <a:t>л</a:t>
            </a:r>
            <a:r>
              <a:rPr lang="ru-BY" dirty="0"/>
              <a:t>и</a:t>
            </a:r>
            <a:r>
              <a:rPr lang="be-BY" dirty="0"/>
              <a:t>т</a:t>
            </a:r>
            <a:r>
              <a:rPr lang="ru-BY" dirty="0"/>
              <a:t>е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с</a:t>
            </a:r>
            <a:r>
              <a:rPr lang="ru-BY" dirty="0"/>
              <a:t>л</a:t>
            </a:r>
            <a:r>
              <a:rPr lang="be-BY" dirty="0"/>
              <a:t>е</a:t>
            </a:r>
            <a:r>
              <a:rPr lang="ru-BY" dirty="0"/>
              <a:t>д</a:t>
            </a:r>
            <a:r>
              <a:rPr lang="be-BY" dirty="0"/>
              <a:t>о</a:t>
            </a:r>
            <a:r>
              <a:rPr lang="ru-BY" dirty="0"/>
              <a:t>в</a:t>
            </a:r>
            <a:r>
              <a:rPr lang="be-BY" dirty="0"/>
              <a:t>а</a:t>
            </a:r>
            <a:r>
              <a:rPr lang="ru-BY" dirty="0"/>
              <a:t>т</a:t>
            </a:r>
            <a:r>
              <a:rPr lang="be-BY" dirty="0"/>
              <a:t>е</a:t>
            </a:r>
            <a:r>
              <a:rPr lang="ru-BY" dirty="0"/>
              <a:t>л</a:t>
            </a:r>
            <a:r>
              <a:rPr lang="be-BY" dirty="0"/>
              <a:t>ь</a:t>
            </a:r>
            <a:r>
              <a:rPr lang="ru-BY" dirty="0"/>
              <a:t>н</a:t>
            </a:r>
            <a:r>
              <a:rPr lang="be-BY" dirty="0"/>
              <a:t>о</a:t>
            </a:r>
            <a:r>
              <a:rPr lang="ru-BY" dirty="0"/>
              <a:t>с</a:t>
            </a:r>
            <a:r>
              <a:rPr lang="be-BY" dirty="0"/>
              <a:t>т</a:t>
            </a:r>
            <a:r>
              <a:rPr lang="ru-BY" dirty="0"/>
              <a:t>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C154-A38E-4EC0-9933-CA9372F9AB5E}"/>
              </a:ext>
            </a:extLst>
          </p:cNvPr>
          <p:cNvSpPr txBox="1">
            <a:spLocks/>
          </p:cNvSpPr>
          <p:nvPr/>
        </p:nvSpPr>
        <p:spPr>
          <a:xfrm>
            <a:off x="412224" y="3338708"/>
            <a:ext cx="6783233" cy="2476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П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с</a:t>
            </a:r>
            <a:r>
              <a:rPr lang="ru-BY" sz="2400" b="1" dirty="0">
                <a:solidFill>
                  <a:schemeClr val="tx1"/>
                </a:solidFill>
              </a:rPr>
              <a:t>к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з</a:t>
            </a:r>
            <a:r>
              <a:rPr lang="be-BY" sz="2400" b="1" dirty="0">
                <a:solidFill>
                  <a:schemeClr val="tx1"/>
                </a:solidFill>
              </a:rPr>
              <a:t>к</a:t>
            </a:r>
            <a:r>
              <a:rPr lang="ru-BY" sz="2400" b="1" dirty="0">
                <a:solidFill>
                  <a:schemeClr val="tx1"/>
                </a:solidFill>
              </a:rPr>
              <a:t>и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и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я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й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ю, 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ж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ч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й (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 направо)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я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9CCD2-2A31-48C0-A0F4-C1209BF4D947}"/>
              </a:ext>
            </a:extLst>
          </p:cNvPr>
          <p:cNvSpPr/>
          <p:nvPr/>
        </p:nvSpPr>
        <p:spPr>
          <a:xfrm>
            <a:off x="9533614" y="1074513"/>
            <a:ext cx="262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BY" sz="2400" dirty="0"/>
              <a:t>В</a:t>
            </a:r>
            <a:r>
              <a:rPr lang="be-BY" sz="2400" dirty="0"/>
              <a:t>р</a:t>
            </a:r>
            <a:r>
              <a:rPr lang="ru-BY" sz="2400" dirty="0"/>
              <a:t>е</a:t>
            </a:r>
            <a:r>
              <a:rPr lang="be-BY" sz="2400" dirty="0"/>
              <a:t>м</a:t>
            </a:r>
            <a:r>
              <a:rPr lang="ru-BY" sz="2400" dirty="0"/>
              <a:t>я</a:t>
            </a:r>
            <a:r>
              <a:rPr lang="en-US" sz="2400" dirty="0"/>
              <a:t>: 5 </a:t>
            </a:r>
            <a:r>
              <a:rPr lang="ru-BY" sz="2400" dirty="0"/>
              <a:t>м</a:t>
            </a:r>
            <a:r>
              <a:rPr lang="be-BY" sz="2400" dirty="0"/>
              <a:t>и</a:t>
            </a:r>
            <a:r>
              <a:rPr lang="ru-BY" sz="2400" dirty="0"/>
              <a:t>н</a:t>
            </a:r>
            <a:endParaRPr lang="en-US" sz="2400" dirty="0"/>
          </a:p>
        </p:txBody>
      </p:sp>
      <p:pic>
        <p:nvPicPr>
          <p:cNvPr id="6146" name="Picture 2" descr="https://documents.lucid.app/documents/ba344a80-d78f-4839-8e25-ddbec7ad040e/pages/0_0?a=1954&amp;x=730&amp;y=2450&amp;w=661&amp;h=220&amp;store=1&amp;accept=image%2F*&amp;auth=LCA%20cc088040ea5ddc95b133be1ca91110162bb5bb34-ts%3D1621100291">
            <a:extLst>
              <a:ext uri="{FF2B5EF4-FFF2-40B4-BE49-F238E27FC236}">
                <a16:creationId xmlns:a16="http://schemas.microsoft.com/office/drawing/2014/main" id="{7E5C4888-3134-4256-8005-D040509A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12544" r="6237" b="9776"/>
          <a:stretch/>
        </p:blipFill>
        <p:spPr bwMode="auto">
          <a:xfrm>
            <a:off x="2208117" y="1193162"/>
            <a:ext cx="7261847" cy="21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A63B474-0CB0-44E6-A37B-D549C35B2BCB}"/>
              </a:ext>
            </a:extLst>
          </p:cNvPr>
          <p:cNvSpPr txBox="1">
            <a:spLocks/>
          </p:cNvSpPr>
          <p:nvPr/>
        </p:nvSpPr>
        <p:spPr>
          <a:xfrm>
            <a:off x="7195457" y="3655656"/>
            <a:ext cx="4828775" cy="274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х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е</a:t>
            </a:r>
            <a:r>
              <a:rPr lang="ru-BY" sz="2400" b="1" dirty="0">
                <a:solidFill>
                  <a:schemeClr val="tx1"/>
                </a:solidFill>
              </a:rPr>
              <a:t>: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щ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х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(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й)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 продукте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ы</a:t>
            </a:r>
            <a:r>
              <a:rPr lang="be-BY" sz="2400" b="1" dirty="0">
                <a:solidFill>
                  <a:schemeClr val="tx1"/>
                </a:solidFill>
              </a:rPr>
              <a:t>х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е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BY" sz="2400" dirty="0">
                <a:solidFill>
                  <a:schemeClr val="tx1"/>
                </a:solidFill>
              </a:rPr>
              <a:t> Доработанный перечень общих активностей и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х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х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ж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пользователем (</a:t>
            </a:r>
            <a:r>
              <a:rPr lang="en-US" sz="2400" dirty="0">
                <a:solidFill>
                  <a:schemeClr val="tx1"/>
                </a:solidFill>
              </a:rPr>
              <a:t>Backbone)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37AFE-C217-4629-A687-B9ECA158E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2C0B-2A4A-4248-B6CD-FCE561C7E3DD}"/>
              </a:ext>
            </a:extLst>
          </p:cNvPr>
          <p:cNvSpPr txBox="1">
            <a:spLocks/>
          </p:cNvSpPr>
          <p:nvPr/>
        </p:nvSpPr>
        <p:spPr>
          <a:xfrm>
            <a:off x="210000" y="163760"/>
            <a:ext cx="9391201" cy="1015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Ш</a:t>
            </a:r>
            <a:r>
              <a:rPr lang="be-BY" dirty="0"/>
              <a:t>а</a:t>
            </a:r>
            <a:r>
              <a:rPr lang="ru-BY" dirty="0"/>
              <a:t>г</a:t>
            </a:r>
            <a:r>
              <a:rPr lang="en-US" dirty="0"/>
              <a:t> 3 – </a:t>
            </a:r>
            <a:r>
              <a:rPr lang="ru-BY" dirty="0"/>
              <a:t>Определите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л</a:t>
            </a:r>
            <a:r>
              <a:rPr lang="ru-BY" dirty="0"/>
              <a:t>ь</a:t>
            </a:r>
            <a:r>
              <a:rPr lang="be-BY" dirty="0"/>
              <a:t>з</a:t>
            </a:r>
            <a:r>
              <a:rPr lang="ru-BY" dirty="0"/>
              <a:t>о</a:t>
            </a:r>
            <a:r>
              <a:rPr lang="be-BY" dirty="0"/>
              <a:t>в</a:t>
            </a:r>
            <a:r>
              <a:rPr lang="ru-BY" dirty="0"/>
              <a:t>а</a:t>
            </a:r>
            <a:r>
              <a:rPr lang="be-BY" dirty="0"/>
              <a:t>т</a:t>
            </a:r>
            <a:r>
              <a:rPr lang="ru-BY" dirty="0"/>
              <a:t>е</a:t>
            </a:r>
            <a:r>
              <a:rPr lang="be-BY" dirty="0"/>
              <a:t>л</a:t>
            </a:r>
            <a:r>
              <a:rPr lang="ru-BY" dirty="0"/>
              <a:t>ь</a:t>
            </a:r>
            <a:r>
              <a:rPr lang="be-BY" dirty="0"/>
              <a:t>с</a:t>
            </a:r>
            <a:r>
              <a:rPr lang="ru-BY" dirty="0"/>
              <a:t>к</a:t>
            </a:r>
            <a:r>
              <a:rPr lang="be-BY" dirty="0"/>
              <a:t>и</a:t>
            </a:r>
            <a:r>
              <a:rPr lang="ru-BY" dirty="0"/>
              <a:t>е истории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788B5-547C-4D21-B25F-A3EECF9E2635}"/>
              </a:ext>
            </a:extLst>
          </p:cNvPr>
          <p:cNvSpPr txBox="1">
            <a:spLocks/>
          </p:cNvSpPr>
          <p:nvPr/>
        </p:nvSpPr>
        <p:spPr>
          <a:xfrm>
            <a:off x="210000" y="1850571"/>
            <a:ext cx="3776395" cy="1904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П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с</a:t>
            </a:r>
            <a:r>
              <a:rPr lang="ru-BY" sz="2400" b="1" dirty="0">
                <a:solidFill>
                  <a:schemeClr val="tx1"/>
                </a:solidFill>
              </a:rPr>
              <a:t>к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з</a:t>
            </a:r>
            <a:r>
              <a:rPr lang="be-BY" sz="2400" b="1" dirty="0">
                <a:solidFill>
                  <a:schemeClr val="tx1"/>
                </a:solidFill>
              </a:rPr>
              <a:t>к</a:t>
            </a:r>
            <a:r>
              <a:rPr lang="ru-BY" sz="2400" b="1" dirty="0">
                <a:solidFill>
                  <a:schemeClr val="tx1"/>
                </a:solidFill>
              </a:rPr>
              <a:t>и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ы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я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г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м 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м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AFD621-DEF7-4E59-AB84-64D0671CD420}"/>
              </a:ext>
            </a:extLst>
          </p:cNvPr>
          <p:cNvSpPr/>
          <p:nvPr/>
        </p:nvSpPr>
        <p:spPr>
          <a:xfrm>
            <a:off x="9742714" y="1297560"/>
            <a:ext cx="2394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BY" sz="2400" dirty="0"/>
              <a:t>В</a:t>
            </a:r>
            <a:r>
              <a:rPr lang="be-BY" sz="2400" dirty="0"/>
              <a:t>р</a:t>
            </a:r>
            <a:r>
              <a:rPr lang="ru-BY" sz="2400" dirty="0"/>
              <a:t>е</a:t>
            </a:r>
            <a:r>
              <a:rPr lang="be-BY" sz="2400" dirty="0"/>
              <a:t>м</a:t>
            </a:r>
            <a:r>
              <a:rPr lang="ru-BY" sz="2400" dirty="0"/>
              <a:t>я</a:t>
            </a:r>
            <a:r>
              <a:rPr lang="en-US" sz="2400" dirty="0"/>
              <a:t>: 7 </a:t>
            </a:r>
            <a:r>
              <a:rPr lang="ru-BY" sz="2400" dirty="0"/>
              <a:t>м</a:t>
            </a:r>
            <a:r>
              <a:rPr lang="be-BY" sz="2400" dirty="0"/>
              <a:t>и</a:t>
            </a:r>
            <a:r>
              <a:rPr lang="ru-BY" sz="2400" dirty="0"/>
              <a:t>н</a:t>
            </a:r>
            <a:endParaRPr lang="en-US" sz="2400" dirty="0"/>
          </a:p>
        </p:txBody>
      </p:sp>
      <p:pic>
        <p:nvPicPr>
          <p:cNvPr id="7170" name="Picture 2" descr="https://documents.lucid.app/documents/ba344a80-d78f-4839-8e25-ddbec7ad040e/pages/0_0?a=1997&amp;x=730&amp;y=2432&amp;w=661&amp;h=616&amp;store=1&amp;accept=image%2F*&amp;auth=LCA%205527eeb2e0b4b1765a44db61402cff2d0003df34-ts%3D1621100291">
            <a:extLst>
              <a:ext uri="{FF2B5EF4-FFF2-40B4-BE49-F238E27FC236}">
                <a16:creationId xmlns:a16="http://schemas.microsoft.com/office/drawing/2014/main" id="{F2056AAA-E756-4B3D-AAB1-A113B42FD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6215" r="5625" b="6958"/>
          <a:stretch/>
        </p:blipFill>
        <p:spPr bwMode="auto">
          <a:xfrm>
            <a:off x="3986399" y="1297560"/>
            <a:ext cx="4219208" cy="38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182154-0074-46C9-A391-96A03A6D3DCE}"/>
              </a:ext>
            </a:extLst>
          </p:cNvPr>
          <p:cNvSpPr txBox="1">
            <a:spLocks/>
          </p:cNvSpPr>
          <p:nvPr/>
        </p:nvSpPr>
        <p:spPr>
          <a:xfrm>
            <a:off x="7874854" y="3037114"/>
            <a:ext cx="4262717" cy="3280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х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е</a:t>
            </a:r>
            <a:r>
              <a:rPr lang="ru-BY" sz="2400" b="1" dirty="0">
                <a:solidFill>
                  <a:schemeClr val="tx1"/>
                </a:solidFill>
              </a:rPr>
              <a:t>: </a:t>
            </a:r>
            <a:r>
              <a:rPr lang="ru-BY" sz="2400" dirty="0">
                <a:solidFill>
                  <a:schemeClr val="tx1"/>
                </a:solidFill>
              </a:rPr>
              <a:t>Доработанный перечень общих активностей и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х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х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ж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пользователем </a:t>
            </a:r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ы</a:t>
            </a:r>
            <a:r>
              <a:rPr lang="be-BY" sz="2400" b="1" dirty="0">
                <a:solidFill>
                  <a:schemeClr val="tx1"/>
                </a:solidFill>
              </a:rPr>
              <a:t>х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е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х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каждой активности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8DBAC-53FD-4DDB-A064-1667786EF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7E23-F805-4753-BF16-502DE6779A93}"/>
              </a:ext>
            </a:extLst>
          </p:cNvPr>
          <p:cNvSpPr txBox="1">
            <a:spLocks/>
          </p:cNvSpPr>
          <p:nvPr/>
        </p:nvSpPr>
        <p:spPr>
          <a:xfrm>
            <a:off x="335988" y="595703"/>
            <a:ext cx="10477786" cy="984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Ш</a:t>
            </a:r>
            <a:r>
              <a:rPr lang="be-BY" dirty="0"/>
              <a:t>а</a:t>
            </a:r>
            <a:r>
              <a:rPr lang="ru-BY" dirty="0"/>
              <a:t>г</a:t>
            </a:r>
            <a:r>
              <a:rPr lang="en-US" dirty="0"/>
              <a:t> 4 – </a:t>
            </a:r>
            <a:r>
              <a:rPr lang="ru-BY" dirty="0"/>
              <a:t>О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е</a:t>
            </a:r>
            <a:r>
              <a:rPr lang="ru-BY" dirty="0"/>
              <a:t>д</a:t>
            </a:r>
            <a:r>
              <a:rPr lang="be-BY" dirty="0"/>
              <a:t>е</a:t>
            </a:r>
            <a:r>
              <a:rPr lang="ru-BY" dirty="0"/>
              <a:t>л</a:t>
            </a:r>
            <a:r>
              <a:rPr lang="be-BY" dirty="0"/>
              <a:t>и</a:t>
            </a:r>
            <a:r>
              <a:rPr lang="ru-BY" dirty="0"/>
              <a:t>т</a:t>
            </a:r>
            <a:r>
              <a:rPr lang="be-BY" dirty="0"/>
              <a:t>е</a:t>
            </a:r>
            <a:r>
              <a:rPr lang="ru-BY" dirty="0"/>
              <a:t> </a:t>
            </a:r>
            <a:r>
              <a:rPr lang="en-US" dirty="0"/>
              <a:t>MVP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BAD1F-FAD1-4661-A962-5599E77255F9}"/>
              </a:ext>
            </a:extLst>
          </p:cNvPr>
          <p:cNvSpPr txBox="1">
            <a:spLocks/>
          </p:cNvSpPr>
          <p:nvPr/>
        </p:nvSpPr>
        <p:spPr>
          <a:xfrm>
            <a:off x="353251" y="1993391"/>
            <a:ext cx="11325227" cy="409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      </a:t>
            </a:r>
            <a:r>
              <a:rPr lang="ru-BY" sz="3600" b="1" dirty="0">
                <a:solidFill>
                  <a:schemeClr val="tx1"/>
                </a:solidFill>
              </a:rPr>
              <a:t>А </a:t>
            </a:r>
            <a:r>
              <a:rPr lang="be-BY" sz="3600" b="1" dirty="0">
                <a:solidFill>
                  <a:schemeClr val="tx1"/>
                </a:solidFill>
              </a:rPr>
              <a:t>ч</a:t>
            </a:r>
            <a:r>
              <a:rPr lang="ru-BY" sz="3600" b="1" dirty="0">
                <a:solidFill>
                  <a:schemeClr val="tx1"/>
                </a:solidFill>
              </a:rPr>
              <a:t>т</a:t>
            </a:r>
            <a:r>
              <a:rPr lang="be-BY" sz="3600" b="1" dirty="0">
                <a:solidFill>
                  <a:schemeClr val="tx1"/>
                </a:solidFill>
              </a:rPr>
              <a:t>о</a:t>
            </a:r>
            <a:r>
              <a:rPr lang="ru-BY" sz="3600" b="1" dirty="0">
                <a:solidFill>
                  <a:schemeClr val="tx1"/>
                </a:solidFill>
              </a:rPr>
              <a:t> </a:t>
            </a:r>
            <a:r>
              <a:rPr lang="be-BY" sz="3600" b="1" dirty="0">
                <a:solidFill>
                  <a:schemeClr val="tx1"/>
                </a:solidFill>
              </a:rPr>
              <a:t>т</a:t>
            </a:r>
            <a:r>
              <a:rPr lang="ru-BY" sz="3600" b="1" dirty="0">
                <a:solidFill>
                  <a:schemeClr val="tx1"/>
                </a:solidFill>
              </a:rPr>
              <a:t>а</a:t>
            </a:r>
            <a:r>
              <a:rPr lang="be-BY" sz="3600" b="1" dirty="0">
                <a:solidFill>
                  <a:schemeClr val="tx1"/>
                </a:solidFill>
              </a:rPr>
              <a:t>к</a:t>
            </a:r>
            <a:r>
              <a:rPr lang="ru-BY" sz="3600" b="1" dirty="0">
                <a:solidFill>
                  <a:schemeClr val="tx1"/>
                </a:solidFill>
              </a:rPr>
              <a:t>о</a:t>
            </a:r>
            <a:r>
              <a:rPr lang="be-BY" sz="3600" b="1" dirty="0">
                <a:solidFill>
                  <a:schemeClr val="tx1"/>
                </a:solidFill>
              </a:rPr>
              <a:t>е</a:t>
            </a:r>
            <a:r>
              <a:rPr lang="ru-BY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MVP?</a:t>
            </a:r>
          </a:p>
        </p:txBody>
      </p:sp>
      <p:pic>
        <p:nvPicPr>
          <p:cNvPr id="4" name="Picture 4" descr="shutterstock_595643366">
            <a:extLst>
              <a:ext uri="{FF2B5EF4-FFF2-40B4-BE49-F238E27FC236}">
                <a16:creationId xmlns:a16="http://schemas.microsoft.com/office/drawing/2014/main" id="{824488BC-EDEA-491F-B23C-3ADB313A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59" y="1909425"/>
            <a:ext cx="7380041" cy="44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AADFF-35FF-4076-99AB-CF478D452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C020-F460-4BF4-956B-42E195B88783}"/>
              </a:ext>
            </a:extLst>
          </p:cNvPr>
          <p:cNvSpPr txBox="1">
            <a:spLocks/>
          </p:cNvSpPr>
          <p:nvPr/>
        </p:nvSpPr>
        <p:spPr>
          <a:xfrm>
            <a:off x="335988" y="595703"/>
            <a:ext cx="9276098" cy="897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о</a:t>
            </a:r>
            <a:r>
              <a:rPr lang="be-BY" dirty="0"/>
              <a:t>р</a:t>
            </a:r>
            <a:r>
              <a:rPr lang="ru-BY" dirty="0"/>
              <a:t>и</a:t>
            </a:r>
            <a:r>
              <a:rPr lang="be-BY" dirty="0"/>
              <a:t>т</a:t>
            </a:r>
            <a:r>
              <a:rPr lang="ru-BY" dirty="0"/>
              <a:t>е</a:t>
            </a:r>
            <a:r>
              <a:rPr lang="be-BY" dirty="0"/>
              <a:t>з</a:t>
            </a:r>
            <a:r>
              <a:rPr lang="ru-BY" dirty="0"/>
              <a:t>а</a:t>
            </a:r>
            <a:r>
              <a:rPr lang="be-BY" dirty="0"/>
              <a:t>ц</a:t>
            </a:r>
            <a:r>
              <a:rPr lang="ru-BY" dirty="0"/>
              <a:t>и</a:t>
            </a:r>
            <a:r>
              <a:rPr lang="be-BY" dirty="0"/>
              <a:t>я</a:t>
            </a:r>
            <a:r>
              <a:rPr lang="ru-BY" dirty="0"/>
              <a:t> </a:t>
            </a:r>
            <a:r>
              <a:rPr lang="be-BY" dirty="0"/>
              <a:t>п</a:t>
            </a:r>
            <a:r>
              <a:rPr lang="ru-BY" dirty="0"/>
              <a:t>о </a:t>
            </a:r>
            <a:r>
              <a:rPr lang="be-BY" dirty="0"/>
              <a:t>м</a:t>
            </a:r>
            <a:r>
              <a:rPr lang="ru-BY" dirty="0"/>
              <a:t>е</a:t>
            </a:r>
            <a:r>
              <a:rPr lang="be-BY" dirty="0"/>
              <a:t>т</a:t>
            </a:r>
            <a:r>
              <a:rPr lang="ru-BY" dirty="0"/>
              <a:t>о</a:t>
            </a:r>
            <a:r>
              <a:rPr lang="be-BY" dirty="0"/>
              <a:t>д</a:t>
            </a:r>
            <a:r>
              <a:rPr lang="ru-BY" dirty="0"/>
              <a:t>у </a:t>
            </a:r>
            <a:r>
              <a:rPr lang="en-US" dirty="0"/>
              <a:t>MoSCoW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59B5CE-1126-4B78-AFC1-867D8259630F}"/>
              </a:ext>
            </a:extLst>
          </p:cNvPr>
          <p:cNvSpPr/>
          <p:nvPr/>
        </p:nvSpPr>
        <p:spPr>
          <a:xfrm>
            <a:off x="335988" y="1984085"/>
            <a:ext cx="11213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 – Must, </a:t>
            </a:r>
            <a:r>
              <a:rPr lang="ru-RU" sz="2400" dirty="0"/>
              <a:t>делаем в любом случае, без вариантов.</a:t>
            </a:r>
            <a:endParaRPr lang="en-US" sz="2400" dirty="0"/>
          </a:p>
          <a:p>
            <a:r>
              <a:rPr lang="en-US" sz="2400" dirty="0"/>
              <a:t>S – Should, </a:t>
            </a:r>
            <a:r>
              <a:rPr lang="ru-RU" sz="2400" dirty="0"/>
              <a:t>делаем при первой возможности, очень нужная вещь. </a:t>
            </a:r>
            <a:endParaRPr lang="en-US" sz="2400" dirty="0"/>
          </a:p>
          <a:p>
            <a:r>
              <a:rPr lang="en-US" sz="2400" dirty="0"/>
              <a:t>C – Could, </a:t>
            </a:r>
            <a:r>
              <a:rPr lang="ru-RU" sz="2400" dirty="0"/>
              <a:t>было бы очень и очень неплохо сделать, но нет – так нет. </a:t>
            </a:r>
            <a:endParaRPr lang="en-US" sz="2400" dirty="0"/>
          </a:p>
          <a:p>
            <a:r>
              <a:rPr lang="en-US" sz="2400" dirty="0"/>
              <a:t>W – Would, </a:t>
            </a:r>
            <a:r>
              <a:rPr lang="ru-RU" sz="2400" dirty="0"/>
              <a:t>могли бы сделать, но, скорее всего, не будем.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0FBCF-69DF-4F5B-8B63-093A3EC6F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002F-920C-4B59-9C8E-07EE0A8BBB3B}"/>
              </a:ext>
            </a:extLst>
          </p:cNvPr>
          <p:cNvSpPr txBox="1">
            <a:spLocks/>
          </p:cNvSpPr>
          <p:nvPr/>
        </p:nvSpPr>
        <p:spPr>
          <a:xfrm>
            <a:off x="309735" y="221243"/>
            <a:ext cx="9184530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О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е</a:t>
            </a:r>
            <a:r>
              <a:rPr lang="ru-BY" dirty="0"/>
              <a:t>д</a:t>
            </a:r>
            <a:r>
              <a:rPr lang="be-BY" dirty="0"/>
              <a:t>е</a:t>
            </a:r>
            <a:r>
              <a:rPr lang="ru-BY" dirty="0"/>
              <a:t>л</a:t>
            </a:r>
            <a:r>
              <a:rPr lang="be-BY" dirty="0"/>
              <a:t>и</a:t>
            </a:r>
            <a:r>
              <a:rPr lang="ru-BY" dirty="0"/>
              <a:t>т</a:t>
            </a:r>
            <a:r>
              <a:rPr lang="be-BY" dirty="0"/>
              <a:t>е</a:t>
            </a:r>
            <a:r>
              <a:rPr lang="en-US" dirty="0"/>
              <a:t> MVP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0586C-A790-4BD2-8CEB-748014CF876B}"/>
              </a:ext>
            </a:extLst>
          </p:cNvPr>
          <p:cNvSpPr txBox="1">
            <a:spLocks/>
          </p:cNvSpPr>
          <p:nvPr/>
        </p:nvSpPr>
        <p:spPr>
          <a:xfrm>
            <a:off x="189993" y="1158588"/>
            <a:ext cx="7974294" cy="319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П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с</a:t>
            </a:r>
            <a:r>
              <a:rPr lang="ru-BY" sz="2400" b="1" dirty="0">
                <a:solidFill>
                  <a:schemeClr val="tx1"/>
                </a:solidFill>
              </a:rPr>
              <a:t>к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з</a:t>
            </a:r>
            <a:r>
              <a:rPr lang="be-BY" sz="2400" b="1" dirty="0">
                <a:solidFill>
                  <a:schemeClr val="tx1"/>
                </a:solidFill>
              </a:rPr>
              <a:t>к</a:t>
            </a:r>
            <a:r>
              <a:rPr lang="ru-BY" sz="2400" b="1" dirty="0">
                <a:solidFill>
                  <a:schemeClr val="tx1"/>
                </a:solidFill>
              </a:rPr>
              <a:t>и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ru-BY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BY" sz="2400" dirty="0">
                <a:solidFill>
                  <a:schemeClr val="tx1"/>
                </a:solidFill>
              </a:rPr>
              <a:t>Определите приоритеты для пользовательских историй (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MoSCoW)</a:t>
            </a:r>
          </a:p>
          <a:p>
            <a:pPr marL="342900" indent="-342900">
              <a:buFont typeface="+mj-lt"/>
              <a:buAutoNum type="arabicPeriod"/>
            </a:pP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з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е истории сверху списка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BY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Must)</a:t>
            </a:r>
            <a:endParaRPr lang="ru-BY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м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е истории (</a:t>
            </a:r>
            <a:r>
              <a:rPr lang="en-US" sz="2400" dirty="0">
                <a:solidFill>
                  <a:schemeClr val="tx1"/>
                </a:solidFill>
              </a:rPr>
              <a:t>Should, Could 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en-US" sz="2400" dirty="0">
                <a:solidFill>
                  <a:schemeClr val="tx1"/>
                </a:solidFill>
              </a:rPr>
              <a:t> Would</a:t>
            </a:r>
            <a:r>
              <a:rPr lang="ru-BY" sz="2400" dirty="0">
                <a:solidFill>
                  <a:schemeClr val="tx1"/>
                </a:solidFill>
              </a:rPr>
              <a:t>) 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й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How to Pick the Right Tech Partner for Building an MVP - Nopio">
            <a:extLst>
              <a:ext uri="{FF2B5EF4-FFF2-40B4-BE49-F238E27FC236}">
                <a16:creationId xmlns:a16="http://schemas.microsoft.com/office/drawing/2014/main" id="{A7D5C2A2-2223-4B59-9515-95A95079F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12539" r="4171" b="5230"/>
          <a:stretch/>
        </p:blipFill>
        <p:spPr bwMode="auto">
          <a:xfrm>
            <a:off x="54429" y="3958767"/>
            <a:ext cx="3516085" cy="23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129EC1-D879-469F-A95D-DC61BF7E1176}"/>
              </a:ext>
            </a:extLst>
          </p:cNvPr>
          <p:cNvSpPr/>
          <p:nvPr/>
        </p:nvSpPr>
        <p:spPr>
          <a:xfrm>
            <a:off x="9524905" y="1179143"/>
            <a:ext cx="262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BY" sz="2400" dirty="0"/>
              <a:t>В</a:t>
            </a:r>
            <a:r>
              <a:rPr lang="be-BY" sz="2400" dirty="0"/>
              <a:t>р</a:t>
            </a:r>
            <a:r>
              <a:rPr lang="ru-BY" sz="2400" dirty="0"/>
              <a:t>е</a:t>
            </a:r>
            <a:r>
              <a:rPr lang="be-BY" sz="2400" dirty="0"/>
              <a:t>м</a:t>
            </a:r>
            <a:r>
              <a:rPr lang="ru-BY" sz="2400" dirty="0"/>
              <a:t>я</a:t>
            </a:r>
            <a:r>
              <a:rPr lang="en-US" sz="2400" dirty="0"/>
              <a:t>: 5 </a:t>
            </a:r>
            <a:r>
              <a:rPr lang="ru-BY" sz="2400" dirty="0"/>
              <a:t>м</a:t>
            </a:r>
            <a:r>
              <a:rPr lang="be-BY" sz="2400" dirty="0"/>
              <a:t>и</a:t>
            </a:r>
            <a:r>
              <a:rPr lang="ru-BY" sz="2400" dirty="0"/>
              <a:t>н</a:t>
            </a:r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BE1C8B-3FBF-469B-AB5D-7F3635322F71}"/>
              </a:ext>
            </a:extLst>
          </p:cNvPr>
          <p:cNvSpPr txBox="1">
            <a:spLocks/>
          </p:cNvSpPr>
          <p:nvPr/>
        </p:nvSpPr>
        <p:spPr>
          <a:xfrm>
            <a:off x="7883468" y="3126217"/>
            <a:ext cx="4262717" cy="293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х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е</a:t>
            </a:r>
            <a:r>
              <a:rPr lang="ru-BY" sz="2400" b="1" dirty="0">
                <a:solidFill>
                  <a:schemeClr val="tx1"/>
                </a:solidFill>
              </a:rPr>
              <a:t>: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х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каждой активности</a:t>
            </a:r>
          </a:p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ы</a:t>
            </a:r>
            <a:r>
              <a:rPr lang="be-BY" sz="2400" b="1" dirty="0">
                <a:solidFill>
                  <a:schemeClr val="tx1"/>
                </a:solidFill>
              </a:rPr>
              <a:t>х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е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е приоритеты, </a:t>
            </a:r>
            <a:r>
              <a:rPr lang="en-US" sz="2400" dirty="0">
                <a:solidFill>
                  <a:schemeClr val="tx1"/>
                </a:solidFill>
              </a:rPr>
              <a:t>Walking skeleton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азбивка на релизы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07FF0-1FD7-4B4B-9DF1-31C5D52E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6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ocuments.lucid.app/documents/ba344a80-d78f-4839-8e25-ddbec7ad040e/pages/0_0?a=1894&amp;x=701&amp;y=1353&amp;w=1287&amp;h=1043&amp;store=1&amp;accept=image%2F*&amp;auth=LCA%209e393cd9800eb6f7542af9ecdf891708de1266fc-ts%3D1621100291">
            <a:extLst>
              <a:ext uri="{FF2B5EF4-FFF2-40B4-BE49-F238E27FC236}">
                <a16:creationId xmlns:a16="http://schemas.microsoft.com/office/drawing/2014/main" id="{CFA69416-C8C7-4FC4-B8F6-F13B9FDD9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5238" r="5743" b="5555"/>
          <a:stretch/>
        </p:blipFill>
        <p:spPr bwMode="auto">
          <a:xfrm>
            <a:off x="4648200" y="245400"/>
            <a:ext cx="7543800" cy="61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C7B753F-1426-459B-AA58-4F49B5887083}"/>
              </a:ext>
            </a:extLst>
          </p:cNvPr>
          <p:cNvSpPr txBox="1">
            <a:spLocks/>
          </p:cNvSpPr>
          <p:nvPr/>
        </p:nvSpPr>
        <p:spPr>
          <a:xfrm>
            <a:off x="702790" y="276900"/>
            <a:ext cx="3488211" cy="3152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Story Map </a:t>
            </a:r>
            <a:r>
              <a:rPr lang="ru-BY" dirty="0"/>
              <a:t>готов!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5C14E-9E62-4BE4-A564-9307BF77D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9B5-A871-408B-A185-FB42A620C0E0}"/>
              </a:ext>
            </a:extLst>
          </p:cNvPr>
          <p:cNvSpPr txBox="1">
            <a:spLocks/>
          </p:cNvSpPr>
          <p:nvPr/>
        </p:nvSpPr>
        <p:spPr>
          <a:xfrm>
            <a:off x="335988" y="595704"/>
            <a:ext cx="9184530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Давайте </a:t>
            </a:r>
            <a:r>
              <a:rPr lang="be-BY" dirty="0"/>
              <a:t>з</a:t>
            </a:r>
            <a:r>
              <a:rPr lang="ru-BY" dirty="0"/>
              <a:t>а</a:t>
            </a:r>
            <a:r>
              <a:rPr lang="be-BY" dirty="0"/>
              <a:t>к</a:t>
            </a:r>
            <a:r>
              <a:rPr lang="ru-BY" dirty="0"/>
              <a:t>р</a:t>
            </a:r>
            <a:r>
              <a:rPr lang="be-BY" dirty="0"/>
              <a:t>е</a:t>
            </a:r>
            <a:r>
              <a:rPr lang="ru-BY" dirty="0"/>
              <a:t>п</a:t>
            </a:r>
            <a:r>
              <a:rPr lang="be-BY" dirty="0"/>
              <a:t>и</a:t>
            </a:r>
            <a:r>
              <a:rPr lang="ru-BY" dirty="0"/>
              <a:t>м </a:t>
            </a:r>
            <a:r>
              <a:rPr lang="be-BY" dirty="0"/>
              <a:t>ш</a:t>
            </a:r>
            <a:r>
              <a:rPr lang="ru-BY" dirty="0"/>
              <a:t>а</a:t>
            </a:r>
            <a:r>
              <a:rPr lang="be-BY" dirty="0"/>
              <a:t>г</a:t>
            </a:r>
            <a:r>
              <a:rPr lang="ru-BY" dirty="0"/>
              <a:t>и: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5DF3E-6589-44B9-BA3B-7EC6B6A3F85F}"/>
              </a:ext>
            </a:extLst>
          </p:cNvPr>
          <p:cNvSpPr txBox="1">
            <a:spLocks/>
          </p:cNvSpPr>
          <p:nvPr/>
        </p:nvSpPr>
        <p:spPr>
          <a:xfrm>
            <a:off x="576771" y="1698751"/>
            <a:ext cx="9742886" cy="3286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ы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, 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ш</a:t>
            </a:r>
            <a:r>
              <a:rPr lang="ru-BY" sz="2400" dirty="0">
                <a:solidFill>
                  <a:schemeClr val="tx1"/>
                </a:solidFill>
              </a:rPr>
              <a:t>и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их цели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ей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я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каждой активности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з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й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ш</a:t>
            </a:r>
            <a:r>
              <a:rPr lang="ru-BY" sz="2400" dirty="0">
                <a:solidFill>
                  <a:schemeClr val="tx1"/>
                </a:solidFill>
              </a:rPr>
              <a:t>у К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у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на неточности и пропуски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100CC-0948-4477-980D-12D5DF14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DE7B-B177-46EE-B864-4CA43243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BY" dirty="0"/>
              <a:t>О нас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6AEA6-104E-4CD2-BD05-6B116A77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280" y="1845008"/>
            <a:ext cx="7792720" cy="34577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ru-BY" sz="3600" dirty="0"/>
              <a:t>С</a:t>
            </a:r>
            <a:r>
              <a:rPr lang="be-BY" sz="3600" dirty="0"/>
              <a:t>т</a:t>
            </a:r>
            <a:r>
              <a:rPr lang="ru-BY" sz="3600" dirty="0"/>
              <a:t>а</a:t>
            </a:r>
            <a:r>
              <a:rPr lang="be-BY" sz="3600" dirty="0"/>
              <a:t>р</a:t>
            </a:r>
            <a:r>
              <a:rPr lang="ru-BY" sz="3600" dirty="0"/>
              <a:t>о</a:t>
            </a:r>
            <a:r>
              <a:rPr lang="be-BY" sz="3600" dirty="0"/>
              <a:t>с</a:t>
            </a:r>
            <a:r>
              <a:rPr lang="ru-BY" sz="3600" dirty="0"/>
              <a:t>т</a:t>
            </a:r>
            <a:r>
              <a:rPr lang="be-BY" sz="3600" dirty="0"/>
              <a:t>е</a:t>
            </a:r>
            <a:r>
              <a:rPr lang="ru-BY" sz="3600" dirty="0"/>
              <a:t>н</a:t>
            </a:r>
            <a:r>
              <a:rPr lang="be-BY" sz="3600" dirty="0"/>
              <a:t>к</a:t>
            </a:r>
            <a:r>
              <a:rPr lang="ru-BY" sz="3600" dirty="0"/>
              <a:t>о </a:t>
            </a:r>
            <a:r>
              <a:rPr lang="be-BY" sz="3600" dirty="0"/>
              <a:t>В</a:t>
            </a:r>
            <a:r>
              <a:rPr lang="ru-BY" sz="3600" dirty="0"/>
              <a:t>и</a:t>
            </a:r>
            <a:r>
              <a:rPr lang="be-BY" sz="3600" dirty="0"/>
              <a:t>к</a:t>
            </a:r>
            <a:r>
              <a:rPr lang="ru-BY" sz="3600" dirty="0"/>
              <a:t>т</a:t>
            </a:r>
            <a:r>
              <a:rPr lang="be-BY" sz="3600" dirty="0"/>
              <a:t>о</a:t>
            </a:r>
            <a:r>
              <a:rPr lang="ru-BY" sz="3600" dirty="0"/>
              <a:t>р</a:t>
            </a:r>
            <a:endParaRPr lang="en-US" sz="3600" dirty="0"/>
          </a:p>
          <a:p>
            <a:pPr marL="0" indent="0">
              <a:buNone/>
            </a:pPr>
            <a:r>
              <a:rPr lang="ru-BY" sz="3600" dirty="0"/>
              <a:t>БА, </a:t>
            </a:r>
            <a:r>
              <a:rPr lang="en-US" sz="3600" dirty="0"/>
              <a:t>Softeq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BY" sz="3600" dirty="0"/>
              <a:t> </a:t>
            </a:r>
            <a:r>
              <a:rPr lang="be-BY" sz="3600" dirty="0"/>
              <a:t>Г</a:t>
            </a:r>
            <a:r>
              <a:rPr lang="ru-BY" sz="3600" dirty="0"/>
              <a:t>е</a:t>
            </a:r>
            <a:r>
              <a:rPr lang="be-BY" sz="3600" dirty="0"/>
              <a:t>р</a:t>
            </a:r>
            <a:r>
              <a:rPr lang="ru-BY" sz="3600" dirty="0"/>
              <a:t>т </a:t>
            </a:r>
            <a:r>
              <a:rPr lang="be-BY" sz="3600" dirty="0"/>
              <a:t>Д</a:t>
            </a:r>
            <a:r>
              <a:rPr lang="ru-BY" sz="3600" dirty="0"/>
              <a:t>а</a:t>
            </a:r>
            <a:r>
              <a:rPr lang="be-BY" sz="3600" dirty="0"/>
              <a:t>р</a:t>
            </a:r>
            <a:r>
              <a:rPr lang="ru-BY" sz="3600" dirty="0"/>
              <a:t>ь</a:t>
            </a:r>
            <a:r>
              <a:rPr lang="be-BY" sz="3600" dirty="0"/>
              <a:t>я</a:t>
            </a:r>
            <a:endParaRPr lang="en-US" sz="3600" dirty="0"/>
          </a:p>
          <a:p>
            <a:pPr marL="0" indent="0">
              <a:buNone/>
            </a:pPr>
            <a:r>
              <a:rPr lang="ru-BY" sz="3600" dirty="0"/>
              <a:t>Б</a:t>
            </a:r>
            <a:r>
              <a:rPr lang="be-BY" sz="3600" dirty="0"/>
              <a:t>А</a:t>
            </a:r>
            <a:r>
              <a:rPr lang="en-US" sz="3600" dirty="0"/>
              <a:t>, Wargaming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60BE2-1AD9-4332-81BB-F244E50A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37360"/>
            <a:ext cx="2985483" cy="4173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65F59-F88D-409F-A2B7-E9B05F0F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419" y="1735945"/>
            <a:ext cx="2985483" cy="4176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8B57F-5F01-4758-8076-502D296C6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0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FBB1-53AC-4CC7-BBAE-8A1C2D85BA53}"/>
              </a:ext>
            </a:extLst>
          </p:cNvPr>
          <p:cNvSpPr txBox="1">
            <a:spLocks/>
          </p:cNvSpPr>
          <p:nvPr/>
        </p:nvSpPr>
        <p:spPr>
          <a:xfrm>
            <a:off x="335988" y="595704"/>
            <a:ext cx="7356899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П</a:t>
            </a:r>
            <a:r>
              <a:rPr lang="be-BY" dirty="0"/>
              <a:t>о</a:t>
            </a:r>
            <a:r>
              <a:rPr lang="ru-BY" dirty="0"/>
              <a:t>л</a:t>
            </a:r>
            <a:r>
              <a:rPr lang="be-BY" dirty="0"/>
              <a:t>е</a:t>
            </a:r>
            <a:r>
              <a:rPr lang="ru-BY" dirty="0"/>
              <a:t>з</a:t>
            </a:r>
            <a:r>
              <a:rPr lang="be-BY" dirty="0"/>
              <a:t>н</a:t>
            </a:r>
            <a:r>
              <a:rPr lang="ru-BY" dirty="0"/>
              <a:t>ы</a:t>
            </a:r>
            <a:r>
              <a:rPr lang="be-BY" dirty="0"/>
              <a:t>е</a:t>
            </a:r>
            <a:r>
              <a:rPr lang="ru-BY" dirty="0"/>
              <a:t> </a:t>
            </a:r>
            <a:r>
              <a:rPr lang="be-BY" dirty="0"/>
              <a:t>с</a:t>
            </a:r>
            <a:r>
              <a:rPr lang="ru-BY" dirty="0"/>
              <a:t>о</a:t>
            </a:r>
            <a:r>
              <a:rPr lang="be-BY" dirty="0"/>
              <a:t>в</a:t>
            </a:r>
            <a:r>
              <a:rPr lang="ru-BY" dirty="0"/>
              <a:t>е</a:t>
            </a:r>
            <a:r>
              <a:rPr lang="be-BY" dirty="0"/>
              <a:t>т</a:t>
            </a:r>
            <a:r>
              <a:rPr lang="ru-BY" dirty="0"/>
              <a:t>ы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E613C-080C-4153-BBEE-D20F63EEB307}"/>
              </a:ext>
            </a:extLst>
          </p:cNvPr>
          <p:cNvSpPr txBox="1">
            <a:spLocks/>
          </p:cNvSpPr>
          <p:nvPr/>
        </p:nvSpPr>
        <p:spPr>
          <a:xfrm>
            <a:off x="592412" y="2004276"/>
            <a:ext cx="11007175" cy="231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Story Map – </a:t>
            </a:r>
            <a:r>
              <a:rPr lang="ru-BY" sz="2800" dirty="0">
                <a:solidFill>
                  <a:schemeClr val="tx1"/>
                </a:solidFill>
              </a:rPr>
              <a:t>это 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л</a:t>
            </a:r>
            <a:r>
              <a:rPr lang="ru-BY" sz="2800" dirty="0">
                <a:solidFill>
                  <a:schemeClr val="tx1"/>
                </a:solidFill>
              </a:rPr>
              <a:t>л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к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в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а</a:t>
            </a:r>
            <a:r>
              <a:rPr lang="ru-BY" sz="2800" dirty="0">
                <a:solidFill>
                  <a:schemeClr val="tx1"/>
                </a:solidFill>
              </a:rPr>
              <a:t>я 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х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к</a:t>
            </a:r>
            <a:r>
              <a:rPr lang="be-BY" sz="2800" dirty="0">
                <a:solidFill>
                  <a:schemeClr val="tx1"/>
                </a:solidFill>
              </a:rPr>
              <a:t>а</a:t>
            </a:r>
            <a:r>
              <a:rPr lang="ru-BY" sz="2800" dirty="0">
                <a:solidFill>
                  <a:schemeClr val="tx1"/>
                </a:solidFill>
              </a:rPr>
              <a:t>, </a:t>
            </a:r>
            <a:r>
              <a:rPr lang="be-BY" sz="2800" dirty="0">
                <a:solidFill>
                  <a:schemeClr val="tx1"/>
                </a:solidFill>
              </a:rPr>
              <a:t>п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э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м</a:t>
            </a:r>
            <a:r>
              <a:rPr lang="be-BY" sz="2800" dirty="0">
                <a:solidFill>
                  <a:schemeClr val="tx1"/>
                </a:solidFill>
              </a:rPr>
              <a:t>у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у</a:t>
            </a:r>
            <a:r>
              <a:rPr lang="ru-BY" sz="2800" dirty="0">
                <a:solidFill>
                  <a:schemeClr val="tx1"/>
                </a:solidFill>
              </a:rPr>
              <a:t>б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д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ь</a:t>
            </a:r>
            <a:r>
              <a:rPr lang="ru-BY" sz="2800" dirty="0">
                <a:solidFill>
                  <a:schemeClr val="tx1"/>
                </a:solidFill>
              </a:rPr>
              <a:t>, </a:t>
            </a:r>
            <a:r>
              <a:rPr lang="be-BY" sz="2800" dirty="0">
                <a:solidFill>
                  <a:schemeClr val="tx1"/>
                </a:solidFill>
              </a:rPr>
              <a:t>ч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в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п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м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ю</a:t>
            </a:r>
            <a:r>
              <a:rPr lang="ru-BY" sz="2800" dirty="0">
                <a:solidFill>
                  <a:schemeClr val="tx1"/>
                </a:solidFill>
              </a:rPr>
              <a:t>т </a:t>
            </a:r>
            <a:r>
              <a:rPr lang="be-BY" sz="2800" dirty="0">
                <a:solidFill>
                  <a:schemeClr val="tx1"/>
                </a:solidFill>
              </a:rPr>
              <a:t>ц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л</a:t>
            </a:r>
            <a:r>
              <a:rPr lang="ru-BY" sz="2800" dirty="0">
                <a:solidFill>
                  <a:schemeClr val="tx1"/>
                </a:solidFill>
              </a:rPr>
              <a:t>и 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к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ч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л</a:t>
            </a:r>
            <a:r>
              <a:rPr lang="ru-BY" sz="2800" dirty="0">
                <a:solidFill>
                  <a:schemeClr val="tx1"/>
                </a:solidFill>
              </a:rPr>
              <a:t>а </a:t>
            </a:r>
            <a:r>
              <a:rPr lang="be-BY" sz="2800" dirty="0">
                <a:solidFill>
                  <a:schemeClr val="tx1"/>
                </a:solidFill>
              </a:rPr>
              <a:t>ф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у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р</a:t>
            </a:r>
            <a:r>
              <a:rPr lang="ru-BY" sz="2800" dirty="0">
                <a:solidFill>
                  <a:schemeClr val="tx1"/>
                </a:solidFill>
              </a:rPr>
              <a:t>у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ь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а 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б</a:t>
            </a:r>
            <a:r>
              <a:rPr lang="be-BY" sz="2800" dirty="0">
                <a:solidFill>
                  <a:schemeClr val="tx1"/>
                </a:solidFill>
              </a:rPr>
              <a:t>щ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р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, 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л</a:t>
            </a:r>
            <a:r>
              <a:rPr lang="ru-BY" sz="2800" dirty="0">
                <a:solidFill>
                  <a:schemeClr val="tx1"/>
                </a:solidFill>
              </a:rPr>
              <a:t>ь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о </a:t>
            </a:r>
            <a:r>
              <a:rPr lang="be-BY" sz="2800" dirty="0">
                <a:solidFill>
                  <a:schemeClr val="tx1"/>
                </a:solidFill>
              </a:rPr>
              <a:t>п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м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а </a:t>
            </a:r>
            <a:r>
              <a:rPr lang="be-BY" sz="2800" dirty="0">
                <a:solidFill>
                  <a:schemeClr val="tx1"/>
                </a:solidFill>
              </a:rPr>
              <a:t>д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ал</a:t>
            </a:r>
            <a:r>
              <a:rPr lang="be-BY" sz="2800" dirty="0">
                <a:solidFill>
                  <a:schemeClr val="tx1"/>
                </a:solidFill>
              </a:rPr>
              <a:t>я</a:t>
            </a:r>
            <a:r>
              <a:rPr lang="ru-BY" sz="2800" dirty="0">
                <a:solidFill>
                  <a:schemeClr val="tx1"/>
                </a:solidFill>
              </a:rPr>
              <a:t>х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BY" sz="2800" dirty="0">
                <a:solidFill>
                  <a:schemeClr val="tx1"/>
                </a:solidFill>
              </a:rPr>
              <a:t>В</a:t>
            </a:r>
            <a:r>
              <a:rPr lang="be-BY" sz="2800" dirty="0">
                <a:solidFill>
                  <a:schemeClr val="tx1"/>
                </a:solidFill>
              </a:rPr>
              <a:t>з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м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д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й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в</a:t>
            </a:r>
            <a:r>
              <a:rPr lang="ru-BY" sz="2800" dirty="0">
                <a:solidFill>
                  <a:schemeClr val="tx1"/>
                </a:solidFill>
              </a:rPr>
              <a:t>у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омандой и заинтересованными лицами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be-BY" sz="2800" dirty="0">
                <a:solidFill>
                  <a:schemeClr val="tx1"/>
                </a:solidFill>
              </a:rPr>
              <a:t>П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м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ч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д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п</a:t>
            </a:r>
            <a:r>
              <a:rPr lang="ru-BY" sz="2800" dirty="0">
                <a:solidFill>
                  <a:schemeClr val="tx1"/>
                </a:solidFill>
              </a:rPr>
              <a:t>у</a:t>
            </a:r>
            <a:r>
              <a:rPr lang="be-BY" sz="2800" dirty="0">
                <a:solidFill>
                  <a:schemeClr val="tx1"/>
                </a:solidFill>
              </a:rPr>
              <a:t>щ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я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в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п</a:t>
            </a:r>
            <a:r>
              <a:rPr lang="ru-BY" sz="2800" dirty="0">
                <a:solidFill>
                  <a:schemeClr val="tx1"/>
                </a:solidFill>
              </a:rPr>
              <a:t>р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ы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F18A7-00BF-47CD-BD7A-1941E392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4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9F24-B937-4A0D-9C2C-A042C61F9929}"/>
              </a:ext>
            </a:extLst>
          </p:cNvPr>
          <p:cNvSpPr txBox="1">
            <a:spLocks/>
          </p:cNvSpPr>
          <p:nvPr/>
        </p:nvSpPr>
        <p:spPr>
          <a:xfrm>
            <a:off x="0" y="-40060"/>
            <a:ext cx="8535725" cy="85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л</a:t>
            </a:r>
            <a:r>
              <a:rPr lang="ru-BY" dirty="0"/>
              <a:t>е</a:t>
            </a:r>
            <a:r>
              <a:rPr lang="be-BY" dirty="0"/>
              <a:t>з</a:t>
            </a:r>
            <a:r>
              <a:rPr lang="ru-BY" dirty="0"/>
              <a:t>н</a:t>
            </a:r>
            <a:r>
              <a:rPr lang="be-BY" dirty="0"/>
              <a:t>а</a:t>
            </a:r>
            <a:r>
              <a:rPr lang="ru-BY" dirty="0"/>
              <a:t>я </a:t>
            </a:r>
            <a:r>
              <a:rPr lang="be-BY" dirty="0"/>
              <a:t>и</a:t>
            </a:r>
            <a:r>
              <a:rPr lang="ru-BY" dirty="0"/>
              <a:t>н</a:t>
            </a:r>
            <a:r>
              <a:rPr lang="be-BY" dirty="0"/>
              <a:t>ф</a:t>
            </a:r>
            <a:r>
              <a:rPr lang="ru-BY" dirty="0"/>
              <a:t>о</a:t>
            </a:r>
            <a:r>
              <a:rPr lang="be-BY" dirty="0"/>
              <a:t>р</a:t>
            </a:r>
            <a:r>
              <a:rPr lang="ru-BY" dirty="0"/>
              <a:t>м</a:t>
            </a:r>
            <a:r>
              <a:rPr lang="be-BY" dirty="0"/>
              <a:t>а</a:t>
            </a:r>
            <a:r>
              <a:rPr lang="ru-BY" dirty="0"/>
              <a:t>ц</a:t>
            </a:r>
            <a:r>
              <a:rPr lang="be-BY" dirty="0"/>
              <a:t>и</a:t>
            </a:r>
            <a:r>
              <a:rPr lang="ru-BY" dirty="0"/>
              <a:t>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D54E-2A11-4A92-A49E-B4FD60C98817}"/>
              </a:ext>
            </a:extLst>
          </p:cNvPr>
          <p:cNvSpPr txBox="1">
            <a:spLocks/>
          </p:cNvSpPr>
          <p:nvPr/>
        </p:nvSpPr>
        <p:spPr>
          <a:xfrm>
            <a:off x="4005470" y="1947545"/>
            <a:ext cx="7348330" cy="19640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з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.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скусство гибкой разработки ПО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ж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ф</a:t>
            </a:r>
            <a:r>
              <a:rPr lang="ru-BY" sz="2400" dirty="0">
                <a:solidFill>
                  <a:schemeClr val="tx1"/>
                </a:solidFill>
              </a:rPr>
              <a:t>ф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s3-goods.ozstatic.by/2000/595/584/10/10584595_0.jpg">
            <a:extLst>
              <a:ext uri="{FF2B5EF4-FFF2-40B4-BE49-F238E27FC236}">
                <a16:creationId xmlns:a16="http://schemas.microsoft.com/office/drawing/2014/main" id="{DF13706B-B314-440F-9419-BBAE58A8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28"/>
            <a:ext cx="3425870" cy="49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6B856-0ACE-4AF7-868A-F8B280049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32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5101-996A-4416-B4B6-920D20FF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31" y="587486"/>
            <a:ext cx="9184530" cy="828000"/>
          </a:xfrm>
        </p:spPr>
        <p:txBody>
          <a:bodyPr>
            <a:normAutofit/>
          </a:bodyPr>
          <a:lstStyle/>
          <a:p>
            <a:r>
              <a:rPr lang="ru-BY" dirty="0"/>
              <a:t>Д</a:t>
            </a:r>
            <a:r>
              <a:rPr lang="be-BY" dirty="0"/>
              <a:t>а</a:t>
            </a:r>
            <a:r>
              <a:rPr lang="ru-BY" dirty="0"/>
              <a:t>в</a:t>
            </a:r>
            <a:r>
              <a:rPr lang="be-BY" dirty="0"/>
              <a:t>а</a:t>
            </a:r>
            <a:r>
              <a:rPr lang="ru-BY" dirty="0"/>
              <a:t>й</a:t>
            </a:r>
            <a:r>
              <a:rPr lang="be-BY" dirty="0"/>
              <a:t>т</a:t>
            </a:r>
            <a:r>
              <a:rPr lang="ru-BY" dirty="0"/>
              <a:t>е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о</a:t>
            </a:r>
            <a:r>
              <a:rPr lang="ru-BY" dirty="0"/>
              <a:t>в</a:t>
            </a:r>
            <a:r>
              <a:rPr lang="be-BY" dirty="0"/>
              <a:t>е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м </a:t>
            </a:r>
            <a:r>
              <a:rPr lang="en-US" dirty="0"/>
              <a:t>Story Map</a:t>
            </a:r>
            <a:r>
              <a:rPr lang="ru-BY" dirty="0"/>
              <a:t>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B1C35-E7BA-483D-B69B-D9865636932F}"/>
              </a:ext>
            </a:extLst>
          </p:cNvPr>
          <p:cNvSpPr txBox="1">
            <a:spLocks/>
          </p:cNvSpPr>
          <p:nvPr/>
        </p:nvSpPr>
        <p:spPr>
          <a:xfrm>
            <a:off x="1141530" y="2303397"/>
            <a:ext cx="8601183" cy="1278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Представьте ваш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Map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4FEFC-62E7-4008-B6AE-36DB2A78D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395E-84ED-4E25-AF2B-F0AC8E86B075}"/>
              </a:ext>
            </a:extLst>
          </p:cNvPr>
          <p:cNvSpPr txBox="1">
            <a:spLocks/>
          </p:cNvSpPr>
          <p:nvPr/>
        </p:nvSpPr>
        <p:spPr>
          <a:xfrm>
            <a:off x="2967648" y="595704"/>
            <a:ext cx="5567855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В</a:t>
            </a:r>
            <a:r>
              <a:rPr lang="be-BY" dirty="0"/>
              <a:t>р</a:t>
            </a:r>
            <a:r>
              <a:rPr lang="ru-BY" dirty="0"/>
              <a:t>е</a:t>
            </a:r>
            <a:r>
              <a:rPr lang="be-BY" dirty="0"/>
              <a:t>м</a:t>
            </a:r>
            <a:r>
              <a:rPr lang="ru-BY" dirty="0"/>
              <a:t>я </a:t>
            </a:r>
            <a:r>
              <a:rPr lang="be-BY" dirty="0"/>
              <a:t>в</a:t>
            </a:r>
            <a:r>
              <a:rPr lang="ru-BY" dirty="0"/>
              <a:t>о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о</a:t>
            </a:r>
            <a:r>
              <a:rPr lang="ru-BY" dirty="0"/>
              <a:t>с</a:t>
            </a:r>
            <a:r>
              <a:rPr lang="be-BY" dirty="0"/>
              <a:t>о</a:t>
            </a:r>
            <a:r>
              <a:rPr lang="ru-BY" dirty="0"/>
              <a:t>в!</a:t>
            </a:r>
            <a:endParaRPr lang="en-US" dirty="0"/>
          </a:p>
        </p:txBody>
      </p:sp>
      <p:pic>
        <p:nvPicPr>
          <p:cNvPr id="3" name="Picture 2" descr="FAQ: Our most Frequent Asked Questions | Stockspots">
            <a:extLst>
              <a:ext uri="{FF2B5EF4-FFF2-40B4-BE49-F238E27FC236}">
                <a16:creationId xmlns:a16="http://schemas.microsoft.com/office/drawing/2014/main" id="{81095073-36DF-40D0-91A9-F49C78B5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12" y="1980993"/>
            <a:ext cx="5198017" cy="3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CE3160-7211-4917-BBB4-DED85B640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Леонардо Ди Каприо — настоящий король мемов. Убедитесь сами!">
            <a:extLst>
              <a:ext uri="{FF2B5EF4-FFF2-40B4-BE49-F238E27FC236}">
                <a16:creationId xmlns:a16="http://schemas.microsoft.com/office/drawing/2014/main" id="{46CB15FA-47F6-4F30-AC44-48076C4E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28000"/>
            <a:ext cx="80962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662639-751A-447B-83D3-2B57CA9E3842}"/>
              </a:ext>
            </a:extLst>
          </p:cNvPr>
          <p:cNvSpPr txBox="1">
            <a:spLocks/>
          </p:cNvSpPr>
          <p:nvPr/>
        </p:nvSpPr>
        <p:spPr>
          <a:xfrm>
            <a:off x="3312072" y="0"/>
            <a:ext cx="5567855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dirty="0"/>
              <a:t>С</a:t>
            </a:r>
            <a:r>
              <a:rPr lang="ru-BY" dirty="0"/>
              <a:t>п</a:t>
            </a:r>
            <a:r>
              <a:rPr lang="be-BY" dirty="0"/>
              <a:t>а</a:t>
            </a:r>
            <a:r>
              <a:rPr lang="ru-BY" dirty="0"/>
              <a:t>с</a:t>
            </a:r>
            <a:r>
              <a:rPr lang="be-BY" dirty="0"/>
              <a:t>и</a:t>
            </a:r>
            <a:r>
              <a:rPr lang="ru-BY" dirty="0"/>
              <a:t>б</a:t>
            </a:r>
            <a:r>
              <a:rPr lang="be-BY" dirty="0"/>
              <a:t>о</a:t>
            </a:r>
            <a:r>
              <a:rPr lang="ru-BY" dirty="0"/>
              <a:t>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BEBCB-A4D9-4E2F-86C3-F87E39EC4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86" y="0"/>
            <a:ext cx="1894114" cy="9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BAA8331-49AB-4D2F-A609-24D7C0A1E5AC}"/>
              </a:ext>
            </a:extLst>
          </p:cNvPr>
          <p:cNvSpPr txBox="1">
            <a:spLocks/>
          </p:cNvSpPr>
          <p:nvPr/>
        </p:nvSpPr>
        <p:spPr>
          <a:xfrm>
            <a:off x="823004" y="593797"/>
            <a:ext cx="9936000" cy="82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Д</a:t>
            </a:r>
            <a:r>
              <a:rPr lang="be-BY" dirty="0"/>
              <a:t>а</a:t>
            </a:r>
            <a:r>
              <a:rPr lang="ru-BY" dirty="0"/>
              <a:t>в</a:t>
            </a:r>
            <a:r>
              <a:rPr lang="be-BY" dirty="0"/>
              <a:t>а</a:t>
            </a:r>
            <a:r>
              <a:rPr lang="ru-BY" dirty="0"/>
              <a:t>й</a:t>
            </a:r>
            <a:r>
              <a:rPr lang="be-BY" dirty="0"/>
              <a:t>т</a:t>
            </a:r>
            <a:r>
              <a:rPr lang="ru-BY" dirty="0"/>
              <a:t>е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з</a:t>
            </a:r>
            <a:r>
              <a:rPr lang="ru-BY" dirty="0"/>
              <a:t>н</a:t>
            </a:r>
            <a:r>
              <a:rPr lang="be-BY" dirty="0"/>
              <a:t>а</a:t>
            </a:r>
            <a:r>
              <a:rPr lang="ru-BY" dirty="0"/>
              <a:t>к</a:t>
            </a:r>
            <a:r>
              <a:rPr lang="be-BY" dirty="0"/>
              <a:t>о</a:t>
            </a:r>
            <a:r>
              <a:rPr lang="ru-BY" dirty="0"/>
              <a:t>м</a:t>
            </a:r>
            <a:r>
              <a:rPr lang="be-BY" dirty="0"/>
              <a:t>и</a:t>
            </a:r>
            <a:r>
              <a:rPr lang="ru-BY" dirty="0"/>
              <a:t>м</a:t>
            </a:r>
            <a:r>
              <a:rPr lang="be-BY" dirty="0"/>
              <a:t>с</a:t>
            </a:r>
            <a:r>
              <a:rPr lang="ru-BY" dirty="0"/>
              <a:t>я!</a:t>
            </a:r>
            <a:endParaRPr lang="ru-RU" dirty="0"/>
          </a:p>
        </p:txBody>
      </p:sp>
      <p:pic>
        <p:nvPicPr>
          <p:cNvPr id="1026" name="Picture 2" descr="Привет Может познакомимся , Мем Восхищение">
            <a:extLst>
              <a:ext uri="{FF2B5EF4-FFF2-40B4-BE49-F238E27FC236}">
                <a16:creationId xmlns:a16="http://schemas.microsoft.com/office/drawing/2014/main" id="{B7B99FC1-41CF-40C5-AB55-403393853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" b="1813"/>
          <a:stretch/>
        </p:blipFill>
        <p:spPr bwMode="auto">
          <a:xfrm>
            <a:off x="3575663" y="1871095"/>
            <a:ext cx="4430681" cy="43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0D19F-2EC9-4A47-91C2-8B4ECA066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7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A306-F1A0-4EDA-8377-9DEB14E4FD2F}"/>
              </a:ext>
            </a:extLst>
          </p:cNvPr>
          <p:cNvSpPr txBox="1">
            <a:spLocks/>
          </p:cNvSpPr>
          <p:nvPr/>
        </p:nvSpPr>
        <p:spPr>
          <a:xfrm>
            <a:off x="3659468" y="381040"/>
            <a:ext cx="4873063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dirty="0"/>
              <a:t>Б</a:t>
            </a:r>
            <a:r>
              <a:rPr lang="ru-BY" dirty="0"/>
              <a:t>э</a:t>
            </a:r>
            <a:r>
              <a:rPr lang="be-BY" dirty="0"/>
              <a:t>к</a:t>
            </a:r>
            <a:r>
              <a:rPr lang="ru-BY" dirty="0"/>
              <a:t>л</a:t>
            </a:r>
            <a:r>
              <a:rPr lang="be-BY" dirty="0"/>
              <a:t>о</a:t>
            </a:r>
            <a:r>
              <a:rPr lang="ru-BY" dirty="0"/>
              <a:t>г про</a:t>
            </a:r>
            <a:r>
              <a:rPr lang="be-BY" dirty="0"/>
              <a:t>д</a:t>
            </a:r>
            <a:r>
              <a:rPr lang="ru-BY" dirty="0"/>
              <a:t>у</a:t>
            </a:r>
            <a:r>
              <a:rPr lang="be-BY" dirty="0"/>
              <a:t>к</a:t>
            </a:r>
            <a:r>
              <a:rPr lang="ru-BY" dirty="0"/>
              <a:t>т</a:t>
            </a:r>
            <a:r>
              <a:rPr lang="be-BY" dirty="0"/>
              <a:t>а</a:t>
            </a:r>
            <a:endParaRPr lang="en-US" dirty="0"/>
          </a:p>
        </p:txBody>
      </p:sp>
      <p:pic>
        <p:nvPicPr>
          <p:cNvPr id="3" name="Picture 2" descr="https://i0.wp.com/guntherverheyen.com/wp-content/uploads/2015/12/product-backlog-incremental-evolution-1.png?resize=682%2C447&amp;ssl=1">
            <a:extLst>
              <a:ext uri="{FF2B5EF4-FFF2-40B4-BE49-F238E27FC236}">
                <a16:creationId xmlns:a16="http://schemas.microsoft.com/office/drawing/2014/main" id="{AC171F4D-75BA-4105-8179-099D7970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58" y="1332264"/>
            <a:ext cx="7217751" cy="47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9E45D7-3F9D-4FB6-B0C0-6844B486B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B3FE-C3DA-4220-A9DE-353160FF1901}"/>
              </a:ext>
            </a:extLst>
          </p:cNvPr>
          <p:cNvSpPr txBox="1">
            <a:spLocks/>
          </p:cNvSpPr>
          <p:nvPr/>
        </p:nvSpPr>
        <p:spPr>
          <a:xfrm>
            <a:off x="335988" y="595704"/>
            <a:ext cx="9184530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Ч</a:t>
            </a:r>
            <a:r>
              <a:rPr lang="be-BY" dirty="0"/>
              <a:t>т</a:t>
            </a:r>
            <a:r>
              <a:rPr lang="ru-BY" dirty="0"/>
              <a:t>о такое </a:t>
            </a:r>
            <a:r>
              <a:rPr lang="en-US" dirty="0"/>
              <a:t>Story Map?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226D-1EE4-4430-ABB7-8B48644641EE}"/>
              </a:ext>
            </a:extLst>
          </p:cNvPr>
          <p:cNvSpPr txBox="1">
            <a:spLocks/>
          </p:cNvSpPr>
          <p:nvPr/>
        </p:nvSpPr>
        <p:spPr>
          <a:xfrm>
            <a:off x="457908" y="1698170"/>
            <a:ext cx="11096627" cy="3331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</a:rPr>
              <a:t>Это</a:t>
            </a:r>
            <a:r>
              <a:rPr lang="ru-RU" sz="2400" dirty="0">
                <a:solidFill>
                  <a:schemeClr val="tx1"/>
                </a:solidFill>
              </a:rPr>
              <a:t> самый простой способ показать команде, зачем мы работаем и какую потребность пользователей закрываем.</a:t>
            </a:r>
            <a:endParaRPr lang="ru-BY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ока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ы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т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я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Ф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я на пользователях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м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г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еделить иерархию требований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я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ересная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EC347-7E2A-47B0-B629-37BF7475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20" y="2390775"/>
            <a:ext cx="5372100" cy="3248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FD64F-14D1-4D33-9845-D8EEC6AC2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7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3461-8447-47E7-A436-0D25E09A4900}"/>
              </a:ext>
            </a:extLst>
          </p:cNvPr>
          <p:cNvSpPr txBox="1">
            <a:spLocks/>
          </p:cNvSpPr>
          <p:nvPr/>
        </p:nvSpPr>
        <p:spPr>
          <a:xfrm>
            <a:off x="335988" y="595704"/>
            <a:ext cx="9184530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А </a:t>
            </a:r>
            <a:r>
              <a:rPr lang="be-BY" dirty="0"/>
              <a:t>в</a:t>
            </a:r>
            <a:r>
              <a:rPr lang="ru-BY" dirty="0"/>
              <a:t>о</a:t>
            </a:r>
            <a:r>
              <a:rPr lang="be-BY" dirty="0"/>
              <a:t>т</a:t>
            </a:r>
            <a:r>
              <a:rPr lang="ru-BY" dirty="0"/>
              <a:t> </a:t>
            </a:r>
            <a:r>
              <a:rPr lang="be-BY" dirty="0"/>
              <a:t>и</a:t>
            </a:r>
            <a:r>
              <a:rPr lang="ru-BY" dirty="0"/>
              <a:t>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м</a:t>
            </a:r>
            <a:r>
              <a:rPr lang="be-BY" dirty="0"/>
              <a:t>е</a:t>
            </a:r>
            <a:r>
              <a:rPr lang="ru-BY" dirty="0"/>
              <a:t>р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1F84B-9DEA-44D4-92A8-B9D58DE8081F}"/>
              </a:ext>
            </a:extLst>
          </p:cNvPr>
          <p:cNvSpPr txBox="1">
            <a:spLocks/>
          </p:cNvSpPr>
          <p:nvPr/>
        </p:nvSpPr>
        <p:spPr>
          <a:xfrm>
            <a:off x="353251" y="1993390"/>
            <a:ext cx="9635575" cy="1157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рузья решили за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 4 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аса.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м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ж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г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х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риходу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ru-BY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03E54-C3B7-4D24-A590-C67E3988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1777654"/>
            <a:ext cx="6734175" cy="336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2AC8BB-895E-47BC-98D2-27D38428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6DB9-B2ED-4D09-AC78-0141EA767B6A}"/>
              </a:ext>
            </a:extLst>
          </p:cNvPr>
          <p:cNvSpPr txBox="1">
            <a:spLocks/>
          </p:cNvSpPr>
          <p:nvPr/>
        </p:nvSpPr>
        <p:spPr>
          <a:xfrm>
            <a:off x="335988" y="595704"/>
            <a:ext cx="9184530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П</a:t>
            </a:r>
            <a:r>
              <a:rPr lang="be-BY" dirty="0"/>
              <a:t>р</a:t>
            </a:r>
            <a:r>
              <a:rPr lang="ru-BY" dirty="0"/>
              <a:t>и</a:t>
            </a:r>
            <a:r>
              <a:rPr lang="be-BY" dirty="0"/>
              <a:t>м</a:t>
            </a:r>
            <a:r>
              <a:rPr lang="ru-BY" dirty="0"/>
              <a:t>е</a:t>
            </a:r>
            <a:r>
              <a:rPr lang="be-BY" dirty="0"/>
              <a:t>р</a:t>
            </a:r>
            <a:r>
              <a:rPr lang="en-US" dirty="0"/>
              <a:t> – </a:t>
            </a:r>
            <a:r>
              <a:rPr lang="be-BY" dirty="0"/>
              <a:t>П</a:t>
            </a:r>
            <a:r>
              <a:rPr lang="ru-BY" dirty="0"/>
              <a:t>у</a:t>
            </a:r>
            <a:r>
              <a:rPr lang="be-BY" dirty="0"/>
              <a:t>т</a:t>
            </a:r>
            <a:r>
              <a:rPr lang="ru-BY" dirty="0"/>
              <a:t>ь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л</a:t>
            </a:r>
            <a:r>
              <a:rPr lang="ru-BY" dirty="0"/>
              <a:t>ь</a:t>
            </a:r>
            <a:r>
              <a:rPr lang="be-BY" dirty="0"/>
              <a:t>з</a:t>
            </a:r>
            <a:r>
              <a:rPr lang="ru-BY" dirty="0"/>
              <a:t>о</a:t>
            </a:r>
            <a:r>
              <a:rPr lang="be-BY" dirty="0"/>
              <a:t>в</a:t>
            </a:r>
            <a:r>
              <a:rPr lang="ru-BY" dirty="0"/>
              <a:t>а</a:t>
            </a:r>
            <a:r>
              <a:rPr lang="be-BY" dirty="0"/>
              <a:t>т</a:t>
            </a:r>
            <a:r>
              <a:rPr lang="ru-BY" dirty="0"/>
              <a:t>е</a:t>
            </a:r>
            <a:r>
              <a:rPr lang="be-BY" dirty="0"/>
              <a:t>л</a:t>
            </a:r>
            <a:r>
              <a:rPr lang="ru-BY" dirty="0"/>
              <a:t>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E4C0D-9C09-4937-946F-DE67E7F324FD}"/>
              </a:ext>
            </a:extLst>
          </p:cNvPr>
          <p:cNvSpPr txBox="1">
            <a:spLocks/>
          </p:cNvSpPr>
          <p:nvPr/>
        </p:nvSpPr>
        <p:spPr>
          <a:xfrm>
            <a:off x="510159" y="1780031"/>
            <a:ext cx="11333498" cy="28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а</a:t>
            </a:r>
            <a:r>
              <a:rPr lang="ru-BY" sz="2800" dirty="0">
                <a:solidFill>
                  <a:schemeClr val="tx1"/>
                </a:solidFill>
              </a:rPr>
              <a:t>ч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е 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в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ы</a:t>
            </a:r>
            <a:r>
              <a:rPr lang="ru-BY" sz="2800" dirty="0">
                <a:solidFill>
                  <a:schemeClr val="tx1"/>
                </a:solidFill>
              </a:rPr>
              <a:t>х </a:t>
            </a:r>
            <a:r>
              <a:rPr lang="be-BY" sz="2800" dirty="0">
                <a:solidFill>
                  <a:schemeClr val="tx1"/>
                </a:solidFill>
              </a:rPr>
              <a:t>а</a:t>
            </a:r>
            <a:r>
              <a:rPr lang="ru-BY" sz="2800" dirty="0">
                <a:solidFill>
                  <a:schemeClr val="tx1"/>
                </a:solidFill>
              </a:rPr>
              <a:t>к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в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, которые вам необходимо совершить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054" name="Picture 6" descr="https://documents.lucid.app/documents/ba344a80-d78f-4839-8e25-ddbec7ad040e/pages/0_0?a=885&amp;x=702&amp;y=1390&amp;w=1270&amp;h=220&amp;store=1&amp;accept=image%2F*&amp;auth=LCA%20a9241e84cc01fcd424f7b9d92468e5e902bee3d3-ts%3D1621100291">
            <a:extLst>
              <a:ext uri="{FF2B5EF4-FFF2-40B4-BE49-F238E27FC236}">
                <a16:creationId xmlns:a16="http://schemas.microsoft.com/office/drawing/2014/main" id="{262753A7-C2B1-4D4B-A009-583BD6A00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8441" r="4549" b="9827"/>
          <a:stretch/>
        </p:blipFill>
        <p:spPr bwMode="auto">
          <a:xfrm>
            <a:off x="335988" y="2548237"/>
            <a:ext cx="11601572" cy="18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83AD1-C2C8-43A0-89B2-0102387CE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D0BA-47B9-47D7-B131-8368C4CD0049}"/>
              </a:ext>
            </a:extLst>
          </p:cNvPr>
          <p:cNvSpPr txBox="1">
            <a:spLocks/>
          </p:cNvSpPr>
          <p:nvPr/>
        </p:nvSpPr>
        <p:spPr>
          <a:xfrm>
            <a:off x="140045" y="89409"/>
            <a:ext cx="8775356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П</a:t>
            </a:r>
            <a:r>
              <a:rPr lang="be-BY" dirty="0"/>
              <a:t>р</a:t>
            </a:r>
            <a:r>
              <a:rPr lang="ru-BY" dirty="0"/>
              <a:t>и</a:t>
            </a:r>
            <a:r>
              <a:rPr lang="be-BY" dirty="0"/>
              <a:t>м</a:t>
            </a:r>
            <a:r>
              <a:rPr lang="ru-BY" dirty="0"/>
              <a:t>е</a:t>
            </a:r>
            <a:r>
              <a:rPr lang="be-BY" dirty="0"/>
              <a:t>р</a:t>
            </a:r>
            <a:r>
              <a:rPr lang="en-US" dirty="0"/>
              <a:t> – </a:t>
            </a:r>
            <a:r>
              <a:rPr lang="ru-BY" dirty="0"/>
              <a:t>В</a:t>
            </a:r>
            <a:r>
              <a:rPr lang="be-BY" dirty="0"/>
              <a:t>ы</a:t>
            </a:r>
            <a:r>
              <a:rPr lang="ru-BY" dirty="0"/>
              <a:t>д</a:t>
            </a:r>
            <a:r>
              <a:rPr lang="be-BY" dirty="0"/>
              <a:t>е</a:t>
            </a:r>
            <a:r>
              <a:rPr lang="ru-BY" dirty="0"/>
              <a:t>л</a:t>
            </a:r>
            <a:r>
              <a:rPr lang="be-BY" dirty="0"/>
              <a:t>и</a:t>
            </a:r>
            <a:r>
              <a:rPr lang="ru-BY" dirty="0"/>
              <a:t>т</a:t>
            </a:r>
            <a:r>
              <a:rPr lang="be-BY" dirty="0"/>
              <a:t>е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е</a:t>
            </a:r>
            <a:r>
              <a:rPr lang="be-BY" dirty="0"/>
              <a:t>т</a:t>
            </a:r>
            <a:r>
              <a:rPr lang="ru-BY" dirty="0"/>
              <a:t>а</a:t>
            </a:r>
            <a:r>
              <a:rPr lang="be-BY" dirty="0"/>
              <a:t>л</a:t>
            </a:r>
            <a:r>
              <a:rPr lang="ru-BY" dirty="0"/>
              <a:t>ь</a:t>
            </a:r>
            <a:r>
              <a:rPr lang="be-BY" dirty="0"/>
              <a:t>н</a:t>
            </a:r>
            <a:r>
              <a:rPr lang="ru-BY" dirty="0"/>
              <a:t>ы</a:t>
            </a:r>
            <a:r>
              <a:rPr lang="be-BY" dirty="0"/>
              <a:t>е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е</a:t>
            </a:r>
            <a:r>
              <a:rPr lang="be-BY" dirty="0"/>
              <a:t>й</a:t>
            </a:r>
            <a:r>
              <a:rPr lang="ru-BY" dirty="0"/>
              <a:t>с</a:t>
            </a:r>
            <a:r>
              <a:rPr lang="be-BY" dirty="0"/>
              <a:t>т</a:t>
            </a:r>
            <a:r>
              <a:rPr lang="ru-BY" dirty="0"/>
              <a:t>в</a:t>
            </a:r>
            <a:r>
              <a:rPr lang="be-BY" dirty="0"/>
              <a:t>и</a:t>
            </a:r>
            <a:r>
              <a:rPr lang="ru-BY" dirty="0"/>
              <a:t>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139A-81DB-46F0-A6AC-BBEADDD808AA}"/>
              </a:ext>
            </a:extLst>
          </p:cNvPr>
          <p:cNvSpPr txBox="1">
            <a:spLocks/>
          </p:cNvSpPr>
          <p:nvPr/>
        </p:nvSpPr>
        <p:spPr>
          <a:xfrm>
            <a:off x="353251" y="1590261"/>
            <a:ext cx="4621628" cy="3210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я 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жд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</a:p>
          <a:p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 детальные действия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ы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я </a:t>
            </a:r>
          </a:p>
          <a:p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ы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м, 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г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х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documents.lucid.app/documents/ba344a80-d78f-4839-8e25-ddbec7ad040e/pages/0_0?a=1574&amp;x=702&amp;y=1354&amp;w=1270&amp;h=1012&amp;store=1&amp;accept=image%2F*&amp;auth=LCA%20a3a12b1e590575bb2ea8a766a536d597258263cb-ts%3D1621100291">
            <a:extLst>
              <a:ext uri="{FF2B5EF4-FFF2-40B4-BE49-F238E27FC236}">
                <a16:creationId xmlns:a16="http://schemas.microsoft.com/office/drawing/2014/main" id="{A9EC816A-B157-400C-8E33-0E6D6CFD4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5686" r="4523" b="4775"/>
          <a:stretch/>
        </p:blipFill>
        <p:spPr bwMode="auto">
          <a:xfrm>
            <a:off x="4974879" y="1179143"/>
            <a:ext cx="7217121" cy="56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291B6-33A1-40BB-8F2C-9FB777D78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1BC-4B13-4AC5-AFE2-618EB3470486}"/>
              </a:ext>
            </a:extLst>
          </p:cNvPr>
          <p:cNvSpPr txBox="1">
            <a:spLocks/>
          </p:cNvSpPr>
          <p:nvPr/>
        </p:nvSpPr>
        <p:spPr>
          <a:xfrm>
            <a:off x="107389" y="508618"/>
            <a:ext cx="4540812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П</a:t>
            </a:r>
            <a:r>
              <a:rPr lang="be-BY" dirty="0"/>
              <a:t>р</a:t>
            </a:r>
            <a:r>
              <a:rPr lang="ru-BY" dirty="0"/>
              <a:t>и</a:t>
            </a:r>
            <a:r>
              <a:rPr lang="be-BY" dirty="0"/>
              <a:t>м</a:t>
            </a:r>
            <a:r>
              <a:rPr lang="ru-BY" dirty="0"/>
              <a:t>е</a:t>
            </a:r>
            <a:r>
              <a:rPr lang="be-BY" dirty="0"/>
              <a:t>р</a:t>
            </a:r>
            <a:r>
              <a:rPr lang="en-US" dirty="0"/>
              <a:t> - MVP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1985-A3CE-489F-83AA-D61DBFB5F6FA}"/>
              </a:ext>
            </a:extLst>
          </p:cNvPr>
          <p:cNvSpPr txBox="1">
            <a:spLocks/>
          </p:cNvSpPr>
          <p:nvPr/>
        </p:nvSpPr>
        <p:spPr>
          <a:xfrm>
            <a:off x="165290" y="1686922"/>
            <a:ext cx="4482909" cy="1920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</a:rPr>
              <a:t>А теперь представьте, что ваши гости придут через 2 часа!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s://documents.lucid.app/documents/ba344a80-d78f-4839-8e25-ddbec7ad040e/pages/0_0?a=1894&amp;x=701&amp;y=1353&amp;w=1287&amp;h=1043&amp;store=1&amp;accept=image%2F*&amp;auth=LCA%209e393cd9800eb6f7542af9ecdf891708de1266fc-ts%3D1621100291">
            <a:extLst>
              <a:ext uri="{FF2B5EF4-FFF2-40B4-BE49-F238E27FC236}">
                <a16:creationId xmlns:a16="http://schemas.microsoft.com/office/drawing/2014/main" id="{C0BF1668-0424-4A86-BDBF-9FDEB7284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5238" r="5743" b="5555"/>
          <a:stretch/>
        </p:blipFill>
        <p:spPr bwMode="auto">
          <a:xfrm>
            <a:off x="5260591" y="1179143"/>
            <a:ext cx="6931409" cy="56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12FFE-12BD-4890-AFA4-23AEF283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237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543</TotalTime>
  <Words>2225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Retrospect</vt:lpstr>
      <vt:lpstr>Story Mapping</vt:lpstr>
      <vt:lpstr>О нас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Приложение для заказа цветов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Давайте проверим Story Map!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Mapping</dc:title>
  <dc:creator>Viktor Starostenko</dc:creator>
  <cp:lastModifiedBy>Viktor Starostenko</cp:lastModifiedBy>
  <cp:revision>42</cp:revision>
  <dcterms:created xsi:type="dcterms:W3CDTF">2021-01-21T19:05:25Z</dcterms:created>
  <dcterms:modified xsi:type="dcterms:W3CDTF">2021-05-20T08:44:18Z</dcterms:modified>
</cp:coreProperties>
</file>