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media/image21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media/image35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2" r:id="rId3"/>
    <p:sldId id="326" r:id="rId4"/>
    <p:sldId id="297" r:id="rId5"/>
    <p:sldId id="331" r:id="rId6"/>
    <p:sldId id="327" r:id="rId7"/>
    <p:sldId id="325" r:id="rId8"/>
    <p:sldId id="346" r:id="rId9"/>
    <p:sldId id="334" r:id="rId10"/>
    <p:sldId id="328" r:id="rId11"/>
    <p:sldId id="329" r:id="rId12"/>
    <p:sldId id="324" r:id="rId13"/>
    <p:sldId id="338" r:id="rId14"/>
    <p:sldId id="317" r:id="rId15"/>
    <p:sldId id="337" r:id="rId16"/>
    <p:sldId id="321" r:id="rId17"/>
    <p:sldId id="339" r:id="rId18"/>
    <p:sldId id="330" r:id="rId19"/>
    <p:sldId id="340" r:id="rId20"/>
    <p:sldId id="333" r:id="rId21"/>
    <p:sldId id="345" r:id="rId22"/>
    <p:sldId id="341" r:id="rId23"/>
    <p:sldId id="316" r:id="rId24"/>
    <p:sldId id="342" r:id="rId25"/>
    <p:sldId id="343" r:id="rId26"/>
    <p:sldId id="344" r:id="rId27"/>
    <p:sldId id="347" r:id="rId28"/>
    <p:sldId id="332" r:id="rId29"/>
    <p:sldId id="320" r:id="rId30"/>
    <p:sldId id="319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43" autoAdjust="0"/>
  </p:normalViewPr>
  <p:slideViewPr>
    <p:cSldViewPr>
      <p:cViewPr varScale="1">
        <p:scale>
          <a:sx n="56" d="100"/>
          <a:sy n="56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69C3C-E0C3-4700-84C6-39CDD7C90AC5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312E1C-A034-4AB8-A0C3-B5BA75CAE26C}">
      <dgm:prSet/>
      <dgm:spPr/>
      <dgm:t>
        <a:bodyPr/>
        <a:lstStyle/>
        <a:p>
          <a:pPr rtl="0"/>
          <a:r>
            <a:rPr lang="pl-PL" smtClean="0"/>
            <a:t>Complexity. Challenge or not?</a:t>
          </a:r>
          <a:endParaRPr lang="pl-PL"/>
        </a:p>
      </dgm:t>
    </dgm:pt>
    <dgm:pt modelId="{6456D1CA-22A2-4CC4-A098-2EBF07F2AEA9}" type="parTrans" cxnId="{DE2C113E-5AEE-479E-BD37-D6F228AC9114}">
      <dgm:prSet/>
      <dgm:spPr/>
      <dgm:t>
        <a:bodyPr/>
        <a:lstStyle/>
        <a:p>
          <a:endParaRPr lang="pl-PL"/>
        </a:p>
      </dgm:t>
    </dgm:pt>
    <dgm:pt modelId="{34FC67C5-4760-456D-8D1B-9909C41DB4AC}" type="sibTrans" cxnId="{DE2C113E-5AEE-479E-BD37-D6F228AC9114}">
      <dgm:prSet/>
      <dgm:spPr/>
      <dgm:t>
        <a:bodyPr/>
        <a:lstStyle/>
        <a:p>
          <a:endParaRPr lang="pl-PL"/>
        </a:p>
      </dgm:t>
    </dgm:pt>
    <dgm:pt modelId="{C49AE4A9-ACB3-4840-A82B-786CACC0C6CD}">
      <dgm:prSet/>
      <dgm:spPr/>
      <dgm:t>
        <a:bodyPr/>
        <a:lstStyle/>
        <a:p>
          <a:pPr rtl="0"/>
          <a:r>
            <a:rPr lang="en-US" smtClean="0"/>
            <a:t>Building a framework for BA process</a:t>
          </a:r>
          <a:endParaRPr lang="pl-PL"/>
        </a:p>
      </dgm:t>
    </dgm:pt>
    <dgm:pt modelId="{A465C9ED-E6CC-45DA-931A-4BDCD42E1182}" type="parTrans" cxnId="{3D353324-F706-48B6-BFD3-A8DA1BC79900}">
      <dgm:prSet/>
      <dgm:spPr/>
      <dgm:t>
        <a:bodyPr/>
        <a:lstStyle/>
        <a:p>
          <a:endParaRPr lang="pl-PL"/>
        </a:p>
      </dgm:t>
    </dgm:pt>
    <dgm:pt modelId="{39545B72-693A-438B-B383-B22CFDDFB14E}" type="sibTrans" cxnId="{3D353324-F706-48B6-BFD3-A8DA1BC79900}">
      <dgm:prSet/>
      <dgm:spPr/>
      <dgm:t>
        <a:bodyPr/>
        <a:lstStyle/>
        <a:p>
          <a:endParaRPr lang="pl-PL"/>
        </a:p>
      </dgm:t>
    </dgm:pt>
    <dgm:pt modelId="{EC2326B6-1520-4FEF-938E-E7145EC29A50}">
      <dgm:prSet/>
      <dgm:spPr/>
      <dgm:t>
        <a:bodyPr/>
        <a:lstStyle/>
        <a:p>
          <a:pPr rtl="0"/>
          <a:r>
            <a:rPr lang="en-US" dirty="0" smtClean="0"/>
            <a:t>Real case example</a:t>
          </a:r>
          <a:endParaRPr lang="pl-PL" dirty="0"/>
        </a:p>
      </dgm:t>
    </dgm:pt>
    <dgm:pt modelId="{E0342C1B-8620-4D1C-87DD-B457C831FE78}" type="parTrans" cxnId="{F413CE3E-26BE-44B3-A922-F59C9C8B2755}">
      <dgm:prSet/>
      <dgm:spPr/>
      <dgm:t>
        <a:bodyPr/>
        <a:lstStyle/>
        <a:p>
          <a:endParaRPr lang="pl-PL"/>
        </a:p>
      </dgm:t>
    </dgm:pt>
    <dgm:pt modelId="{7F8FF10E-80B3-44B8-98A7-3F3C06D7771F}" type="sibTrans" cxnId="{F413CE3E-26BE-44B3-A922-F59C9C8B2755}">
      <dgm:prSet/>
      <dgm:spPr/>
      <dgm:t>
        <a:bodyPr/>
        <a:lstStyle/>
        <a:p>
          <a:endParaRPr lang="pl-PL"/>
        </a:p>
      </dgm:t>
    </dgm:pt>
    <dgm:pt modelId="{696B0BA6-3653-4BBA-B94F-BC2C65BF8BF3}">
      <dgm:prSet/>
      <dgm:spPr/>
      <dgm:t>
        <a:bodyPr/>
        <a:lstStyle/>
        <a:p>
          <a:pPr rtl="0"/>
          <a:r>
            <a:rPr lang="en-US" smtClean="0"/>
            <a:t>Summary and recommendations</a:t>
          </a:r>
          <a:endParaRPr lang="pl-PL"/>
        </a:p>
      </dgm:t>
    </dgm:pt>
    <dgm:pt modelId="{824B5B9C-88BF-4D52-87ED-3DB8804272CA}" type="parTrans" cxnId="{EEBD2CDD-26CE-43C2-9A71-6784BC74E3E3}">
      <dgm:prSet/>
      <dgm:spPr/>
      <dgm:t>
        <a:bodyPr/>
        <a:lstStyle/>
        <a:p>
          <a:endParaRPr lang="pl-PL"/>
        </a:p>
      </dgm:t>
    </dgm:pt>
    <dgm:pt modelId="{A83EA199-0160-478D-842F-8563A8D0CBD2}" type="sibTrans" cxnId="{EEBD2CDD-26CE-43C2-9A71-6784BC74E3E3}">
      <dgm:prSet/>
      <dgm:spPr/>
      <dgm:t>
        <a:bodyPr/>
        <a:lstStyle/>
        <a:p>
          <a:endParaRPr lang="pl-PL"/>
        </a:p>
      </dgm:t>
    </dgm:pt>
    <dgm:pt modelId="{CCDE44E2-788D-4F08-9CC7-881C9C6EEB5D}" type="pres">
      <dgm:prSet presAssocID="{2B569C3C-E0C3-4700-84C6-39CDD7C90AC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B4116B3-8DBF-4B1B-B50D-174C453EFE7A}" type="pres">
      <dgm:prSet presAssocID="{2B569C3C-E0C3-4700-84C6-39CDD7C90AC5}" presName="arrow" presStyleLbl="bgShp" presStyleIdx="0" presStyleCnt="1"/>
      <dgm:spPr/>
    </dgm:pt>
    <dgm:pt modelId="{D3ADCF42-32A2-49D9-B664-D4CAA0EB5214}" type="pres">
      <dgm:prSet presAssocID="{2B569C3C-E0C3-4700-84C6-39CDD7C90AC5}" presName="linearProcess" presStyleCnt="0"/>
      <dgm:spPr/>
    </dgm:pt>
    <dgm:pt modelId="{CEF4070A-BF3D-4213-87E9-E7E43B270D15}" type="pres">
      <dgm:prSet presAssocID="{1D312E1C-A034-4AB8-A0C3-B5BA75CAE26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3B3D9C-80DA-462A-A9F2-59580C5BF206}" type="pres">
      <dgm:prSet presAssocID="{34FC67C5-4760-456D-8D1B-9909C41DB4AC}" presName="sibTrans" presStyleCnt="0"/>
      <dgm:spPr/>
    </dgm:pt>
    <dgm:pt modelId="{AA3F21AE-C40A-49A7-B8E4-B63017CE1B88}" type="pres">
      <dgm:prSet presAssocID="{C49AE4A9-ACB3-4840-A82B-786CACC0C6C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80DCE3-0EF1-45F3-93BE-343C8086791F}" type="pres">
      <dgm:prSet presAssocID="{39545B72-693A-438B-B383-B22CFDDFB14E}" presName="sibTrans" presStyleCnt="0"/>
      <dgm:spPr/>
    </dgm:pt>
    <dgm:pt modelId="{C091312E-8E93-490D-AF5A-FC71B399C680}" type="pres">
      <dgm:prSet presAssocID="{EC2326B6-1520-4FEF-938E-E7145EC29A5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9A41A2-078E-4309-980B-B9DC8F64AD82}" type="pres">
      <dgm:prSet presAssocID="{7F8FF10E-80B3-44B8-98A7-3F3C06D7771F}" presName="sibTrans" presStyleCnt="0"/>
      <dgm:spPr/>
    </dgm:pt>
    <dgm:pt modelId="{AE6591EA-8FEF-49C9-BB0D-33FE4333A9CF}" type="pres">
      <dgm:prSet presAssocID="{696B0BA6-3653-4BBA-B94F-BC2C65BF8B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B5CAD0-2B2F-4F29-B3FE-C1F0A31AAC09}" type="presOf" srcId="{EC2326B6-1520-4FEF-938E-E7145EC29A50}" destId="{C091312E-8E93-490D-AF5A-FC71B399C680}" srcOrd="0" destOrd="0" presId="urn:microsoft.com/office/officeart/2005/8/layout/hProcess9"/>
    <dgm:cxn modelId="{863B42CF-0D3E-4BF8-A2EF-09DD3A76A717}" type="presOf" srcId="{C49AE4A9-ACB3-4840-A82B-786CACC0C6CD}" destId="{AA3F21AE-C40A-49A7-B8E4-B63017CE1B88}" srcOrd="0" destOrd="0" presId="urn:microsoft.com/office/officeart/2005/8/layout/hProcess9"/>
    <dgm:cxn modelId="{EEBD2CDD-26CE-43C2-9A71-6784BC74E3E3}" srcId="{2B569C3C-E0C3-4700-84C6-39CDD7C90AC5}" destId="{696B0BA6-3653-4BBA-B94F-BC2C65BF8BF3}" srcOrd="3" destOrd="0" parTransId="{824B5B9C-88BF-4D52-87ED-3DB8804272CA}" sibTransId="{A83EA199-0160-478D-842F-8563A8D0CBD2}"/>
    <dgm:cxn modelId="{3D353324-F706-48B6-BFD3-A8DA1BC79900}" srcId="{2B569C3C-E0C3-4700-84C6-39CDD7C90AC5}" destId="{C49AE4A9-ACB3-4840-A82B-786CACC0C6CD}" srcOrd="1" destOrd="0" parTransId="{A465C9ED-E6CC-45DA-931A-4BDCD42E1182}" sibTransId="{39545B72-693A-438B-B383-B22CFDDFB14E}"/>
    <dgm:cxn modelId="{DE2C113E-5AEE-479E-BD37-D6F228AC9114}" srcId="{2B569C3C-E0C3-4700-84C6-39CDD7C90AC5}" destId="{1D312E1C-A034-4AB8-A0C3-B5BA75CAE26C}" srcOrd="0" destOrd="0" parTransId="{6456D1CA-22A2-4CC4-A098-2EBF07F2AEA9}" sibTransId="{34FC67C5-4760-456D-8D1B-9909C41DB4AC}"/>
    <dgm:cxn modelId="{F413CE3E-26BE-44B3-A922-F59C9C8B2755}" srcId="{2B569C3C-E0C3-4700-84C6-39CDD7C90AC5}" destId="{EC2326B6-1520-4FEF-938E-E7145EC29A50}" srcOrd="2" destOrd="0" parTransId="{E0342C1B-8620-4D1C-87DD-B457C831FE78}" sibTransId="{7F8FF10E-80B3-44B8-98A7-3F3C06D7771F}"/>
    <dgm:cxn modelId="{AEE5A4B3-C0F3-46D9-8077-503E9ACE3359}" type="presOf" srcId="{1D312E1C-A034-4AB8-A0C3-B5BA75CAE26C}" destId="{CEF4070A-BF3D-4213-87E9-E7E43B270D15}" srcOrd="0" destOrd="0" presId="urn:microsoft.com/office/officeart/2005/8/layout/hProcess9"/>
    <dgm:cxn modelId="{CB2AFD8D-3383-4122-8A43-E9CBCCF86E39}" type="presOf" srcId="{696B0BA6-3653-4BBA-B94F-BC2C65BF8BF3}" destId="{AE6591EA-8FEF-49C9-BB0D-33FE4333A9CF}" srcOrd="0" destOrd="0" presId="urn:microsoft.com/office/officeart/2005/8/layout/hProcess9"/>
    <dgm:cxn modelId="{9E13A006-9DDB-41A3-9EB5-AA427471AF2F}" type="presOf" srcId="{2B569C3C-E0C3-4700-84C6-39CDD7C90AC5}" destId="{CCDE44E2-788D-4F08-9CC7-881C9C6EEB5D}" srcOrd="0" destOrd="0" presId="urn:microsoft.com/office/officeart/2005/8/layout/hProcess9"/>
    <dgm:cxn modelId="{EE9A291A-17B2-46BB-9531-E9F884FF01A7}" type="presParOf" srcId="{CCDE44E2-788D-4F08-9CC7-881C9C6EEB5D}" destId="{8B4116B3-8DBF-4B1B-B50D-174C453EFE7A}" srcOrd="0" destOrd="0" presId="urn:microsoft.com/office/officeart/2005/8/layout/hProcess9"/>
    <dgm:cxn modelId="{8A506EC3-924C-40A5-A119-82548AE20039}" type="presParOf" srcId="{CCDE44E2-788D-4F08-9CC7-881C9C6EEB5D}" destId="{D3ADCF42-32A2-49D9-B664-D4CAA0EB5214}" srcOrd="1" destOrd="0" presId="urn:microsoft.com/office/officeart/2005/8/layout/hProcess9"/>
    <dgm:cxn modelId="{26412C01-0AA0-4637-B0CB-3CEBFECAC8BC}" type="presParOf" srcId="{D3ADCF42-32A2-49D9-B664-D4CAA0EB5214}" destId="{CEF4070A-BF3D-4213-87E9-E7E43B270D15}" srcOrd="0" destOrd="0" presId="urn:microsoft.com/office/officeart/2005/8/layout/hProcess9"/>
    <dgm:cxn modelId="{EFD145EA-F213-401A-8B92-879A56548E82}" type="presParOf" srcId="{D3ADCF42-32A2-49D9-B664-D4CAA0EB5214}" destId="{173B3D9C-80DA-462A-A9F2-59580C5BF206}" srcOrd="1" destOrd="0" presId="urn:microsoft.com/office/officeart/2005/8/layout/hProcess9"/>
    <dgm:cxn modelId="{5661468D-511F-40E0-BAA4-4992E0F7FFC7}" type="presParOf" srcId="{D3ADCF42-32A2-49D9-B664-D4CAA0EB5214}" destId="{AA3F21AE-C40A-49A7-B8E4-B63017CE1B88}" srcOrd="2" destOrd="0" presId="urn:microsoft.com/office/officeart/2005/8/layout/hProcess9"/>
    <dgm:cxn modelId="{1798DF6A-B83D-46CA-9F95-40BC1068B1BA}" type="presParOf" srcId="{D3ADCF42-32A2-49D9-B664-D4CAA0EB5214}" destId="{9980DCE3-0EF1-45F3-93BE-343C8086791F}" srcOrd="3" destOrd="0" presId="urn:microsoft.com/office/officeart/2005/8/layout/hProcess9"/>
    <dgm:cxn modelId="{4D20D8FB-2B08-4045-BA2B-86CF7A569DC0}" type="presParOf" srcId="{D3ADCF42-32A2-49D9-B664-D4CAA0EB5214}" destId="{C091312E-8E93-490D-AF5A-FC71B399C680}" srcOrd="4" destOrd="0" presId="urn:microsoft.com/office/officeart/2005/8/layout/hProcess9"/>
    <dgm:cxn modelId="{D06F5607-C240-40AF-B4BB-93C8F92FC27E}" type="presParOf" srcId="{D3ADCF42-32A2-49D9-B664-D4CAA0EB5214}" destId="{F79A41A2-078E-4309-980B-B9DC8F64AD82}" srcOrd="5" destOrd="0" presId="urn:microsoft.com/office/officeart/2005/8/layout/hProcess9"/>
    <dgm:cxn modelId="{72AD8264-E45B-407D-A757-04F47BA9D0CF}" type="presParOf" srcId="{D3ADCF42-32A2-49D9-B664-D4CAA0EB5214}" destId="{AE6591EA-8FEF-49C9-BB0D-33FE4333A9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938BA-B233-4B31-A1E1-56F00856AE1C}" type="doc">
      <dgm:prSet loTypeId="urn:diagrams.loki3.com/VaryingWidth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63B49C12-A94F-4732-BBBB-4F816DEC373A}">
      <dgm:prSet/>
      <dgm:spPr/>
      <dgm:t>
        <a:bodyPr/>
        <a:lstStyle/>
        <a:p>
          <a:pPr rtl="0"/>
          <a:r>
            <a:rPr lang="pl-PL" smtClean="0"/>
            <a:t>Problem analysis</a:t>
          </a:r>
          <a:endParaRPr lang="pl-PL"/>
        </a:p>
      </dgm:t>
    </dgm:pt>
    <dgm:pt modelId="{192C98DD-E3BA-45CF-89BB-643E3DA70C97}" type="parTrans" cxnId="{58E20753-B606-4E4C-B7F3-7FF5600E063D}">
      <dgm:prSet/>
      <dgm:spPr/>
      <dgm:t>
        <a:bodyPr/>
        <a:lstStyle/>
        <a:p>
          <a:endParaRPr lang="pl-PL"/>
        </a:p>
      </dgm:t>
    </dgm:pt>
    <dgm:pt modelId="{144C49C9-A788-4D99-AA49-F67333FEE3A1}" type="sibTrans" cxnId="{58E20753-B606-4E4C-B7F3-7FF5600E063D}">
      <dgm:prSet/>
      <dgm:spPr/>
      <dgm:t>
        <a:bodyPr/>
        <a:lstStyle/>
        <a:p>
          <a:endParaRPr lang="pl-PL"/>
        </a:p>
      </dgm:t>
    </dgm:pt>
    <dgm:pt modelId="{02348814-528C-4220-8E9F-FF659A74C5B9}">
      <dgm:prSet/>
      <dgm:spPr/>
      <dgm:t>
        <a:bodyPr/>
        <a:lstStyle/>
        <a:p>
          <a:pPr rtl="0"/>
          <a:r>
            <a:rPr lang="pl-PL" smtClean="0"/>
            <a:t>Elicitation</a:t>
          </a:r>
          <a:endParaRPr lang="pl-PL"/>
        </a:p>
      </dgm:t>
    </dgm:pt>
    <dgm:pt modelId="{ABE89F73-3B2F-4DA4-A2AE-F00912F08FE6}" type="parTrans" cxnId="{04DF962D-189C-4C4F-8897-324AD5C86294}">
      <dgm:prSet/>
      <dgm:spPr/>
      <dgm:t>
        <a:bodyPr/>
        <a:lstStyle/>
        <a:p>
          <a:endParaRPr lang="pl-PL"/>
        </a:p>
      </dgm:t>
    </dgm:pt>
    <dgm:pt modelId="{BA054268-09B4-487D-8F80-128E4E1DACD1}" type="sibTrans" cxnId="{04DF962D-189C-4C4F-8897-324AD5C86294}">
      <dgm:prSet/>
      <dgm:spPr/>
      <dgm:t>
        <a:bodyPr/>
        <a:lstStyle/>
        <a:p>
          <a:endParaRPr lang="pl-PL"/>
        </a:p>
      </dgm:t>
    </dgm:pt>
    <dgm:pt modelId="{4298E13C-643D-4432-8825-34CC28B92E2C}">
      <dgm:prSet/>
      <dgm:spPr/>
      <dgm:t>
        <a:bodyPr/>
        <a:lstStyle/>
        <a:p>
          <a:pPr rtl="0"/>
          <a:r>
            <a:rPr lang="pl-PL" dirty="0" smtClean="0"/>
            <a:t>Requirements analysis and tracing</a:t>
          </a:r>
          <a:endParaRPr lang="pl-PL" dirty="0"/>
        </a:p>
      </dgm:t>
    </dgm:pt>
    <dgm:pt modelId="{7D238F73-6082-4581-95C0-61F1A8B2C620}" type="parTrans" cxnId="{7E0375CE-A363-42E3-B0CB-3F12FC594F6D}">
      <dgm:prSet/>
      <dgm:spPr/>
      <dgm:t>
        <a:bodyPr/>
        <a:lstStyle/>
        <a:p>
          <a:endParaRPr lang="pl-PL"/>
        </a:p>
      </dgm:t>
    </dgm:pt>
    <dgm:pt modelId="{FE47BA56-A4F3-4D5E-B56D-9463DA9BECDC}" type="sibTrans" cxnId="{7E0375CE-A363-42E3-B0CB-3F12FC594F6D}">
      <dgm:prSet/>
      <dgm:spPr/>
      <dgm:t>
        <a:bodyPr/>
        <a:lstStyle/>
        <a:p>
          <a:endParaRPr lang="pl-PL"/>
        </a:p>
      </dgm:t>
    </dgm:pt>
    <dgm:pt modelId="{11D2D029-414E-4BC0-A7EC-1400B566780B}">
      <dgm:prSet/>
      <dgm:spPr/>
      <dgm:t>
        <a:bodyPr/>
        <a:lstStyle/>
        <a:p>
          <a:pPr rtl="0"/>
          <a:r>
            <a:rPr lang="pl-PL" smtClean="0"/>
            <a:t>Requirements and solution scope negotiation</a:t>
          </a:r>
          <a:endParaRPr lang="pl-PL"/>
        </a:p>
      </dgm:t>
    </dgm:pt>
    <dgm:pt modelId="{1E172576-E76E-40C4-B4A5-A848267A0844}" type="parTrans" cxnId="{F74ACCDF-1959-4DF4-97C0-CDBC66A7B691}">
      <dgm:prSet/>
      <dgm:spPr/>
      <dgm:t>
        <a:bodyPr/>
        <a:lstStyle/>
        <a:p>
          <a:endParaRPr lang="pl-PL"/>
        </a:p>
      </dgm:t>
    </dgm:pt>
    <dgm:pt modelId="{63ACA326-FB34-45BC-95D3-DB0E88C65D7A}" type="sibTrans" cxnId="{F74ACCDF-1959-4DF4-97C0-CDBC66A7B691}">
      <dgm:prSet/>
      <dgm:spPr/>
      <dgm:t>
        <a:bodyPr/>
        <a:lstStyle/>
        <a:p>
          <a:endParaRPr lang="pl-PL"/>
        </a:p>
      </dgm:t>
    </dgm:pt>
    <dgm:pt modelId="{F833B83E-31BB-4D72-89BB-D54D5DD2252A}">
      <dgm:prSet/>
      <dgm:spPr/>
      <dgm:t>
        <a:bodyPr/>
        <a:lstStyle/>
        <a:p>
          <a:pPr rtl="0"/>
          <a:r>
            <a:rPr lang="pl-PL" smtClean="0"/>
            <a:t>Documentation and specification</a:t>
          </a:r>
          <a:endParaRPr lang="pl-PL"/>
        </a:p>
      </dgm:t>
    </dgm:pt>
    <dgm:pt modelId="{9CD3ED05-86F4-443C-97C5-7BDE4DB98DE5}" type="parTrans" cxnId="{46D9496C-90B8-410B-90AF-85C7CB85EF70}">
      <dgm:prSet/>
      <dgm:spPr/>
      <dgm:t>
        <a:bodyPr/>
        <a:lstStyle/>
        <a:p>
          <a:endParaRPr lang="pl-PL"/>
        </a:p>
      </dgm:t>
    </dgm:pt>
    <dgm:pt modelId="{ADE6453D-2D6B-4898-BC32-BC2F43F0B716}" type="sibTrans" cxnId="{46D9496C-90B8-410B-90AF-85C7CB85EF70}">
      <dgm:prSet/>
      <dgm:spPr/>
      <dgm:t>
        <a:bodyPr/>
        <a:lstStyle/>
        <a:p>
          <a:endParaRPr lang="pl-PL"/>
        </a:p>
      </dgm:t>
    </dgm:pt>
    <dgm:pt modelId="{D13F513F-ADE7-4480-AD7D-5E441D6E083F}">
      <dgm:prSet/>
      <dgm:spPr/>
      <dgm:t>
        <a:bodyPr/>
        <a:lstStyle/>
        <a:p>
          <a:pPr rtl="0"/>
          <a:r>
            <a:rPr lang="pl-PL" smtClean="0"/>
            <a:t>Quality assurance</a:t>
          </a:r>
          <a:endParaRPr lang="pl-PL"/>
        </a:p>
      </dgm:t>
    </dgm:pt>
    <dgm:pt modelId="{5D3DF101-F8BF-4C9F-A2A8-14D508313E99}" type="parTrans" cxnId="{E92A6430-DDE3-4FF1-975E-B056681A0529}">
      <dgm:prSet/>
      <dgm:spPr/>
      <dgm:t>
        <a:bodyPr/>
        <a:lstStyle/>
        <a:p>
          <a:endParaRPr lang="pl-PL"/>
        </a:p>
      </dgm:t>
    </dgm:pt>
    <dgm:pt modelId="{359D8808-E398-4BD8-AC80-AC3F3075E0D1}" type="sibTrans" cxnId="{E92A6430-DDE3-4FF1-975E-B056681A0529}">
      <dgm:prSet/>
      <dgm:spPr/>
      <dgm:t>
        <a:bodyPr/>
        <a:lstStyle/>
        <a:p>
          <a:endParaRPr lang="pl-PL"/>
        </a:p>
      </dgm:t>
    </dgm:pt>
    <dgm:pt modelId="{181358FB-D57B-4804-B0B4-D97FED3A8648}" type="pres">
      <dgm:prSet presAssocID="{2E9938BA-B233-4B31-A1E1-56F00856AE1C}" presName="Name0" presStyleCnt="0">
        <dgm:presLayoutVars>
          <dgm:resizeHandles/>
        </dgm:presLayoutVars>
      </dgm:prSet>
      <dgm:spPr/>
      <dgm:t>
        <a:bodyPr/>
        <a:lstStyle/>
        <a:p>
          <a:endParaRPr lang="pl-PL"/>
        </a:p>
      </dgm:t>
    </dgm:pt>
    <dgm:pt modelId="{B18C318D-CB4B-44B3-9784-49C98196972C}" type="pres">
      <dgm:prSet presAssocID="{63B49C12-A94F-4732-BBBB-4F816DEC373A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B8714B-6CDF-453D-82EA-89450696FF9D}" type="pres">
      <dgm:prSet presAssocID="{144C49C9-A788-4D99-AA49-F67333FEE3A1}" presName="space" presStyleCnt="0"/>
      <dgm:spPr/>
    </dgm:pt>
    <dgm:pt modelId="{642D7080-2E89-4961-934D-9D9F4BA1E0ED}" type="pres">
      <dgm:prSet presAssocID="{02348814-528C-4220-8E9F-FF659A74C5B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7F1F9C-DC34-405C-B46D-DFC72937CBF3}" type="pres">
      <dgm:prSet presAssocID="{BA054268-09B4-487D-8F80-128E4E1DACD1}" presName="space" presStyleCnt="0"/>
      <dgm:spPr/>
    </dgm:pt>
    <dgm:pt modelId="{4453E22D-44E7-49B3-AD9E-3990183F3651}" type="pres">
      <dgm:prSet presAssocID="{4298E13C-643D-4432-8825-34CC28B92E2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C33300-8B52-4FC8-8264-60738B7C1340}" type="pres">
      <dgm:prSet presAssocID="{FE47BA56-A4F3-4D5E-B56D-9463DA9BECDC}" presName="space" presStyleCnt="0"/>
      <dgm:spPr/>
    </dgm:pt>
    <dgm:pt modelId="{1A937773-B399-4F55-B437-8D883F484C59}" type="pres">
      <dgm:prSet presAssocID="{11D2D029-414E-4BC0-A7EC-1400B566780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D378DB-2C2F-421F-913E-6ADA5C4D1AFE}" type="pres">
      <dgm:prSet presAssocID="{63ACA326-FB34-45BC-95D3-DB0E88C65D7A}" presName="space" presStyleCnt="0"/>
      <dgm:spPr/>
    </dgm:pt>
    <dgm:pt modelId="{EA0E4678-F3BB-4962-9D89-789E46DECF3F}" type="pres">
      <dgm:prSet presAssocID="{F833B83E-31BB-4D72-89BB-D54D5DD2252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DBA808-5C2F-4AB8-9F8A-BAE4455BAA1C}" type="pres">
      <dgm:prSet presAssocID="{ADE6453D-2D6B-4898-BC32-BC2F43F0B716}" presName="space" presStyleCnt="0"/>
      <dgm:spPr/>
    </dgm:pt>
    <dgm:pt modelId="{E18DDDF3-AA58-43AF-8632-A2D7DAF754DB}" type="pres">
      <dgm:prSet presAssocID="{D13F513F-ADE7-4480-AD7D-5E441D6E083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2A6430-DDE3-4FF1-975E-B056681A0529}" srcId="{2E9938BA-B233-4B31-A1E1-56F00856AE1C}" destId="{D13F513F-ADE7-4480-AD7D-5E441D6E083F}" srcOrd="5" destOrd="0" parTransId="{5D3DF101-F8BF-4C9F-A2A8-14D508313E99}" sibTransId="{359D8808-E398-4BD8-AC80-AC3F3075E0D1}"/>
    <dgm:cxn modelId="{04DF962D-189C-4C4F-8897-324AD5C86294}" srcId="{2E9938BA-B233-4B31-A1E1-56F00856AE1C}" destId="{02348814-528C-4220-8E9F-FF659A74C5B9}" srcOrd="1" destOrd="0" parTransId="{ABE89F73-3B2F-4DA4-A2AE-F00912F08FE6}" sibTransId="{BA054268-09B4-487D-8F80-128E4E1DACD1}"/>
    <dgm:cxn modelId="{7E0375CE-A363-42E3-B0CB-3F12FC594F6D}" srcId="{2E9938BA-B233-4B31-A1E1-56F00856AE1C}" destId="{4298E13C-643D-4432-8825-34CC28B92E2C}" srcOrd="2" destOrd="0" parTransId="{7D238F73-6082-4581-95C0-61F1A8B2C620}" sibTransId="{FE47BA56-A4F3-4D5E-B56D-9463DA9BECDC}"/>
    <dgm:cxn modelId="{1232C4D9-F5B7-49A3-AE51-B8157B33AF97}" type="presOf" srcId="{D13F513F-ADE7-4480-AD7D-5E441D6E083F}" destId="{E18DDDF3-AA58-43AF-8632-A2D7DAF754DB}" srcOrd="0" destOrd="0" presId="urn:diagrams.loki3.com/VaryingWidthList"/>
    <dgm:cxn modelId="{58E20753-B606-4E4C-B7F3-7FF5600E063D}" srcId="{2E9938BA-B233-4B31-A1E1-56F00856AE1C}" destId="{63B49C12-A94F-4732-BBBB-4F816DEC373A}" srcOrd="0" destOrd="0" parTransId="{192C98DD-E3BA-45CF-89BB-643E3DA70C97}" sibTransId="{144C49C9-A788-4D99-AA49-F67333FEE3A1}"/>
    <dgm:cxn modelId="{46D9496C-90B8-410B-90AF-85C7CB85EF70}" srcId="{2E9938BA-B233-4B31-A1E1-56F00856AE1C}" destId="{F833B83E-31BB-4D72-89BB-D54D5DD2252A}" srcOrd="4" destOrd="0" parTransId="{9CD3ED05-86F4-443C-97C5-7BDE4DB98DE5}" sibTransId="{ADE6453D-2D6B-4898-BC32-BC2F43F0B716}"/>
    <dgm:cxn modelId="{3A1131A2-EF4A-4F64-9D69-300801E6717B}" type="presOf" srcId="{02348814-528C-4220-8E9F-FF659A74C5B9}" destId="{642D7080-2E89-4961-934D-9D9F4BA1E0ED}" srcOrd="0" destOrd="0" presId="urn:diagrams.loki3.com/VaryingWidthList"/>
    <dgm:cxn modelId="{EFF35509-66A8-400C-8DCB-063B4F70E1BA}" type="presOf" srcId="{2E9938BA-B233-4B31-A1E1-56F00856AE1C}" destId="{181358FB-D57B-4804-B0B4-D97FED3A8648}" srcOrd="0" destOrd="0" presId="urn:diagrams.loki3.com/VaryingWidthList"/>
    <dgm:cxn modelId="{1CB884A4-0EF2-45AF-938C-47EB50E28762}" type="presOf" srcId="{F833B83E-31BB-4D72-89BB-D54D5DD2252A}" destId="{EA0E4678-F3BB-4962-9D89-789E46DECF3F}" srcOrd="0" destOrd="0" presId="urn:diagrams.loki3.com/VaryingWidthList"/>
    <dgm:cxn modelId="{F74ACCDF-1959-4DF4-97C0-CDBC66A7B691}" srcId="{2E9938BA-B233-4B31-A1E1-56F00856AE1C}" destId="{11D2D029-414E-4BC0-A7EC-1400B566780B}" srcOrd="3" destOrd="0" parTransId="{1E172576-E76E-40C4-B4A5-A848267A0844}" sibTransId="{63ACA326-FB34-45BC-95D3-DB0E88C65D7A}"/>
    <dgm:cxn modelId="{701096AC-2F94-478F-A89D-902350B40695}" type="presOf" srcId="{4298E13C-643D-4432-8825-34CC28B92E2C}" destId="{4453E22D-44E7-49B3-AD9E-3990183F3651}" srcOrd="0" destOrd="0" presId="urn:diagrams.loki3.com/VaryingWidthList"/>
    <dgm:cxn modelId="{67489152-933C-4C3E-B876-58974C99C7BA}" type="presOf" srcId="{11D2D029-414E-4BC0-A7EC-1400B566780B}" destId="{1A937773-B399-4F55-B437-8D883F484C59}" srcOrd="0" destOrd="0" presId="urn:diagrams.loki3.com/VaryingWidthList"/>
    <dgm:cxn modelId="{C99EA0A6-A639-45B2-8850-FD629CE59FB8}" type="presOf" srcId="{63B49C12-A94F-4732-BBBB-4F816DEC373A}" destId="{B18C318D-CB4B-44B3-9784-49C98196972C}" srcOrd="0" destOrd="0" presId="urn:diagrams.loki3.com/VaryingWidthList"/>
    <dgm:cxn modelId="{72F8EA02-86FF-4F6E-8B43-291FEA0FB716}" type="presParOf" srcId="{181358FB-D57B-4804-B0B4-D97FED3A8648}" destId="{B18C318D-CB4B-44B3-9784-49C98196972C}" srcOrd="0" destOrd="0" presId="urn:diagrams.loki3.com/VaryingWidthList"/>
    <dgm:cxn modelId="{AB1E82DA-175E-4116-8D49-3B266AD2A9C7}" type="presParOf" srcId="{181358FB-D57B-4804-B0B4-D97FED3A8648}" destId="{69B8714B-6CDF-453D-82EA-89450696FF9D}" srcOrd="1" destOrd="0" presId="urn:diagrams.loki3.com/VaryingWidthList"/>
    <dgm:cxn modelId="{F0C9E577-CCF2-4503-BE14-6B303716DD7E}" type="presParOf" srcId="{181358FB-D57B-4804-B0B4-D97FED3A8648}" destId="{642D7080-2E89-4961-934D-9D9F4BA1E0ED}" srcOrd="2" destOrd="0" presId="urn:diagrams.loki3.com/VaryingWidthList"/>
    <dgm:cxn modelId="{CB9DAF88-1C83-4299-9D23-E8BD2BD918D8}" type="presParOf" srcId="{181358FB-D57B-4804-B0B4-D97FED3A8648}" destId="{1E7F1F9C-DC34-405C-B46D-DFC72937CBF3}" srcOrd="3" destOrd="0" presId="urn:diagrams.loki3.com/VaryingWidthList"/>
    <dgm:cxn modelId="{E4755AEB-B19D-48B3-BC85-27FA79311329}" type="presParOf" srcId="{181358FB-D57B-4804-B0B4-D97FED3A8648}" destId="{4453E22D-44E7-49B3-AD9E-3990183F3651}" srcOrd="4" destOrd="0" presId="urn:diagrams.loki3.com/VaryingWidthList"/>
    <dgm:cxn modelId="{84053422-C321-450E-92A8-81982C665F2B}" type="presParOf" srcId="{181358FB-D57B-4804-B0B4-D97FED3A8648}" destId="{9AC33300-8B52-4FC8-8264-60738B7C1340}" srcOrd="5" destOrd="0" presId="urn:diagrams.loki3.com/VaryingWidthList"/>
    <dgm:cxn modelId="{239682B5-B254-4C0E-B9BC-DE9485B63325}" type="presParOf" srcId="{181358FB-D57B-4804-B0B4-D97FED3A8648}" destId="{1A937773-B399-4F55-B437-8D883F484C59}" srcOrd="6" destOrd="0" presId="urn:diagrams.loki3.com/VaryingWidthList"/>
    <dgm:cxn modelId="{444AFCC9-AE34-4A74-B2BC-593EB32FD4B7}" type="presParOf" srcId="{181358FB-D57B-4804-B0B4-D97FED3A8648}" destId="{A2D378DB-2C2F-421F-913E-6ADA5C4D1AFE}" srcOrd="7" destOrd="0" presId="urn:diagrams.loki3.com/VaryingWidthList"/>
    <dgm:cxn modelId="{BBF6F56B-220B-4851-8892-6D034FE7702F}" type="presParOf" srcId="{181358FB-D57B-4804-B0B4-D97FED3A8648}" destId="{EA0E4678-F3BB-4962-9D89-789E46DECF3F}" srcOrd="8" destOrd="0" presId="urn:diagrams.loki3.com/VaryingWidthList"/>
    <dgm:cxn modelId="{EF3B8142-D52E-4483-87EF-014F558B870E}" type="presParOf" srcId="{181358FB-D57B-4804-B0B4-D97FED3A8648}" destId="{92DBA808-5C2F-4AB8-9F8A-BAE4455BAA1C}" srcOrd="9" destOrd="0" presId="urn:diagrams.loki3.com/VaryingWidthList"/>
    <dgm:cxn modelId="{1027B771-CCDA-4B24-AF47-5F7F10BDA1BC}" type="presParOf" srcId="{181358FB-D57B-4804-B0B4-D97FED3A8648}" destId="{E18DDDF3-AA58-43AF-8632-A2D7DAF754DB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938BA-B233-4B31-A1E1-56F00856AE1C}" type="doc">
      <dgm:prSet loTypeId="urn:diagrams.loki3.com/VaryingWidth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3B49C12-A94F-4732-BBBB-4F816DEC373A}">
      <dgm:prSet/>
      <dgm:spPr/>
      <dgm:t>
        <a:bodyPr/>
        <a:lstStyle/>
        <a:p>
          <a:pPr rtl="0"/>
          <a:r>
            <a:rPr lang="pl-PL" dirty="0" smtClean="0"/>
            <a:t>Business needs</a:t>
          </a:r>
          <a:endParaRPr lang="pl-PL" dirty="0"/>
        </a:p>
      </dgm:t>
    </dgm:pt>
    <dgm:pt modelId="{192C98DD-E3BA-45CF-89BB-643E3DA70C97}" type="parTrans" cxnId="{58E20753-B606-4E4C-B7F3-7FF5600E063D}">
      <dgm:prSet/>
      <dgm:spPr/>
      <dgm:t>
        <a:bodyPr/>
        <a:lstStyle/>
        <a:p>
          <a:endParaRPr lang="pl-PL"/>
        </a:p>
      </dgm:t>
    </dgm:pt>
    <dgm:pt modelId="{144C49C9-A788-4D99-AA49-F67333FEE3A1}" type="sibTrans" cxnId="{58E20753-B606-4E4C-B7F3-7FF5600E063D}">
      <dgm:prSet/>
      <dgm:spPr/>
      <dgm:t>
        <a:bodyPr/>
        <a:lstStyle/>
        <a:p>
          <a:endParaRPr lang="pl-PL"/>
        </a:p>
      </dgm:t>
    </dgm:pt>
    <dgm:pt modelId="{EFC1BA50-B055-4687-954E-F60138844CC1}">
      <dgm:prSet/>
      <dgm:spPr/>
      <dgm:t>
        <a:bodyPr/>
        <a:lstStyle/>
        <a:p>
          <a:r>
            <a:rPr lang="pl-PL" smtClean="0"/>
            <a:t>Business case</a:t>
          </a:r>
          <a:endParaRPr lang="pl-PL" dirty="0" smtClean="0"/>
        </a:p>
      </dgm:t>
    </dgm:pt>
    <dgm:pt modelId="{86F96410-7463-4645-A9B7-755A6E527A34}" type="parTrans" cxnId="{0F5C6834-DC15-4A29-A22C-BCAAECCE4C22}">
      <dgm:prSet/>
      <dgm:spPr/>
      <dgm:t>
        <a:bodyPr/>
        <a:lstStyle/>
        <a:p>
          <a:endParaRPr lang="pl-PL"/>
        </a:p>
      </dgm:t>
    </dgm:pt>
    <dgm:pt modelId="{05F164F3-DE38-4C19-A33A-7F69999E0D45}" type="sibTrans" cxnId="{0F5C6834-DC15-4A29-A22C-BCAAECCE4C22}">
      <dgm:prSet/>
      <dgm:spPr/>
      <dgm:t>
        <a:bodyPr/>
        <a:lstStyle/>
        <a:p>
          <a:endParaRPr lang="pl-PL"/>
        </a:p>
      </dgm:t>
    </dgm:pt>
    <dgm:pt modelId="{978CF251-17FE-4058-8400-8290FEFD40BE}">
      <dgm:prSet/>
      <dgm:spPr/>
      <dgm:t>
        <a:bodyPr/>
        <a:lstStyle/>
        <a:p>
          <a:r>
            <a:rPr lang="pl-PL" smtClean="0"/>
            <a:t>Feasibility study </a:t>
          </a:r>
          <a:endParaRPr lang="pl-PL" dirty="0"/>
        </a:p>
      </dgm:t>
    </dgm:pt>
    <dgm:pt modelId="{2B11C633-8DF8-47C6-80A6-30DFFC42EC55}" type="parTrans" cxnId="{9E64ADA9-8A3E-4B7E-9DEF-987A990D1C77}">
      <dgm:prSet/>
      <dgm:spPr/>
      <dgm:t>
        <a:bodyPr/>
        <a:lstStyle/>
        <a:p>
          <a:endParaRPr lang="pl-PL"/>
        </a:p>
      </dgm:t>
    </dgm:pt>
    <dgm:pt modelId="{F9F9A3A3-EF05-4ECA-A6E8-77C37AA4525D}" type="sibTrans" cxnId="{9E64ADA9-8A3E-4B7E-9DEF-987A990D1C77}">
      <dgm:prSet/>
      <dgm:spPr/>
      <dgm:t>
        <a:bodyPr/>
        <a:lstStyle/>
        <a:p>
          <a:endParaRPr lang="pl-PL"/>
        </a:p>
      </dgm:t>
    </dgm:pt>
    <dgm:pt modelId="{44638278-4135-48E8-9566-7A978D5DB57B}">
      <dgm:prSet/>
      <dgm:spPr/>
      <dgm:t>
        <a:bodyPr/>
        <a:lstStyle/>
        <a:p>
          <a:r>
            <a:rPr lang="pl-PL" smtClean="0"/>
            <a:t>List of stakeholders</a:t>
          </a:r>
          <a:endParaRPr lang="pl-PL" dirty="0"/>
        </a:p>
      </dgm:t>
    </dgm:pt>
    <dgm:pt modelId="{BC948B6F-775D-4A02-A54C-23BA3A90456B}" type="parTrans" cxnId="{FBE5172A-D463-4F13-AC73-9CD9A6F43EF2}">
      <dgm:prSet/>
      <dgm:spPr/>
      <dgm:t>
        <a:bodyPr/>
        <a:lstStyle/>
        <a:p>
          <a:endParaRPr lang="pl-PL"/>
        </a:p>
      </dgm:t>
    </dgm:pt>
    <dgm:pt modelId="{0D21B6E5-0DE0-45B9-9DDA-319DC2911ECC}" type="sibTrans" cxnId="{FBE5172A-D463-4F13-AC73-9CD9A6F43EF2}">
      <dgm:prSet/>
      <dgm:spPr/>
      <dgm:t>
        <a:bodyPr/>
        <a:lstStyle/>
        <a:p>
          <a:endParaRPr lang="pl-PL"/>
        </a:p>
      </dgm:t>
    </dgm:pt>
    <dgm:pt modelId="{CF67F901-27E9-4E81-9F48-9B62D7441E6A}">
      <dgm:prSet/>
      <dgm:spPr/>
      <dgm:t>
        <a:bodyPr/>
        <a:lstStyle/>
        <a:p>
          <a:r>
            <a:rPr lang="pl-PL" smtClean="0"/>
            <a:t>List of risks/issues</a:t>
          </a:r>
          <a:endParaRPr lang="pl-PL" dirty="0"/>
        </a:p>
      </dgm:t>
    </dgm:pt>
    <dgm:pt modelId="{2C4D23EF-E621-4407-9393-75EB5FF7D35E}" type="parTrans" cxnId="{44E4FEA2-4BD3-40CE-98A1-9B9287630621}">
      <dgm:prSet/>
      <dgm:spPr/>
      <dgm:t>
        <a:bodyPr/>
        <a:lstStyle/>
        <a:p>
          <a:endParaRPr lang="pl-PL"/>
        </a:p>
      </dgm:t>
    </dgm:pt>
    <dgm:pt modelId="{7D37E373-BD6E-4337-A2CA-621C6D983FA4}" type="sibTrans" cxnId="{44E4FEA2-4BD3-40CE-98A1-9B9287630621}">
      <dgm:prSet/>
      <dgm:spPr/>
      <dgm:t>
        <a:bodyPr/>
        <a:lstStyle/>
        <a:p>
          <a:endParaRPr lang="pl-PL"/>
        </a:p>
      </dgm:t>
    </dgm:pt>
    <dgm:pt modelId="{1ECDBF65-1937-4EB4-9826-F7564A563E25}">
      <dgm:prSet/>
      <dgm:spPr/>
      <dgm:t>
        <a:bodyPr/>
        <a:lstStyle/>
        <a:p>
          <a:r>
            <a:rPr lang="pl-PL" smtClean="0"/>
            <a:t>Requirements (different levels)</a:t>
          </a:r>
          <a:endParaRPr lang="pl-PL" dirty="0"/>
        </a:p>
      </dgm:t>
    </dgm:pt>
    <dgm:pt modelId="{BD1A5134-27A1-418A-B5E8-C6EA9FD7DFF8}" type="parTrans" cxnId="{274717B4-AC46-4BC3-BFCE-8E47370145AE}">
      <dgm:prSet/>
      <dgm:spPr/>
      <dgm:t>
        <a:bodyPr/>
        <a:lstStyle/>
        <a:p>
          <a:endParaRPr lang="pl-PL"/>
        </a:p>
      </dgm:t>
    </dgm:pt>
    <dgm:pt modelId="{D8A7E29A-A503-4AAA-8F69-CBB93A95A1D9}" type="sibTrans" cxnId="{274717B4-AC46-4BC3-BFCE-8E47370145AE}">
      <dgm:prSet/>
      <dgm:spPr/>
      <dgm:t>
        <a:bodyPr/>
        <a:lstStyle/>
        <a:p>
          <a:endParaRPr lang="pl-PL"/>
        </a:p>
      </dgm:t>
    </dgm:pt>
    <dgm:pt modelId="{58CCEE86-6EF8-407C-8827-6EA40ACB5BE3}">
      <dgm:prSet/>
      <dgm:spPr/>
      <dgm:t>
        <a:bodyPr/>
        <a:lstStyle/>
        <a:p>
          <a:r>
            <a:rPr lang="pl-PL" smtClean="0"/>
            <a:t>Requirements specification</a:t>
          </a:r>
          <a:endParaRPr lang="pl-PL" dirty="0"/>
        </a:p>
      </dgm:t>
    </dgm:pt>
    <dgm:pt modelId="{FDD57329-852D-4CA1-8CC2-FFED615DCBDB}" type="parTrans" cxnId="{DC03AD7B-1A5E-493D-8E00-5BD5FD51D429}">
      <dgm:prSet/>
      <dgm:spPr/>
      <dgm:t>
        <a:bodyPr/>
        <a:lstStyle/>
        <a:p>
          <a:endParaRPr lang="pl-PL"/>
        </a:p>
      </dgm:t>
    </dgm:pt>
    <dgm:pt modelId="{483215A9-631C-4EF2-BA0A-04A71EF6EB6B}" type="sibTrans" cxnId="{DC03AD7B-1A5E-493D-8E00-5BD5FD51D429}">
      <dgm:prSet/>
      <dgm:spPr/>
      <dgm:t>
        <a:bodyPr/>
        <a:lstStyle/>
        <a:p>
          <a:endParaRPr lang="pl-PL"/>
        </a:p>
      </dgm:t>
    </dgm:pt>
    <dgm:pt modelId="{2750D563-CA01-4387-8F7C-3C655B08901A}">
      <dgm:prSet/>
      <dgm:spPr/>
      <dgm:t>
        <a:bodyPr/>
        <a:lstStyle/>
        <a:p>
          <a:r>
            <a:rPr lang="pl-PL" smtClean="0"/>
            <a:t>Requirements documentation</a:t>
          </a:r>
          <a:endParaRPr lang="pl-PL" dirty="0"/>
        </a:p>
      </dgm:t>
    </dgm:pt>
    <dgm:pt modelId="{5356C887-B4D4-4105-A64B-513D1A84481A}" type="parTrans" cxnId="{FA7B7FCE-D3BB-4805-83D0-6DF847CE6FAA}">
      <dgm:prSet/>
      <dgm:spPr/>
      <dgm:t>
        <a:bodyPr/>
        <a:lstStyle/>
        <a:p>
          <a:endParaRPr lang="pl-PL"/>
        </a:p>
      </dgm:t>
    </dgm:pt>
    <dgm:pt modelId="{6F50A30C-15B0-4C2C-83E5-CFD607B63744}" type="sibTrans" cxnId="{FA7B7FCE-D3BB-4805-83D0-6DF847CE6FAA}">
      <dgm:prSet/>
      <dgm:spPr/>
      <dgm:t>
        <a:bodyPr/>
        <a:lstStyle/>
        <a:p>
          <a:endParaRPr lang="pl-PL"/>
        </a:p>
      </dgm:t>
    </dgm:pt>
    <dgm:pt modelId="{D40F4E14-7AE1-4B01-B552-4A5ED9F59D9D}">
      <dgm:prSet/>
      <dgm:spPr/>
      <dgm:t>
        <a:bodyPr/>
        <a:lstStyle/>
        <a:p>
          <a:r>
            <a:rPr lang="pl-PL" smtClean="0"/>
            <a:t>Solution proposal</a:t>
          </a:r>
          <a:endParaRPr lang="pl-PL" dirty="0"/>
        </a:p>
      </dgm:t>
    </dgm:pt>
    <dgm:pt modelId="{8BA0FA90-E67D-41F5-99C3-3305C3E319BB}" type="parTrans" cxnId="{B35835FD-9402-49E4-B26D-D6DD8B994BE7}">
      <dgm:prSet/>
      <dgm:spPr/>
      <dgm:t>
        <a:bodyPr/>
        <a:lstStyle/>
        <a:p>
          <a:endParaRPr lang="pl-PL"/>
        </a:p>
      </dgm:t>
    </dgm:pt>
    <dgm:pt modelId="{70A6F54A-7F04-45AB-9A83-0A27F099A150}" type="sibTrans" cxnId="{B35835FD-9402-49E4-B26D-D6DD8B994BE7}">
      <dgm:prSet/>
      <dgm:spPr/>
      <dgm:t>
        <a:bodyPr/>
        <a:lstStyle/>
        <a:p>
          <a:endParaRPr lang="pl-PL"/>
        </a:p>
      </dgm:t>
    </dgm:pt>
    <dgm:pt modelId="{7CDECDE2-3463-4142-83B5-FAA061394A89}">
      <dgm:prSet/>
      <dgm:spPr/>
      <dgm:t>
        <a:bodyPr/>
        <a:lstStyle/>
        <a:p>
          <a:r>
            <a:rPr lang="pl-PL" smtClean="0"/>
            <a:t>Solution concept</a:t>
          </a:r>
          <a:endParaRPr lang="pl-PL" dirty="0"/>
        </a:p>
      </dgm:t>
    </dgm:pt>
    <dgm:pt modelId="{1154BBAA-8556-4E37-8F83-BF76D40833EF}" type="parTrans" cxnId="{9F6F48D9-FBA2-4C97-B332-67B655214043}">
      <dgm:prSet/>
      <dgm:spPr/>
      <dgm:t>
        <a:bodyPr/>
        <a:lstStyle/>
        <a:p>
          <a:endParaRPr lang="pl-PL"/>
        </a:p>
      </dgm:t>
    </dgm:pt>
    <dgm:pt modelId="{5AB22E3F-498B-425A-826D-2B30B613CDA0}" type="sibTrans" cxnId="{9F6F48D9-FBA2-4C97-B332-67B655214043}">
      <dgm:prSet/>
      <dgm:spPr/>
      <dgm:t>
        <a:bodyPr/>
        <a:lstStyle/>
        <a:p>
          <a:endParaRPr lang="pl-PL"/>
        </a:p>
      </dgm:t>
    </dgm:pt>
    <dgm:pt modelId="{19E37908-052B-4062-ADAA-4625E1A76D37}">
      <dgm:prSet/>
      <dgm:spPr/>
      <dgm:t>
        <a:bodyPr/>
        <a:lstStyle/>
        <a:p>
          <a:r>
            <a:rPr lang="pl-PL" smtClean="0"/>
            <a:t>Models</a:t>
          </a:r>
          <a:endParaRPr lang="pl-PL" dirty="0"/>
        </a:p>
      </dgm:t>
    </dgm:pt>
    <dgm:pt modelId="{6360386C-44BD-49CD-B218-455F2132ED7E}" type="parTrans" cxnId="{5DA3C9D5-E018-4D4E-BFD1-9C0E49A84BC8}">
      <dgm:prSet/>
      <dgm:spPr/>
      <dgm:t>
        <a:bodyPr/>
        <a:lstStyle/>
        <a:p>
          <a:endParaRPr lang="pl-PL"/>
        </a:p>
      </dgm:t>
    </dgm:pt>
    <dgm:pt modelId="{F29B434B-DC43-496C-B54E-29270FEE793F}" type="sibTrans" cxnId="{5DA3C9D5-E018-4D4E-BFD1-9C0E49A84BC8}">
      <dgm:prSet/>
      <dgm:spPr/>
      <dgm:t>
        <a:bodyPr/>
        <a:lstStyle/>
        <a:p>
          <a:endParaRPr lang="pl-PL"/>
        </a:p>
      </dgm:t>
    </dgm:pt>
    <dgm:pt modelId="{181358FB-D57B-4804-B0B4-D97FED3A8648}" type="pres">
      <dgm:prSet presAssocID="{2E9938BA-B233-4B31-A1E1-56F00856AE1C}" presName="Name0" presStyleCnt="0">
        <dgm:presLayoutVars>
          <dgm:resizeHandles/>
        </dgm:presLayoutVars>
      </dgm:prSet>
      <dgm:spPr/>
      <dgm:t>
        <a:bodyPr/>
        <a:lstStyle/>
        <a:p>
          <a:endParaRPr lang="pl-PL"/>
        </a:p>
      </dgm:t>
    </dgm:pt>
    <dgm:pt modelId="{B18C318D-CB4B-44B3-9784-49C98196972C}" type="pres">
      <dgm:prSet presAssocID="{63B49C12-A94F-4732-BBBB-4F816DEC373A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B8714B-6CDF-453D-82EA-89450696FF9D}" type="pres">
      <dgm:prSet presAssocID="{144C49C9-A788-4D99-AA49-F67333FEE3A1}" presName="space" presStyleCnt="0"/>
      <dgm:spPr/>
    </dgm:pt>
    <dgm:pt modelId="{B344C3F5-8627-4E22-8B55-43CB8B2FC880}" type="pres">
      <dgm:prSet presAssocID="{EFC1BA50-B055-4687-954E-F60138844CC1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B8A18D-8767-4A68-ADB2-709A3CA8DE92}" type="pres">
      <dgm:prSet presAssocID="{05F164F3-DE38-4C19-A33A-7F69999E0D45}" presName="space" presStyleCnt="0"/>
      <dgm:spPr/>
    </dgm:pt>
    <dgm:pt modelId="{295DBCD6-8969-429D-A690-54B0B11768BC}" type="pres">
      <dgm:prSet presAssocID="{978CF251-17FE-4058-8400-8290FEFD40BE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99AFD5-7F6B-47C8-A5D8-718BC7C3155B}" type="pres">
      <dgm:prSet presAssocID="{F9F9A3A3-EF05-4ECA-A6E8-77C37AA4525D}" presName="space" presStyleCnt="0"/>
      <dgm:spPr/>
    </dgm:pt>
    <dgm:pt modelId="{BAB4A3D3-D1A8-4E00-B914-67DFEC4915AA}" type="pres">
      <dgm:prSet presAssocID="{44638278-4135-48E8-9566-7A978D5DB57B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3359E8-FBA0-4DCF-B189-C79C28C83D34}" type="pres">
      <dgm:prSet presAssocID="{0D21B6E5-0DE0-45B9-9DDA-319DC2911ECC}" presName="space" presStyleCnt="0"/>
      <dgm:spPr/>
    </dgm:pt>
    <dgm:pt modelId="{FD73CF01-9EDE-4284-80C1-556642DF97A5}" type="pres">
      <dgm:prSet presAssocID="{CF67F901-27E9-4E81-9F48-9B62D7441E6A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215EF7-000A-494A-9966-6BFE4A19F733}" type="pres">
      <dgm:prSet presAssocID="{7D37E373-BD6E-4337-A2CA-621C6D983FA4}" presName="space" presStyleCnt="0"/>
      <dgm:spPr/>
    </dgm:pt>
    <dgm:pt modelId="{30A935E5-DFD5-4199-83EF-E27F7AB9C227}" type="pres">
      <dgm:prSet presAssocID="{1ECDBF65-1937-4EB4-9826-F7564A563E25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15A14A-7BA9-4E4A-9CE7-AE05F9E083F4}" type="pres">
      <dgm:prSet presAssocID="{D8A7E29A-A503-4AAA-8F69-CBB93A95A1D9}" presName="space" presStyleCnt="0"/>
      <dgm:spPr/>
    </dgm:pt>
    <dgm:pt modelId="{41F8C167-68DF-45F7-9618-B5E65A26CF09}" type="pres">
      <dgm:prSet presAssocID="{58CCEE86-6EF8-407C-8827-6EA40ACB5BE3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88AC47-B814-460B-ADA3-6123AC4F9675}" type="pres">
      <dgm:prSet presAssocID="{483215A9-631C-4EF2-BA0A-04A71EF6EB6B}" presName="space" presStyleCnt="0"/>
      <dgm:spPr/>
    </dgm:pt>
    <dgm:pt modelId="{998CC4A2-8AF9-4279-BFC1-41D8116615D2}" type="pres">
      <dgm:prSet presAssocID="{2750D563-CA01-4387-8F7C-3C655B08901A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44E618-E849-4A4F-934F-405A7F50A75C}" type="pres">
      <dgm:prSet presAssocID="{6F50A30C-15B0-4C2C-83E5-CFD607B63744}" presName="space" presStyleCnt="0"/>
      <dgm:spPr/>
    </dgm:pt>
    <dgm:pt modelId="{A6DE46EC-38DD-4D31-A9E7-6953E666429D}" type="pres">
      <dgm:prSet presAssocID="{D40F4E14-7AE1-4B01-B552-4A5ED9F59D9D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21C126-5C13-4C63-9391-451559EE89CC}" type="pres">
      <dgm:prSet presAssocID="{70A6F54A-7F04-45AB-9A83-0A27F099A150}" presName="space" presStyleCnt="0"/>
      <dgm:spPr/>
    </dgm:pt>
    <dgm:pt modelId="{919DC338-0960-48F0-B9A9-704D43729CBB}" type="pres">
      <dgm:prSet presAssocID="{7CDECDE2-3463-4142-83B5-FAA061394A89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3590AA-21A3-4850-B1A2-0FF423FF4366}" type="pres">
      <dgm:prSet presAssocID="{5AB22E3F-498B-425A-826D-2B30B613CDA0}" presName="space" presStyleCnt="0"/>
      <dgm:spPr/>
    </dgm:pt>
    <dgm:pt modelId="{5B56B931-B7A4-4E1C-8FDB-5FEB92EFE358}" type="pres">
      <dgm:prSet presAssocID="{19E37908-052B-4062-ADAA-4625E1A76D37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15DE82-E98B-45E7-AF88-B903C2EF0CDA}" type="presOf" srcId="{7CDECDE2-3463-4142-83B5-FAA061394A89}" destId="{919DC338-0960-48F0-B9A9-704D43729CBB}" srcOrd="0" destOrd="0" presId="urn:diagrams.loki3.com/VaryingWidthList"/>
    <dgm:cxn modelId="{44E4FEA2-4BD3-40CE-98A1-9B9287630621}" srcId="{2E9938BA-B233-4B31-A1E1-56F00856AE1C}" destId="{CF67F901-27E9-4E81-9F48-9B62D7441E6A}" srcOrd="4" destOrd="0" parTransId="{2C4D23EF-E621-4407-9393-75EB5FF7D35E}" sibTransId="{7D37E373-BD6E-4337-A2CA-621C6D983FA4}"/>
    <dgm:cxn modelId="{530D345C-54A3-42E3-A8A0-6B7C7AFE853F}" type="presOf" srcId="{2E9938BA-B233-4B31-A1E1-56F00856AE1C}" destId="{181358FB-D57B-4804-B0B4-D97FED3A8648}" srcOrd="0" destOrd="0" presId="urn:diagrams.loki3.com/VaryingWidthList"/>
    <dgm:cxn modelId="{B35835FD-9402-49E4-B26D-D6DD8B994BE7}" srcId="{2E9938BA-B233-4B31-A1E1-56F00856AE1C}" destId="{D40F4E14-7AE1-4B01-B552-4A5ED9F59D9D}" srcOrd="8" destOrd="0" parTransId="{8BA0FA90-E67D-41F5-99C3-3305C3E319BB}" sibTransId="{70A6F54A-7F04-45AB-9A83-0A27F099A150}"/>
    <dgm:cxn modelId="{BE87FA28-B4F2-4F19-B0B9-5EA2B9E39C6C}" type="presOf" srcId="{D40F4E14-7AE1-4B01-B552-4A5ED9F59D9D}" destId="{A6DE46EC-38DD-4D31-A9E7-6953E666429D}" srcOrd="0" destOrd="0" presId="urn:diagrams.loki3.com/VaryingWidthList"/>
    <dgm:cxn modelId="{A0BAA8AF-4EE3-4B78-A2E8-3587FC5A9025}" type="presOf" srcId="{44638278-4135-48E8-9566-7A978D5DB57B}" destId="{BAB4A3D3-D1A8-4E00-B914-67DFEC4915AA}" srcOrd="0" destOrd="0" presId="urn:diagrams.loki3.com/VaryingWidthList"/>
    <dgm:cxn modelId="{58E20753-B606-4E4C-B7F3-7FF5600E063D}" srcId="{2E9938BA-B233-4B31-A1E1-56F00856AE1C}" destId="{63B49C12-A94F-4732-BBBB-4F816DEC373A}" srcOrd="0" destOrd="0" parTransId="{192C98DD-E3BA-45CF-89BB-643E3DA70C97}" sibTransId="{144C49C9-A788-4D99-AA49-F67333FEE3A1}"/>
    <dgm:cxn modelId="{3659FE0C-BDEF-4813-A783-EB36233126C1}" type="presOf" srcId="{CF67F901-27E9-4E81-9F48-9B62D7441E6A}" destId="{FD73CF01-9EDE-4284-80C1-556642DF97A5}" srcOrd="0" destOrd="0" presId="urn:diagrams.loki3.com/VaryingWidthList"/>
    <dgm:cxn modelId="{4E6C3574-17FA-4408-B693-E65A4383745E}" type="presOf" srcId="{EFC1BA50-B055-4687-954E-F60138844CC1}" destId="{B344C3F5-8627-4E22-8B55-43CB8B2FC880}" srcOrd="0" destOrd="0" presId="urn:diagrams.loki3.com/VaryingWidthList"/>
    <dgm:cxn modelId="{9E64ADA9-8A3E-4B7E-9DEF-987A990D1C77}" srcId="{2E9938BA-B233-4B31-A1E1-56F00856AE1C}" destId="{978CF251-17FE-4058-8400-8290FEFD40BE}" srcOrd="2" destOrd="0" parTransId="{2B11C633-8DF8-47C6-80A6-30DFFC42EC55}" sibTransId="{F9F9A3A3-EF05-4ECA-A6E8-77C37AA4525D}"/>
    <dgm:cxn modelId="{FBE5172A-D463-4F13-AC73-9CD9A6F43EF2}" srcId="{2E9938BA-B233-4B31-A1E1-56F00856AE1C}" destId="{44638278-4135-48E8-9566-7A978D5DB57B}" srcOrd="3" destOrd="0" parTransId="{BC948B6F-775D-4A02-A54C-23BA3A90456B}" sibTransId="{0D21B6E5-0DE0-45B9-9DDA-319DC2911ECC}"/>
    <dgm:cxn modelId="{DC03AD7B-1A5E-493D-8E00-5BD5FD51D429}" srcId="{2E9938BA-B233-4B31-A1E1-56F00856AE1C}" destId="{58CCEE86-6EF8-407C-8827-6EA40ACB5BE3}" srcOrd="6" destOrd="0" parTransId="{FDD57329-852D-4CA1-8CC2-FFED615DCBDB}" sibTransId="{483215A9-631C-4EF2-BA0A-04A71EF6EB6B}"/>
    <dgm:cxn modelId="{9F6F48D9-FBA2-4C97-B332-67B655214043}" srcId="{2E9938BA-B233-4B31-A1E1-56F00856AE1C}" destId="{7CDECDE2-3463-4142-83B5-FAA061394A89}" srcOrd="9" destOrd="0" parTransId="{1154BBAA-8556-4E37-8F83-BF76D40833EF}" sibTransId="{5AB22E3F-498B-425A-826D-2B30B613CDA0}"/>
    <dgm:cxn modelId="{274717B4-AC46-4BC3-BFCE-8E47370145AE}" srcId="{2E9938BA-B233-4B31-A1E1-56F00856AE1C}" destId="{1ECDBF65-1937-4EB4-9826-F7564A563E25}" srcOrd="5" destOrd="0" parTransId="{BD1A5134-27A1-418A-B5E8-C6EA9FD7DFF8}" sibTransId="{D8A7E29A-A503-4AAA-8F69-CBB93A95A1D9}"/>
    <dgm:cxn modelId="{1760CF48-E462-486C-AC52-38D11F0FF0BB}" type="presOf" srcId="{63B49C12-A94F-4732-BBBB-4F816DEC373A}" destId="{B18C318D-CB4B-44B3-9784-49C98196972C}" srcOrd="0" destOrd="0" presId="urn:diagrams.loki3.com/VaryingWidthList"/>
    <dgm:cxn modelId="{0F5C6834-DC15-4A29-A22C-BCAAECCE4C22}" srcId="{2E9938BA-B233-4B31-A1E1-56F00856AE1C}" destId="{EFC1BA50-B055-4687-954E-F60138844CC1}" srcOrd="1" destOrd="0" parTransId="{86F96410-7463-4645-A9B7-755A6E527A34}" sibTransId="{05F164F3-DE38-4C19-A33A-7F69999E0D45}"/>
    <dgm:cxn modelId="{FA7B7FCE-D3BB-4805-83D0-6DF847CE6FAA}" srcId="{2E9938BA-B233-4B31-A1E1-56F00856AE1C}" destId="{2750D563-CA01-4387-8F7C-3C655B08901A}" srcOrd="7" destOrd="0" parTransId="{5356C887-B4D4-4105-A64B-513D1A84481A}" sibTransId="{6F50A30C-15B0-4C2C-83E5-CFD607B63744}"/>
    <dgm:cxn modelId="{D0C576F6-80A5-490A-840C-7420ECC93B4C}" type="presOf" srcId="{1ECDBF65-1937-4EB4-9826-F7564A563E25}" destId="{30A935E5-DFD5-4199-83EF-E27F7AB9C227}" srcOrd="0" destOrd="0" presId="urn:diagrams.loki3.com/VaryingWidthList"/>
    <dgm:cxn modelId="{D9404518-664B-4C97-8943-816CB4FD4F8C}" type="presOf" srcId="{978CF251-17FE-4058-8400-8290FEFD40BE}" destId="{295DBCD6-8969-429D-A690-54B0B11768BC}" srcOrd="0" destOrd="0" presId="urn:diagrams.loki3.com/VaryingWidthList"/>
    <dgm:cxn modelId="{5DA3C9D5-E018-4D4E-BFD1-9C0E49A84BC8}" srcId="{2E9938BA-B233-4B31-A1E1-56F00856AE1C}" destId="{19E37908-052B-4062-ADAA-4625E1A76D37}" srcOrd="10" destOrd="0" parTransId="{6360386C-44BD-49CD-B218-455F2132ED7E}" sibTransId="{F29B434B-DC43-496C-B54E-29270FEE793F}"/>
    <dgm:cxn modelId="{5CF5A87D-9475-4F2B-BE5E-AC7FC90C5F9C}" type="presOf" srcId="{2750D563-CA01-4387-8F7C-3C655B08901A}" destId="{998CC4A2-8AF9-4279-BFC1-41D8116615D2}" srcOrd="0" destOrd="0" presId="urn:diagrams.loki3.com/VaryingWidthList"/>
    <dgm:cxn modelId="{1F401C3F-EA7C-41B5-800D-CA0A3387DCA6}" type="presOf" srcId="{19E37908-052B-4062-ADAA-4625E1A76D37}" destId="{5B56B931-B7A4-4E1C-8FDB-5FEB92EFE358}" srcOrd="0" destOrd="0" presId="urn:diagrams.loki3.com/VaryingWidthList"/>
    <dgm:cxn modelId="{31A80E84-67FF-487C-9D54-61D37BF4CAB6}" type="presOf" srcId="{58CCEE86-6EF8-407C-8827-6EA40ACB5BE3}" destId="{41F8C167-68DF-45F7-9618-B5E65A26CF09}" srcOrd="0" destOrd="0" presId="urn:diagrams.loki3.com/VaryingWidthList"/>
    <dgm:cxn modelId="{9458B150-ED61-44DE-B4FF-F2BCC5C9B846}" type="presParOf" srcId="{181358FB-D57B-4804-B0B4-D97FED3A8648}" destId="{B18C318D-CB4B-44B3-9784-49C98196972C}" srcOrd="0" destOrd="0" presId="urn:diagrams.loki3.com/VaryingWidthList"/>
    <dgm:cxn modelId="{08C531BC-3492-46BB-A27A-A44C6986EE11}" type="presParOf" srcId="{181358FB-D57B-4804-B0B4-D97FED3A8648}" destId="{69B8714B-6CDF-453D-82EA-89450696FF9D}" srcOrd="1" destOrd="0" presId="urn:diagrams.loki3.com/VaryingWidthList"/>
    <dgm:cxn modelId="{552B61A0-030C-440A-957A-1E3BB7133E54}" type="presParOf" srcId="{181358FB-D57B-4804-B0B4-D97FED3A8648}" destId="{B344C3F5-8627-4E22-8B55-43CB8B2FC880}" srcOrd="2" destOrd="0" presId="urn:diagrams.loki3.com/VaryingWidthList"/>
    <dgm:cxn modelId="{2BAE0756-F56A-4EB7-86CF-1AEDA37CD888}" type="presParOf" srcId="{181358FB-D57B-4804-B0B4-D97FED3A8648}" destId="{51B8A18D-8767-4A68-ADB2-709A3CA8DE92}" srcOrd="3" destOrd="0" presId="urn:diagrams.loki3.com/VaryingWidthList"/>
    <dgm:cxn modelId="{0DFCF433-79FC-405E-8A90-B9E6363AF54A}" type="presParOf" srcId="{181358FB-D57B-4804-B0B4-D97FED3A8648}" destId="{295DBCD6-8969-429D-A690-54B0B11768BC}" srcOrd="4" destOrd="0" presId="urn:diagrams.loki3.com/VaryingWidthList"/>
    <dgm:cxn modelId="{5B59C458-1C49-40D5-978F-E69ACA08A9E4}" type="presParOf" srcId="{181358FB-D57B-4804-B0B4-D97FED3A8648}" destId="{6B99AFD5-7F6B-47C8-A5D8-718BC7C3155B}" srcOrd="5" destOrd="0" presId="urn:diagrams.loki3.com/VaryingWidthList"/>
    <dgm:cxn modelId="{4F9A30CF-6D8F-417F-9FBB-4879B08B3CF2}" type="presParOf" srcId="{181358FB-D57B-4804-B0B4-D97FED3A8648}" destId="{BAB4A3D3-D1A8-4E00-B914-67DFEC4915AA}" srcOrd="6" destOrd="0" presId="urn:diagrams.loki3.com/VaryingWidthList"/>
    <dgm:cxn modelId="{73A810C2-DBA8-40EB-BBA9-91ACD5B6E562}" type="presParOf" srcId="{181358FB-D57B-4804-B0B4-D97FED3A8648}" destId="{EB3359E8-FBA0-4DCF-B189-C79C28C83D34}" srcOrd="7" destOrd="0" presId="urn:diagrams.loki3.com/VaryingWidthList"/>
    <dgm:cxn modelId="{4D2C7ED6-89AE-4D4B-895A-66FEA96224EC}" type="presParOf" srcId="{181358FB-D57B-4804-B0B4-D97FED3A8648}" destId="{FD73CF01-9EDE-4284-80C1-556642DF97A5}" srcOrd="8" destOrd="0" presId="urn:diagrams.loki3.com/VaryingWidthList"/>
    <dgm:cxn modelId="{C7BF06C1-E8B9-4476-9003-D9248D95F071}" type="presParOf" srcId="{181358FB-D57B-4804-B0B4-D97FED3A8648}" destId="{84215EF7-000A-494A-9966-6BFE4A19F733}" srcOrd="9" destOrd="0" presId="urn:diagrams.loki3.com/VaryingWidthList"/>
    <dgm:cxn modelId="{4D119F92-D610-4DCE-BE70-83AA3A2C7DB7}" type="presParOf" srcId="{181358FB-D57B-4804-B0B4-D97FED3A8648}" destId="{30A935E5-DFD5-4199-83EF-E27F7AB9C227}" srcOrd="10" destOrd="0" presId="urn:diagrams.loki3.com/VaryingWidthList"/>
    <dgm:cxn modelId="{C5D3C1D0-019B-4FBE-969C-0858C93D6EF8}" type="presParOf" srcId="{181358FB-D57B-4804-B0B4-D97FED3A8648}" destId="{8115A14A-7BA9-4E4A-9CE7-AE05F9E083F4}" srcOrd="11" destOrd="0" presId="urn:diagrams.loki3.com/VaryingWidthList"/>
    <dgm:cxn modelId="{CD156624-8F59-4F30-8EF3-105F3B752494}" type="presParOf" srcId="{181358FB-D57B-4804-B0B4-D97FED3A8648}" destId="{41F8C167-68DF-45F7-9618-B5E65A26CF09}" srcOrd="12" destOrd="0" presId="urn:diagrams.loki3.com/VaryingWidthList"/>
    <dgm:cxn modelId="{F4D929DA-159B-4C2C-A9BC-46307C4C8E24}" type="presParOf" srcId="{181358FB-D57B-4804-B0B4-D97FED3A8648}" destId="{F288AC47-B814-460B-ADA3-6123AC4F9675}" srcOrd="13" destOrd="0" presId="urn:diagrams.loki3.com/VaryingWidthList"/>
    <dgm:cxn modelId="{77F48BB9-F406-42CF-99C0-DD0F8F55CE27}" type="presParOf" srcId="{181358FB-D57B-4804-B0B4-D97FED3A8648}" destId="{998CC4A2-8AF9-4279-BFC1-41D8116615D2}" srcOrd="14" destOrd="0" presId="urn:diagrams.loki3.com/VaryingWidthList"/>
    <dgm:cxn modelId="{9CEA8FCB-CA12-4D6D-BBD7-2F6C472C000F}" type="presParOf" srcId="{181358FB-D57B-4804-B0B4-D97FED3A8648}" destId="{6144E618-E849-4A4F-934F-405A7F50A75C}" srcOrd="15" destOrd="0" presId="urn:diagrams.loki3.com/VaryingWidthList"/>
    <dgm:cxn modelId="{D76C6357-DB95-412A-BB0B-9B11FD933483}" type="presParOf" srcId="{181358FB-D57B-4804-B0B4-D97FED3A8648}" destId="{A6DE46EC-38DD-4D31-A9E7-6953E666429D}" srcOrd="16" destOrd="0" presId="urn:diagrams.loki3.com/VaryingWidthList"/>
    <dgm:cxn modelId="{E96F9582-076A-4D08-BA27-E174E9C925C5}" type="presParOf" srcId="{181358FB-D57B-4804-B0B4-D97FED3A8648}" destId="{1A21C126-5C13-4C63-9391-451559EE89CC}" srcOrd="17" destOrd="0" presId="urn:diagrams.loki3.com/VaryingWidthList"/>
    <dgm:cxn modelId="{6390D880-46FB-4502-AC85-A46EF404D3E9}" type="presParOf" srcId="{181358FB-D57B-4804-B0B4-D97FED3A8648}" destId="{919DC338-0960-48F0-B9A9-704D43729CBB}" srcOrd="18" destOrd="0" presId="urn:diagrams.loki3.com/VaryingWidthList"/>
    <dgm:cxn modelId="{D959A2A6-9B6C-4EA4-B472-36DEB01A0DB9}" type="presParOf" srcId="{181358FB-D57B-4804-B0B4-D97FED3A8648}" destId="{CA3590AA-21A3-4850-B1A2-0FF423FF4366}" srcOrd="19" destOrd="0" presId="urn:diagrams.loki3.com/VaryingWidthList"/>
    <dgm:cxn modelId="{6BCEC13B-C5E6-4767-87DD-75E18729670A}" type="presParOf" srcId="{181358FB-D57B-4804-B0B4-D97FED3A8648}" destId="{5B56B931-B7A4-4E1C-8FDB-5FEB92EFE358}" srcOrd="2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085E18-EFC5-466C-9E93-F6466EFF4CDE}" type="doc">
      <dgm:prSet loTypeId="urn:diagrams.loki3.com/VaryingWidth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87A9DDC5-C919-41F5-A8B5-F5B6F5DC973F}">
      <dgm:prSet/>
      <dgm:spPr/>
      <dgm:t>
        <a:bodyPr/>
        <a:lstStyle/>
        <a:p>
          <a:pPr rtl="0"/>
          <a:r>
            <a:rPr lang="pl-PL" smtClean="0"/>
            <a:t>UX</a:t>
          </a:r>
          <a:endParaRPr lang="pl-PL"/>
        </a:p>
      </dgm:t>
    </dgm:pt>
    <dgm:pt modelId="{E7F0C972-36A2-40F5-8856-AAB061FF3FA7}" type="parTrans" cxnId="{3F76C7B6-FAD6-4B6F-8974-C100C29E83EF}">
      <dgm:prSet/>
      <dgm:spPr/>
      <dgm:t>
        <a:bodyPr/>
        <a:lstStyle/>
        <a:p>
          <a:endParaRPr lang="pl-PL"/>
        </a:p>
      </dgm:t>
    </dgm:pt>
    <dgm:pt modelId="{D1C59358-BFDC-4533-8FD4-B45BA4FC62AC}" type="sibTrans" cxnId="{3F76C7B6-FAD6-4B6F-8974-C100C29E83EF}">
      <dgm:prSet/>
      <dgm:spPr/>
      <dgm:t>
        <a:bodyPr/>
        <a:lstStyle/>
        <a:p>
          <a:endParaRPr lang="pl-PL"/>
        </a:p>
      </dgm:t>
    </dgm:pt>
    <dgm:pt modelId="{89126745-3950-4078-81EC-ECB11C8C358E}">
      <dgm:prSet/>
      <dgm:spPr/>
      <dgm:t>
        <a:bodyPr/>
        <a:lstStyle/>
        <a:p>
          <a:pPr rtl="0"/>
          <a:r>
            <a:rPr lang="pl-PL" smtClean="0"/>
            <a:t>Digital Design</a:t>
          </a:r>
          <a:endParaRPr lang="pl-PL"/>
        </a:p>
      </dgm:t>
    </dgm:pt>
    <dgm:pt modelId="{D81DA173-56E8-4AD0-A38C-317DCB75B186}" type="parTrans" cxnId="{B17F161D-E671-4ECB-B583-9C44966F7289}">
      <dgm:prSet/>
      <dgm:spPr/>
      <dgm:t>
        <a:bodyPr/>
        <a:lstStyle/>
        <a:p>
          <a:endParaRPr lang="pl-PL"/>
        </a:p>
      </dgm:t>
    </dgm:pt>
    <dgm:pt modelId="{FEDDAAA2-AABE-4C7C-9577-7A8BB643482A}" type="sibTrans" cxnId="{B17F161D-E671-4ECB-B583-9C44966F7289}">
      <dgm:prSet/>
      <dgm:spPr/>
      <dgm:t>
        <a:bodyPr/>
        <a:lstStyle/>
        <a:p>
          <a:endParaRPr lang="pl-PL"/>
        </a:p>
      </dgm:t>
    </dgm:pt>
    <dgm:pt modelId="{4823BEDA-8081-4169-9DFB-62A56AED6BAB}">
      <dgm:prSet/>
      <dgm:spPr/>
      <dgm:t>
        <a:bodyPr/>
        <a:lstStyle/>
        <a:p>
          <a:pPr rtl="0"/>
          <a:r>
            <a:rPr lang="pl-PL" smtClean="0"/>
            <a:t>System Design</a:t>
          </a:r>
          <a:endParaRPr lang="pl-PL"/>
        </a:p>
      </dgm:t>
    </dgm:pt>
    <dgm:pt modelId="{2BF5644D-A594-46B8-BB3B-17B0B8391525}" type="parTrans" cxnId="{AEB3B18B-7872-4711-8818-B53B02EBD387}">
      <dgm:prSet/>
      <dgm:spPr/>
      <dgm:t>
        <a:bodyPr/>
        <a:lstStyle/>
        <a:p>
          <a:endParaRPr lang="pl-PL"/>
        </a:p>
      </dgm:t>
    </dgm:pt>
    <dgm:pt modelId="{74BAE556-1D3E-48AD-B0AA-B15A8686E963}" type="sibTrans" cxnId="{AEB3B18B-7872-4711-8818-B53B02EBD387}">
      <dgm:prSet/>
      <dgm:spPr/>
      <dgm:t>
        <a:bodyPr/>
        <a:lstStyle/>
        <a:p>
          <a:endParaRPr lang="pl-PL"/>
        </a:p>
      </dgm:t>
    </dgm:pt>
    <dgm:pt modelId="{5DCC2A74-8AB7-4FF5-96FA-9E3A91CA3C25}">
      <dgm:prSet/>
      <dgm:spPr/>
      <dgm:t>
        <a:bodyPr/>
        <a:lstStyle/>
        <a:p>
          <a:pPr rtl="0"/>
          <a:r>
            <a:rPr lang="pl-PL" smtClean="0"/>
            <a:t>Strategy Analysis</a:t>
          </a:r>
          <a:endParaRPr lang="pl-PL"/>
        </a:p>
      </dgm:t>
    </dgm:pt>
    <dgm:pt modelId="{4A380A82-3DAD-4894-AAAA-962B683D1977}" type="parTrans" cxnId="{4A4C9F24-42DA-4560-AE10-D6A45C2DED54}">
      <dgm:prSet/>
      <dgm:spPr/>
      <dgm:t>
        <a:bodyPr/>
        <a:lstStyle/>
        <a:p>
          <a:endParaRPr lang="pl-PL"/>
        </a:p>
      </dgm:t>
    </dgm:pt>
    <dgm:pt modelId="{750E3ABD-56FA-499D-A244-593C4B0179A9}" type="sibTrans" cxnId="{4A4C9F24-42DA-4560-AE10-D6A45C2DED54}">
      <dgm:prSet/>
      <dgm:spPr/>
      <dgm:t>
        <a:bodyPr/>
        <a:lstStyle/>
        <a:p>
          <a:endParaRPr lang="pl-PL"/>
        </a:p>
      </dgm:t>
    </dgm:pt>
    <dgm:pt modelId="{566444C1-73F2-440D-AA50-4BCC1BA454D3}">
      <dgm:prSet/>
      <dgm:spPr/>
      <dgm:t>
        <a:bodyPr/>
        <a:lstStyle/>
        <a:p>
          <a:pPr rtl="0"/>
          <a:r>
            <a:rPr lang="pl-PL" smtClean="0"/>
            <a:t>Market Research</a:t>
          </a:r>
          <a:endParaRPr lang="pl-PL"/>
        </a:p>
      </dgm:t>
    </dgm:pt>
    <dgm:pt modelId="{363C72D9-181A-4347-A395-E299E5D1034E}" type="parTrans" cxnId="{F156474B-A100-4060-A4BE-9DFA1372FEEE}">
      <dgm:prSet/>
      <dgm:spPr/>
      <dgm:t>
        <a:bodyPr/>
        <a:lstStyle/>
        <a:p>
          <a:endParaRPr lang="pl-PL"/>
        </a:p>
      </dgm:t>
    </dgm:pt>
    <dgm:pt modelId="{F1DD76D1-C05E-4346-A6A9-5BB1A73809FC}" type="sibTrans" cxnId="{F156474B-A100-4060-A4BE-9DFA1372FEEE}">
      <dgm:prSet/>
      <dgm:spPr/>
      <dgm:t>
        <a:bodyPr/>
        <a:lstStyle/>
        <a:p>
          <a:endParaRPr lang="pl-PL"/>
        </a:p>
      </dgm:t>
    </dgm:pt>
    <dgm:pt modelId="{AD3B992A-D5F5-42E2-9A21-525E6955B983}">
      <dgm:prSet/>
      <dgm:spPr/>
      <dgm:t>
        <a:bodyPr/>
        <a:lstStyle/>
        <a:p>
          <a:pPr rtl="0"/>
          <a:r>
            <a:rPr lang="pl-PL" smtClean="0"/>
            <a:t>Innovation</a:t>
          </a:r>
          <a:endParaRPr lang="pl-PL"/>
        </a:p>
      </dgm:t>
    </dgm:pt>
    <dgm:pt modelId="{3ADB477B-6DA2-487F-A54E-177AFE92417B}" type="parTrans" cxnId="{417F6B1B-0BDC-4E1C-A419-74F13D6A0729}">
      <dgm:prSet/>
      <dgm:spPr/>
      <dgm:t>
        <a:bodyPr/>
        <a:lstStyle/>
        <a:p>
          <a:endParaRPr lang="pl-PL"/>
        </a:p>
      </dgm:t>
    </dgm:pt>
    <dgm:pt modelId="{0FE47C0C-26DF-43AC-9B73-0C2C6E13E144}" type="sibTrans" cxnId="{417F6B1B-0BDC-4E1C-A419-74F13D6A0729}">
      <dgm:prSet/>
      <dgm:spPr/>
      <dgm:t>
        <a:bodyPr/>
        <a:lstStyle/>
        <a:p>
          <a:endParaRPr lang="pl-PL"/>
        </a:p>
      </dgm:t>
    </dgm:pt>
    <dgm:pt modelId="{D03833C5-5A7B-4012-8E97-8DD19E04A0FE}">
      <dgm:prSet/>
      <dgm:spPr/>
      <dgm:t>
        <a:bodyPr/>
        <a:lstStyle/>
        <a:p>
          <a:pPr rtl="0"/>
          <a:r>
            <a:rPr lang="pl-PL" smtClean="0"/>
            <a:t>Documentation</a:t>
          </a:r>
          <a:endParaRPr lang="pl-PL"/>
        </a:p>
      </dgm:t>
    </dgm:pt>
    <dgm:pt modelId="{E5033FD6-050A-44A9-B179-F5B5360754EB}" type="parTrans" cxnId="{D8F59E95-0774-4D31-85E5-806FD8B0D1F8}">
      <dgm:prSet/>
      <dgm:spPr/>
      <dgm:t>
        <a:bodyPr/>
        <a:lstStyle/>
        <a:p>
          <a:endParaRPr lang="pl-PL"/>
        </a:p>
      </dgm:t>
    </dgm:pt>
    <dgm:pt modelId="{7FC921B8-C038-4846-BFB3-AEEAB7391E3C}" type="sibTrans" cxnId="{D8F59E95-0774-4D31-85E5-806FD8B0D1F8}">
      <dgm:prSet/>
      <dgm:spPr/>
      <dgm:t>
        <a:bodyPr/>
        <a:lstStyle/>
        <a:p>
          <a:endParaRPr lang="pl-PL"/>
        </a:p>
      </dgm:t>
    </dgm:pt>
    <dgm:pt modelId="{4ABC627A-715A-4F6A-9264-436123292389}">
      <dgm:prSet/>
      <dgm:spPr/>
      <dgm:t>
        <a:bodyPr/>
        <a:lstStyle/>
        <a:p>
          <a:pPr rtl="0"/>
          <a:r>
            <a:rPr lang="pl-PL" smtClean="0"/>
            <a:t>Communication</a:t>
          </a:r>
          <a:endParaRPr lang="pl-PL"/>
        </a:p>
      </dgm:t>
    </dgm:pt>
    <dgm:pt modelId="{064B403B-2D8E-41D5-8857-761E4CB09D88}" type="parTrans" cxnId="{BA8E139E-F2AF-4E66-9DC1-F48C626DAB0C}">
      <dgm:prSet/>
      <dgm:spPr/>
      <dgm:t>
        <a:bodyPr/>
        <a:lstStyle/>
        <a:p>
          <a:endParaRPr lang="pl-PL"/>
        </a:p>
      </dgm:t>
    </dgm:pt>
    <dgm:pt modelId="{39463A3D-7523-4834-BEF7-18503C0AEC61}" type="sibTrans" cxnId="{BA8E139E-F2AF-4E66-9DC1-F48C626DAB0C}">
      <dgm:prSet/>
      <dgm:spPr/>
      <dgm:t>
        <a:bodyPr/>
        <a:lstStyle/>
        <a:p>
          <a:endParaRPr lang="pl-PL"/>
        </a:p>
      </dgm:t>
    </dgm:pt>
    <dgm:pt modelId="{035BE11E-1E81-48F9-B713-A2500520B025}" type="pres">
      <dgm:prSet presAssocID="{20085E18-EFC5-466C-9E93-F6466EFF4CDE}" presName="Name0" presStyleCnt="0">
        <dgm:presLayoutVars>
          <dgm:resizeHandles/>
        </dgm:presLayoutVars>
      </dgm:prSet>
      <dgm:spPr/>
      <dgm:t>
        <a:bodyPr/>
        <a:lstStyle/>
        <a:p>
          <a:endParaRPr lang="pl-PL"/>
        </a:p>
      </dgm:t>
    </dgm:pt>
    <dgm:pt modelId="{0E8F6EAB-CB70-4DE3-A43D-82ED54F6080B}" type="pres">
      <dgm:prSet presAssocID="{87A9DDC5-C919-41F5-A8B5-F5B6F5DC973F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C7D04B-F4C6-46E7-B3F1-FE23EE59194E}" type="pres">
      <dgm:prSet presAssocID="{D1C59358-BFDC-4533-8FD4-B45BA4FC62AC}" presName="space" presStyleCnt="0"/>
      <dgm:spPr/>
    </dgm:pt>
    <dgm:pt modelId="{CCC3A5FC-1854-4E4E-BCC6-3BA7BE1B4C85}" type="pres">
      <dgm:prSet presAssocID="{89126745-3950-4078-81EC-ECB11C8C358E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523B72-C151-4F16-B630-DF25D977CB0F}" type="pres">
      <dgm:prSet presAssocID="{FEDDAAA2-AABE-4C7C-9577-7A8BB643482A}" presName="space" presStyleCnt="0"/>
      <dgm:spPr/>
    </dgm:pt>
    <dgm:pt modelId="{5228698C-9E15-4A6B-B580-2662EAF631CB}" type="pres">
      <dgm:prSet presAssocID="{4823BEDA-8081-4169-9DFB-62A56AED6BA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4FF28F-A955-45F8-88E1-930C8907FD40}" type="pres">
      <dgm:prSet presAssocID="{74BAE556-1D3E-48AD-B0AA-B15A8686E963}" presName="space" presStyleCnt="0"/>
      <dgm:spPr/>
    </dgm:pt>
    <dgm:pt modelId="{34630017-DEF3-43EB-A18D-4E28AE8373E6}" type="pres">
      <dgm:prSet presAssocID="{5DCC2A74-8AB7-4FF5-96FA-9E3A91CA3C2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A964AB-08F4-4BC1-911A-F30CA3E14117}" type="pres">
      <dgm:prSet presAssocID="{750E3ABD-56FA-499D-A244-593C4B0179A9}" presName="space" presStyleCnt="0"/>
      <dgm:spPr/>
    </dgm:pt>
    <dgm:pt modelId="{CCD472C8-BEAC-4522-A205-53F3922BBFD6}" type="pres">
      <dgm:prSet presAssocID="{566444C1-73F2-440D-AA50-4BCC1BA454D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A9170A-C78A-4C4C-8FFE-C5C4E28CB1A9}" type="pres">
      <dgm:prSet presAssocID="{F1DD76D1-C05E-4346-A6A9-5BB1A73809FC}" presName="space" presStyleCnt="0"/>
      <dgm:spPr/>
    </dgm:pt>
    <dgm:pt modelId="{D85DBD0A-C027-4985-A599-72416575BE61}" type="pres">
      <dgm:prSet presAssocID="{AD3B992A-D5F5-42E2-9A21-525E6955B98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0CC932-6855-4D3A-BC97-4237C70B090D}" type="pres">
      <dgm:prSet presAssocID="{0FE47C0C-26DF-43AC-9B73-0C2C6E13E144}" presName="space" presStyleCnt="0"/>
      <dgm:spPr/>
    </dgm:pt>
    <dgm:pt modelId="{6993E257-CC3B-40BD-8F24-DFC09A4F6045}" type="pres">
      <dgm:prSet presAssocID="{D03833C5-5A7B-4012-8E97-8DD19E04A0FE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377566-0B58-4FFA-8AE6-A24B13A266EB}" type="pres">
      <dgm:prSet presAssocID="{7FC921B8-C038-4846-BFB3-AEEAB7391E3C}" presName="space" presStyleCnt="0"/>
      <dgm:spPr/>
    </dgm:pt>
    <dgm:pt modelId="{AC4FBE1F-EF22-4A71-B904-9E66412D91E2}" type="pres">
      <dgm:prSet presAssocID="{4ABC627A-715A-4F6A-9264-436123292389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218F9C-9C7D-4F03-96F8-233A0D98C965}" type="presOf" srcId="{5DCC2A74-8AB7-4FF5-96FA-9E3A91CA3C25}" destId="{34630017-DEF3-43EB-A18D-4E28AE8373E6}" srcOrd="0" destOrd="0" presId="urn:diagrams.loki3.com/VaryingWidthList"/>
    <dgm:cxn modelId="{A158A0B9-75B7-4EAF-B69D-BB12B46EF074}" type="presOf" srcId="{20085E18-EFC5-466C-9E93-F6466EFF4CDE}" destId="{035BE11E-1E81-48F9-B713-A2500520B025}" srcOrd="0" destOrd="0" presId="urn:diagrams.loki3.com/VaryingWidthList"/>
    <dgm:cxn modelId="{3F76C7B6-FAD6-4B6F-8974-C100C29E83EF}" srcId="{20085E18-EFC5-466C-9E93-F6466EFF4CDE}" destId="{87A9DDC5-C919-41F5-A8B5-F5B6F5DC973F}" srcOrd="0" destOrd="0" parTransId="{E7F0C972-36A2-40F5-8856-AAB061FF3FA7}" sibTransId="{D1C59358-BFDC-4533-8FD4-B45BA4FC62AC}"/>
    <dgm:cxn modelId="{AEB3B18B-7872-4711-8818-B53B02EBD387}" srcId="{20085E18-EFC5-466C-9E93-F6466EFF4CDE}" destId="{4823BEDA-8081-4169-9DFB-62A56AED6BAB}" srcOrd="2" destOrd="0" parTransId="{2BF5644D-A594-46B8-BB3B-17B0B8391525}" sibTransId="{74BAE556-1D3E-48AD-B0AA-B15A8686E963}"/>
    <dgm:cxn modelId="{5B67D9CC-F561-42CD-9BFD-239465E4805C}" type="presOf" srcId="{D03833C5-5A7B-4012-8E97-8DD19E04A0FE}" destId="{6993E257-CC3B-40BD-8F24-DFC09A4F6045}" srcOrd="0" destOrd="0" presId="urn:diagrams.loki3.com/VaryingWidthList"/>
    <dgm:cxn modelId="{417F6B1B-0BDC-4E1C-A419-74F13D6A0729}" srcId="{20085E18-EFC5-466C-9E93-F6466EFF4CDE}" destId="{AD3B992A-D5F5-42E2-9A21-525E6955B983}" srcOrd="5" destOrd="0" parTransId="{3ADB477B-6DA2-487F-A54E-177AFE92417B}" sibTransId="{0FE47C0C-26DF-43AC-9B73-0C2C6E13E144}"/>
    <dgm:cxn modelId="{BA8E139E-F2AF-4E66-9DC1-F48C626DAB0C}" srcId="{20085E18-EFC5-466C-9E93-F6466EFF4CDE}" destId="{4ABC627A-715A-4F6A-9264-436123292389}" srcOrd="7" destOrd="0" parTransId="{064B403B-2D8E-41D5-8857-761E4CB09D88}" sibTransId="{39463A3D-7523-4834-BEF7-18503C0AEC61}"/>
    <dgm:cxn modelId="{7626661D-E270-45CA-A230-60F9EE1194C8}" type="presOf" srcId="{89126745-3950-4078-81EC-ECB11C8C358E}" destId="{CCC3A5FC-1854-4E4E-BCC6-3BA7BE1B4C85}" srcOrd="0" destOrd="0" presId="urn:diagrams.loki3.com/VaryingWidthList"/>
    <dgm:cxn modelId="{B17F161D-E671-4ECB-B583-9C44966F7289}" srcId="{20085E18-EFC5-466C-9E93-F6466EFF4CDE}" destId="{89126745-3950-4078-81EC-ECB11C8C358E}" srcOrd="1" destOrd="0" parTransId="{D81DA173-56E8-4AD0-A38C-317DCB75B186}" sibTransId="{FEDDAAA2-AABE-4C7C-9577-7A8BB643482A}"/>
    <dgm:cxn modelId="{27A51DA4-5CFB-4112-9FC0-16876AFE6941}" type="presOf" srcId="{4ABC627A-715A-4F6A-9264-436123292389}" destId="{AC4FBE1F-EF22-4A71-B904-9E66412D91E2}" srcOrd="0" destOrd="0" presId="urn:diagrams.loki3.com/VaryingWidthList"/>
    <dgm:cxn modelId="{11CAC200-E3FB-4A5D-A481-2E1A34766AE1}" type="presOf" srcId="{87A9DDC5-C919-41F5-A8B5-F5B6F5DC973F}" destId="{0E8F6EAB-CB70-4DE3-A43D-82ED54F6080B}" srcOrd="0" destOrd="0" presId="urn:diagrams.loki3.com/VaryingWidthList"/>
    <dgm:cxn modelId="{F156474B-A100-4060-A4BE-9DFA1372FEEE}" srcId="{20085E18-EFC5-466C-9E93-F6466EFF4CDE}" destId="{566444C1-73F2-440D-AA50-4BCC1BA454D3}" srcOrd="4" destOrd="0" parTransId="{363C72D9-181A-4347-A395-E299E5D1034E}" sibTransId="{F1DD76D1-C05E-4346-A6A9-5BB1A73809FC}"/>
    <dgm:cxn modelId="{7AE6D0F1-56C9-4887-9469-57640DDAA7EC}" type="presOf" srcId="{566444C1-73F2-440D-AA50-4BCC1BA454D3}" destId="{CCD472C8-BEAC-4522-A205-53F3922BBFD6}" srcOrd="0" destOrd="0" presId="urn:diagrams.loki3.com/VaryingWidthList"/>
    <dgm:cxn modelId="{4BC2D28F-8997-408C-885F-3A25CE7E268F}" type="presOf" srcId="{AD3B992A-D5F5-42E2-9A21-525E6955B983}" destId="{D85DBD0A-C027-4985-A599-72416575BE61}" srcOrd="0" destOrd="0" presId="urn:diagrams.loki3.com/VaryingWidthList"/>
    <dgm:cxn modelId="{D8F59E95-0774-4D31-85E5-806FD8B0D1F8}" srcId="{20085E18-EFC5-466C-9E93-F6466EFF4CDE}" destId="{D03833C5-5A7B-4012-8E97-8DD19E04A0FE}" srcOrd="6" destOrd="0" parTransId="{E5033FD6-050A-44A9-B179-F5B5360754EB}" sibTransId="{7FC921B8-C038-4846-BFB3-AEEAB7391E3C}"/>
    <dgm:cxn modelId="{4A4C9F24-42DA-4560-AE10-D6A45C2DED54}" srcId="{20085E18-EFC5-466C-9E93-F6466EFF4CDE}" destId="{5DCC2A74-8AB7-4FF5-96FA-9E3A91CA3C25}" srcOrd="3" destOrd="0" parTransId="{4A380A82-3DAD-4894-AAAA-962B683D1977}" sibTransId="{750E3ABD-56FA-499D-A244-593C4B0179A9}"/>
    <dgm:cxn modelId="{9FA0FB8B-72EF-4EBA-A687-48820AACB7AC}" type="presOf" srcId="{4823BEDA-8081-4169-9DFB-62A56AED6BAB}" destId="{5228698C-9E15-4A6B-B580-2662EAF631CB}" srcOrd="0" destOrd="0" presId="urn:diagrams.loki3.com/VaryingWidthList"/>
    <dgm:cxn modelId="{2EFCB212-462B-492D-BFFA-F915C3C61A4C}" type="presParOf" srcId="{035BE11E-1E81-48F9-B713-A2500520B025}" destId="{0E8F6EAB-CB70-4DE3-A43D-82ED54F6080B}" srcOrd="0" destOrd="0" presId="urn:diagrams.loki3.com/VaryingWidthList"/>
    <dgm:cxn modelId="{7C42E78A-43A9-44D8-BE8A-1C9E4123B65E}" type="presParOf" srcId="{035BE11E-1E81-48F9-B713-A2500520B025}" destId="{F3C7D04B-F4C6-46E7-B3F1-FE23EE59194E}" srcOrd="1" destOrd="0" presId="urn:diagrams.loki3.com/VaryingWidthList"/>
    <dgm:cxn modelId="{909C8732-B5A0-4EC5-B27E-C183916C0509}" type="presParOf" srcId="{035BE11E-1E81-48F9-B713-A2500520B025}" destId="{CCC3A5FC-1854-4E4E-BCC6-3BA7BE1B4C85}" srcOrd="2" destOrd="0" presId="urn:diagrams.loki3.com/VaryingWidthList"/>
    <dgm:cxn modelId="{819091C7-B32F-438B-8BB4-D7478FE1054A}" type="presParOf" srcId="{035BE11E-1E81-48F9-B713-A2500520B025}" destId="{F5523B72-C151-4F16-B630-DF25D977CB0F}" srcOrd="3" destOrd="0" presId="urn:diagrams.loki3.com/VaryingWidthList"/>
    <dgm:cxn modelId="{2D62DA5B-C643-4175-8068-41A1545192E9}" type="presParOf" srcId="{035BE11E-1E81-48F9-B713-A2500520B025}" destId="{5228698C-9E15-4A6B-B580-2662EAF631CB}" srcOrd="4" destOrd="0" presId="urn:diagrams.loki3.com/VaryingWidthList"/>
    <dgm:cxn modelId="{47AA3679-3DBB-4372-822F-7A257425F29E}" type="presParOf" srcId="{035BE11E-1E81-48F9-B713-A2500520B025}" destId="{684FF28F-A955-45F8-88E1-930C8907FD40}" srcOrd="5" destOrd="0" presId="urn:diagrams.loki3.com/VaryingWidthList"/>
    <dgm:cxn modelId="{9B98181D-F771-4333-AC77-9079010EC474}" type="presParOf" srcId="{035BE11E-1E81-48F9-B713-A2500520B025}" destId="{34630017-DEF3-43EB-A18D-4E28AE8373E6}" srcOrd="6" destOrd="0" presId="urn:diagrams.loki3.com/VaryingWidthList"/>
    <dgm:cxn modelId="{C0E4C013-25C3-433D-ADDF-19D425F136D5}" type="presParOf" srcId="{035BE11E-1E81-48F9-B713-A2500520B025}" destId="{08A964AB-08F4-4BC1-911A-F30CA3E14117}" srcOrd="7" destOrd="0" presId="urn:diagrams.loki3.com/VaryingWidthList"/>
    <dgm:cxn modelId="{D1EF4B88-83E0-4FFD-99B3-F368FB70CFDB}" type="presParOf" srcId="{035BE11E-1E81-48F9-B713-A2500520B025}" destId="{CCD472C8-BEAC-4522-A205-53F3922BBFD6}" srcOrd="8" destOrd="0" presId="urn:diagrams.loki3.com/VaryingWidthList"/>
    <dgm:cxn modelId="{881F5091-42D3-4D41-AEA4-F334E42021DB}" type="presParOf" srcId="{035BE11E-1E81-48F9-B713-A2500520B025}" destId="{C2A9170A-C78A-4C4C-8FFE-C5C4E28CB1A9}" srcOrd="9" destOrd="0" presId="urn:diagrams.loki3.com/VaryingWidthList"/>
    <dgm:cxn modelId="{0D4440AB-36F2-46F8-BA7D-75CD502EB169}" type="presParOf" srcId="{035BE11E-1E81-48F9-B713-A2500520B025}" destId="{D85DBD0A-C027-4985-A599-72416575BE61}" srcOrd="10" destOrd="0" presId="urn:diagrams.loki3.com/VaryingWidthList"/>
    <dgm:cxn modelId="{147DA7A3-DC60-4682-B018-085FB301B37A}" type="presParOf" srcId="{035BE11E-1E81-48F9-B713-A2500520B025}" destId="{ED0CC932-6855-4D3A-BC97-4237C70B090D}" srcOrd="11" destOrd="0" presId="urn:diagrams.loki3.com/VaryingWidthList"/>
    <dgm:cxn modelId="{8B564C77-BD22-43B1-8438-D9D9CE7337AA}" type="presParOf" srcId="{035BE11E-1E81-48F9-B713-A2500520B025}" destId="{6993E257-CC3B-40BD-8F24-DFC09A4F6045}" srcOrd="12" destOrd="0" presId="urn:diagrams.loki3.com/VaryingWidthList"/>
    <dgm:cxn modelId="{765E3F74-BBE8-4623-9231-BF68B0EA8C60}" type="presParOf" srcId="{035BE11E-1E81-48F9-B713-A2500520B025}" destId="{97377566-0B58-4FFA-8AE6-A24B13A266EB}" srcOrd="13" destOrd="0" presId="urn:diagrams.loki3.com/VaryingWidthList"/>
    <dgm:cxn modelId="{EBDCC0AB-2A10-4AF8-AB2B-75F7E5FBC457}" type="presParOf" srcId="{035BE11E-1E81-48F9-B713-A2500520B025}" destId="{AC4FBE1F-EF22-4A71-B904-9E66412D91E2}" srcOrd="1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83BE3-9E82-4E05-BCDD-25F71556B11F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4EA639-E8DB-44F4-B6D3-2BC0D07E9D7D}">
      <dgm:prSet phldrT="[Text]"/>
      <dgm:spPr/>
      <dgm:t>
        <a:bodyPr/>
        <a:lstStyle/>
        <a:p>
          <a:endParaRPr lang="pl-PL" dirty="0" smtClean="0"/>
        </a:p>
        <a:p>
          <a:endParaRPr lang="pl-PL" dirty="0"/>
        </a:p>
      </dgm:t>
    </dgm:pt>
    <dgm:pt modelId="{BE067A16-759A-452A-8748-116B94B4B2CF}" type="sibTrans" cxnId="{FAE756B2-1685-49A7-B7C4-956EFB207D4C}">
      <dgm:prSet/>
      <dgm:spPr/>
      <dgm:t>
        <a:bodyPr/>
        <a:lstStyle/>
        <a:p>
          <a:endParaRPr lang="pl-PL"/>
        </a:p>
      </dgm:t>
    </dgm:pt>
    <dgm:pt modelId="{0DA6E693-F010-472C-A6C2-151147CC9C8D}" type="parTrans" cxnId="{FAE756B2-1685-49A7-B7C4-956EFB207D4C}">
      <dgm:prSet/>
      <dgm:spPr/>
      <dgm:t>
        <a:bodyPr/>
        <a:lstStyle/>
        <a:p>
          <a:endParaRPr lang="pl-PL"/>
        </a:p>
      </dgm:t>
    </dgm:pt>
    <dgm:pt modelId="{72139482-32DE-48F2-A5FB-93BE61817A57}" type="pres">
      <dgm:prSet presAssocID="{2EA83BE3-9E82-4E05-BCDD-25F71556B11F}" presName="Name0" presStyleCnt="0">
        <dgm:presLayoutVars>
          <dgm:chMax val="7"/>
          <dgm:chPref val="5"/>
        </dgm:presLayoutVars>
      </dgm:prSet>
      <dgm:spPr/>
    </dgm:pt>
    <dgm:pt modelId="{3B2A1061-8962-4238-B244-8546A6F43806}" type="pres">
      <dgm:prSet presAssocID="{2EA83BE3-9E82-4E05-BCDD-25F71556B11F}" presName="arrowNode" presStyleLbl="node1" presStyleIdx="0" presStyleCnt="1" custAng="208236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A725D38-0A41-4AFB-9AD9-63B7A137190E}" type="pres">
      <dgm:prSet presAssocID="{184EA639-E8DB-44F4-B6D3-2BC0D07E9D7D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AC31B7-20BE-482A-A856-5F6E8973EEDB}" type="presOf" srcId="{184EA639-E8DB-44F4-B6D3-2BC0D07E9D7D}" destId="{0A725D38-0A41-4AFB-9AD9-63B7A137190E}" srcOrd="0" destOrd="0" presId="urn:microsoft.com/office/officeart/2009/3/layout/DescendingProcess"/>
    <dgm:cxn modelId="{FAE756B2-1685-49A7-B7C4-956EFB207D4C}" srcId="{2EA83BE3-9E82-4E05-BCDD-25F71556B11F}" destId="{184EA639-E8DB-44F4-B6D3-2BC0D07E9D7D}" srcOrd="0" destOrd="0" parTransId="{0DA6E693-F010-472C-A6C2-151147CC9C8D}" sibTransId="{BE067A16-759A-452A-8748-116B94B4B2CF}"/>
    <dgm:cxn modelId="{22859D1F-8C54-4EB6-8CC6-53462DC35E3E}" type="presOf" srcId="{2EA83BE3-9E82-4E05-BCDD-25F71556B11F}" destId="{72139482-32DE-48F2-A5FB-93BE61817A57}" srcOrd="0" destOrd="0" presId="urn:microsoft.com/office/officeart/2009/3/layout/DescendingProcess"/>
    <dgm:cxn modelId="{E743CE33-74AA-4F4F-877A-D959ED4EB3B4}" type="presParOf" srcId="{72139482-32DE-48F2-A5FB-93BE61817A57}" destId="{3B2A1061-8962-4238-B244-8546A6F43806}" srcOrd="0" destOrd="0" presId="urn:microsoft.com/office/officeart/2009/3/layout/DescendingProcess"/>
    <dgm:cxn modelId="{FAACD039-CF08-466D-8165-F6AF4A40E0A3}" type="presParOf" srcId="{72139482-32DE-48F2-A5FB-93BE61817A57}" destId="{0A725D38-0A41-4AFB-9AD9-63B7A137190E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16B3-8DBF-4B1B-B50D-174C453EFE7A}">
      <dsp:nvSpPr>
        <dsp:cNvPr id="0" name=""/>
        <dsp:cNvSpPr/>
      </dsp:nvSpPr>
      <dsp:spPr>
        <a:xfrm>
          <a:off x="600242" y="0"/>
          <a:ext cx="6802747" cy="38884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4070A-BF3D-4213-87E9-E7E43B270D15}">
      <dsp:nvSpPr>
        <dsp:cNvPr id="0" name=""/>
        <dsp:cNvSpPr/>
      </dsp:nvSpPr>
      <dsp:spPr>
        <a:xfrm>
          <a:off x="4005" y="1166529"/>
          <a:ext cx="1926559" cy="1555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Complexity. Challenge or not?</a:t>
          </a:r>
          <a:endParaRPr lang="pl-PL" sz="1700" kern="1200"/>
        </a:p>
      </dsp:txBody>
      <dsp:txXfrm>
        <a:off x="79932" y="1242456"/>
        <a:ext cx="1774705" cy="1403518"/>
      </dsp:txXfrm>
    </dsp:sp>
    <dsp:sp modelId="{AA3F21AE-C40A-49A7-B8E4-B63017CE1B88}">
      <dsp:nvSpPr>
        <dsp:cNvPr id="0" name=""/>
        <dsp:cNvSpPr/>
      </dsp:nvSpPr>
      <dsp:spPr>
        <a:xfrm>
          <a:off x="2026892" y="1166529"/>
          <a:ext cx="1926559" cy="155537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Building a framework for BA process</a:t>
          </a:r>
          <a:endParaRPr lang="pl-PL" sz="1700" kern="1200"/>
        </a:p>
      </dsp:txBody>
      <dsp:txXfrm>
        <a:off x="2102819" y="1242456"/>
        <a:ext cx="1774705" cy="1403518"/>
      </dsp:txXfrm>
    </dsp:sp>
    <dsp:sp modelId="{C091312E-8E93-490D-AF5A-FC71B399C680}">
      <dsp:nvSpPr>
        <dsp:cNvPr id="0" name=""/>
        <dsp:cNvSpPr/>
      </dsp:nvSpPr>
      <dsp:spPr>
        <a:xfrm>
          <a:off x="4049779" y="1166529"/>
          <a:ext cx="1926559" cy="155537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Real case example</a:t>
          </a:r>
          <a:endParaRPr lang="pl-PL" sz="1700" kern="1200" dirty="0"/>
        </a:p>
      </dsp:txBody>
      <dsp:txXfrm>
        <a:off x="4125706" y="1242456"/>
        <a:ext cx="1774705" cy="1403518"/>
      </dsp:txXfrm>
    </dsp:sp>
    <dsp:sp modelId="{AE6591EA-8FEF-49C9-BB0D-33FE4333A9CF}">
      <dsp:nvSpPr>
        <dsp:cNvPr id="0" name=""/>
        <dsp:cNvSpPr/>
      </dsp:nvSpPr>
      <dsp:spPr>
        <a:xfrm>
          <a:off x="6072667" y="1166529"/>
          <a:ext cx="1926559" cy="155537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Summary and recommendations</a:t>
          </a:r>
          <a:endParaRPr lang="pl-PL" sz="1700" kern="1200"/>
        </a:p>
      </dsp:txBody>
      <dsp:txXfrm>
        <a:off x="6148594" y="1242456"/>
        <a:ext cx="1774705" cy="1403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C318D-CB4B-44B3-9784-49C98196972C}">
      <dsp:nvSpPr>
        <dsp:cNvPr id="0" name=""/>
        <dsp:cNvSpPr/>
      </dsp:nvSpPr>
      <dsp:spPr>
        <a:xfrm>
          <a:off x="1939564" y="667"/>
          <a:ext cx="1845000" cy="388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Problem analysis</a:t>
          </a:r>
          <a:endParaRPr lang="pl-PL" sz="2000" kern="1200"/>
        </a:p>
      </dsp:txBody>
      <dsp:txXfrm>
        <a:off x="1939564" y="667"/>
        <a:ext cx="1845000" cy="388393"/>
      </dsp:txXfrm>
    </dsp:sp>
    <dsp:sp modelId="{642D7080-2E89-4961-934D-9D9F4BA1E0ED}">
      <dsp:nvSpPr>
        <dsp:cNvPr id="0" name=""/>
        <dsp:cNvSpPr/>
      </dsp:nvSpPr>
      <dsp:spPr>
        <a:xfrm>
          <a:off x="2299564" y="408479"/>
          <a:ext cx="1125000" cy="388393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Elicitation</a:t>
          </a:r>
          <a:endParaRPr lang="pl-PL" sz="2000" kern="1200"/>
        </a:p>
      </dsp:txBody>
      <dsp:txXfrm>
        <a:off x="2299564" y="408479"/>
        <a:ext cx="1125000" cy="388393"/>
      </dsp:txXfrm>
    </dsp:sp>
    <dsp:sp modelId="{4453E22D-44E7-49B3-AD9E-3990183F3651}">
      <dsp:nvSpPr>
        <dsp:cNvPr id="0" name=""/>
        <dsp:cNvSpPr/>
      </dsp:nvSpPr>
      <dsp:spPr>
        <a:xfrm>
          <a:off x="1017064" y="816292"/>
          <a:ext cx="3690000" cy="388393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Requirements analysis and tracing</a:t>
          </a:r>
          <a:endParaRPr lang="pl-PL" sz="2000" kern="1200" dirty="0"/>
        </a:p>
      </dsp:txBody>
      <dsp:txXfrm>
        <a:off x="1017064" y="816292"/>
        <a:ext cx="3690000" cy="388393"/>
      </dsp:txXfrm>
    </dsp:sp>
    <dsp:sp modelId="{1A937773-B399-4F55-B437-8D883F484C59}">
      <dsp:nvSpPr>
        <dsp:cNvPr id="0" name=""/>
        <dsp:cNvSpPr/>
      </dsp:nvSpPr>
      <dsp:spPr>
        <a:xfrm>
          <a:off x="432064" y="1224105"/>
          <a:ext cx="4860000" cy="388393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Requirements and solution scope negotiation</a:t>
          </a:r>
          <a:endParaRPr lang="pl-PL" sz="2000" kern="1200"/>
        </a:p>
      </dsp:txBody>
      <dsp:txXfrm>
        <a:off x="432064" y="1224105"/>
        <a:ext cx="4860000" cy="388393"/>
      </dsp:txXfrm>
    </dsp:sp>
    <dsp:sp modelId="{EA0E4678-F3BB-4962-9D89-789E46DECF3F}">
      <dsp:nvSpPr>
        <dsp:cNvPr id="0" name=""/>
        <dsp:cNvSpPr/>
      </dsp:nvSpPr>
      <dsp:spPr>
        <a:xfrm>
          <a:off x="1107064" y="1631918"/>
          <a:ext cx="3510000" cy="388393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Documentation and specification</a:t>
          </a:r>
          <a:endParaRPr lang="pl-PL" sz="2000" kern="1200"/>
        </a:p>
      </dsp:txBody>
      <dsp:txXfrm>
        <a:off x="1107064" y="1631918"/>
        <a:ext cx="3510000" cy="388393"/>
      </dsp:txXfrm>
    </dsp:sp>
    <dsp:sp modelId="{E18DDDF3-AA58-43AF-8632-A2D7DAF754DB}">
      <dsp:nvSpPr>
        <dsp:cNvPr id="0" name=""/>
        <dsp:cNvSpPr/>
      </dsp:nvSpPr>
      <dsp:spPr>
        <a:xfrm>
          <a:off x="1894564" y="2039730"/>
          <a:ext cx="1935000" cy="38839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Quality assurance</a:t>
          </a:r>
          <a:endParaRPr lang="pl-PL" sz="2000" kern="1200"/>
        </a:p>
      </dsp:txBody>
      <dsp:txXfrm>
        <a:off x="1894564" y="2039730"/>
        <a:ext cx="1935000" cy="388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C318D-CB4B-44B3-9784-49C98196972C}">
      <dsp:nvSpPr>
        <dsp:cNvPr id="0" name=""/>
        <dsp:cNvSpPr/>
      </dsp:nvSpPr>
      <dsp:spPr>
        <a:xfrm>
          <a:off x="3259800" y="1104"/>
          <a:ext cx="1710000" cy="3933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Business needs</a:t>
          </a:r>
          <a:endParaRPr lang="pl-PL" sz="2000" kern="1200" dirty="0"/>
        </a:p>
      </dsp:txBody>
      <dsp:txXfrm>
        <a:off x="3259800" y="1104"/>
        <a:ext cx="1710000" cy="393369"/>
      </dsp:txXfrm>
    </dsp:sp>
    <dsp:sp modelId="{B344C3F5-8627-4E22-8B55-43CB8B2FC880}">
      <dsp:nvSpPr>
        <dsp:cNvPr id="0" name=""/>
        <dsp:cNvSpPr/>
      </dsp:nvSpPr>
      <dsp:spPr>
        <a:xfrm>
          <a:off x="3349800" y="414143"/>
          <a:ext cx="1530000" cy="393369"/>
        </a:xfrm>
        <a:prstGeom prst="rect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Business case</a:t>
          </a:r>
          <a:endParaRPr lang="pl-PL" sz="2000" kern="1200" dirty="0" smtClean="0"/>
        </a:p>
      </dsp:txBody>
      <dsp:txXfrm>
        <a:off x="3349800" y="414143"/>
        <a:ext cx="1530000" cy="393369"/>
      </dsp:txXfrm>
    </dsp:sp>
    <dsp:sp modelId="{295DBCD6-8969-429D-A690-54B0B11768BC}">
      <dsp:nvSpPr>
        <dsp:cNvPr id="0" name=""/>
        <dsp:cNvSpPr/>
      </dsp:nvSpPr>
      <dsp:spPr>
        <a:xfrm>
          <a:off x="3237300" y="827181"/>
          <a:ext cx="1755000" cy="393369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Feasibility study </a:t>
          </a:r>
          <a:endParaRPr lang="pl-PL" sz="2000" kern="1200" dirty="0"/>
        </a:p>
      </dsp:txBody>
      <dsp:txXfrm>
        <a:off x="3237300" y="827181"/>
        <a:ext cx="1755000" cy="393369"/>
      </dsp:txXfrm>
    </dsp:sp>
    <dsp:sp modelId="{BAB4A3D3-D1A8-4E00-B914-67DFEC4915AA}">
      <dsp:nvSpPr>
        <dsp:cNvPr id="0" name=""/>
        <dsp:cNvSpPr/>
      </dsp:nvSpPr>
      <dsp:spPr>
        <a:xfrm>
          <a:off x="3057300" y="1240219"/>
          <a:ext cx="2115000" cy="393369"/>
        </a:xfrm>
        <a:prstGeom prst="rect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List of stakeholders</a:t>
          </a:r>
          <a:endParaRPr lang="pl-PL" sz="2000" kern="1200" dirty="0"/>
        </a:p>
      </dsp:txBody>
      <dsp:txXfrm>
        <a:off x="3057300" y="1240219"/>
        <a:ext cx="2115000" cy="393369"/>
      </dsp:txXfrm>
    </dsp:sp>
    <dsp:sp modelId="{FD73CF01-9EDE-4284-80C1-556642DF97A5}">
      <dsp:nvSpPr>
        <dsp:cNvPr id="0" name=""/>
        <dsp:cNvSpPr/>
      </dsp:nvSpPr>
      <dsp:spPr>
        <a:xfrm>
          <a:off x="3124800" y="1653258"/>
          <a:ext cx="1980000" cy="393369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List of risks/issues</a:t>
          </a:r>
          <a:endParaRPr lang="pl-PL" sz="2000" kern="1200" dirty="0"/>
        </a:p>
      </dsp:txBody>
      <dsp:txXfrm>
        <a:off x="3124800" y="1653258"/>
        <a:ext cx="1980000" cy="393369"/>
      </dsp:txXfrm>
    </dsp:sp>
    <dsp:sp modelId="{30A935E5-DFD5-4199-83EF-E27F7AB9C227}">
      <dsp:nvSpPr>
        <dsp:cNvPr id="0" name=""/>
        <dsp:cNvSpPr/>
      </dsp:nvSpPr>
      <dsp:spPr>
        <a:xfrm>
          <a:off x="2449800" y="2066296"/>
          <a:ext cx="3330000" cy="39336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Requirements (different levels)</a:t>
          </a:r>
          <a:endParaRPr lang="pl-PL" sz="2000" kern="1200" dirty="0"/>
        </a:p>
      </dsp:txBody>
      <dsp:txXfrm>
        <a:off x="2449800" y="2066296"/>
        <a:ext cx="3330000" cy="393369"/>
      </dsp:txXfrm>
    </dsp:sp>
    <dsp:sp modelId="{41F8C167-68DF-45F7-9618-B5E65A26CF09}">
      <dsp:nvSpPr>
        <dsp:cNvPr id="0" name=""/>
        <dsp:cNvSpPr/>
      </dsp:nvSpPr>
      <dsp:spPr>
        <a:xfrm>
          <a:off x="2629800" y="2479334"/>
          <a:ext cx="2970000" cy="393369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Requirements specification</a:t>
          </a:r>
          <a:endParaRPr lang="pl-PL" sz="2000" kern="1200" dirty="0"/>
        </a:p>
      </dsp:txBody>
      <dsp:txXfrm>
        <a:off x="2629800" y="2479334"/>
        <a:ext cx="2970000" cy="393369"/>
      </dsp:txXfrm>
    </dsp:sp>
    <dsp:sp modelId="{998CC4A2-8AF9-4279-BFC1-41D8116615D2}">
      <dsp:nvSpPr>
        <dsp:cNvPr id="0" name=""/>
        <dsp:cNvSpPr/>
      </dsp:nvSpPr>
      <dsp:spPr>
        <a:xfrm>
          <a:off x="2494800" y="2892373"/>
          <a:ext cx="3240000" cy="393369"/>
        </a:xfrm>
        <a:prstGeom prst="rect">
          <a:avLst/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Requirements documentation</a:t>
          </a:r>
          <a:endParaRPr lang="pl-PL" sz="2000" kern="1200" dirty="0"/>
        </a:p>
      </dsp:txBody>
      <dsp:txXfrm>
        <a:off x="2494800" y="2892373"/>
        <a:ext cx="3240000" cy="393369"/>
      </dsp:txXfrm>
    </dsp:sp>
    <dsp:sp modelId="{A6DE46EC-38DD-4D31-A9E7-6953E666429D}">
      <dsp:nvSpPr>
        <dsp:cNvPr id="0" name=""/>
        <dsp:cNvSpPr/>
      </dsp:nvSpPr>
      <dsp:spPr>
        <a:xfrm>
          <a:off x="3147300" y="3305411"/>
          <a:ext cx="1935000" cy="393369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Solution proposal</a:t>
          </a:r>
          <a:endParaRPr lang="pl-PL" sz="2000" kern="1200" dirty="0"/>
        </a:p>
      </dsp:txBody>
      <dsp:txXfrm>
        <a:off x="3147300" y="3305411"/>
        <a:ext cx="1935000" cy="393369"/>
      </dsp:txXfrm>
    </dsp:sp>
    <dsp:sp modelId="{919DC338-0960-48F0-B9A9-704D43729CBB}">
      <dsp:nvSpPr>
        <dsp:cNvPr id="0" name=""/>
        <dsp:cNvSpPr/>
      </dsp:nvSpPr>
      <dsp:spPr>
        <a:xfrm>
          <a:off x="3192300" y="3718449"/>
          <a:ext cx="1845000" cy="393369"/>
        </a:xfrm>
        <a:prstGeom prst="rect">
          <a:avLst/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Solution concept</a:t>
          </a:r>
          <a:endParaRPr lang="pl-PL" sz="2000" kern="1200" dirty="0"/>
        </a:p>
      </dsp:txBody>
      <dsp:txXfrm>
        <a:off x="3192300" y="3718449"/>
        <a:ext cx="1845000" cy="393369"/>
      </dsp:txXfrm>
    </dsp:sp>
    <dsp:sp modelId="{5B56B931-B7A4-4E1C-8FDB-5FEB92EFE358}">
      <dsp:nvSpPr>
        <dsp:cNvPr id="0" name=""/>
        <dsp:cNvSpPr/>
      </dsp:nvSpPr>
      <dsp:spPr>
        <a:xfrm>
          <a:off x="3676050" y="4131488"/>
          <a:ext cx="877500" cy="39336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Models</a:t>
          </a:r>
          <a:endParaRPr lang="pl-PL" sz="2000" kern="1200" dirty="0"/>
        </a:p>
      </dsp:txBody>
      <dsp:txXfrm>
        <a:off x="3676050" y="4131488"/>
        <a:ext cx="877500" cy="393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F6EAB-CB70-4DE3-A43D-82ED54F6080B}">
      <dsp:nvSpPr>
        <dsp:cNvPr id="0" name=""/>
        <dsp:cNvSpPr/>
      </dsp:nvSpPr>
      <dsp:spPr>
        <a:xfrm>
          <a:off x="1926000" y="199"/>
          <a:ext cx="720000" cy="60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UX</a:t>
          </a:r>
          <a:endParaRPr lang="pl-PL" sz="3100" kern="1200"/>
        </a:p>
      </dsp:txBody>
      <dsp:txXfrm>
        <a:off x="1926000" y="199"/>
        <a:ext cx="720000" cy="601268"/>
      </dsp:txXfrm>
    </dsp:sp>
    <dsp:sp modelId="{CCC3A5FC-1854-4E4E-BCC6-3BA7BE1B4C85}">
      <dsp:nvSpPr>
        <dsp:cNvPr id="0" name=""/>
        <dsp:cNvSpPr/>
      </dsp:nvSpPr>
      <dsp:spPr>
        <a:xfrm>
          <a:off x="1116000" y="631530"/>
          <a:ext cx="2340000" cy="601268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Digital Design</a:t>
          </a:r>
          <a:endParaRPr lang="pl-PL" sz="3100" kern="1200"/>
        </a:p>
      </dsp:txBody>
      <dsp:txXfrm>
        <a:off x="1116000" y="631530"/>
        <a:ext cx="2340000" cy="601268"/>
      </dsp:txXfrm>
    </dsp:sp>
    <dsp:sp modelId="{5228698C-9E15-4A6B-B580-2662EAF631CB}">
      <dsp:nvSpPr>
        <dsp:cNvPr id="0" name=""/>
        <dsp:cNvSpPr/>
      </dsp:nvSpPr>
      <dsp:spPr>
        <a:xfrm>
          <a:off x="1048500" y="1262862"/>
          <a:ext cx="2475000" cy="601268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System Design</a:t>
          </a:r>
          <a:endParaRPr lang="pl-PL" sz="3100" kern="1200"/>
        </a:p>
      </dsp:txBody>
      <dsp:txXfrm>
        <a:off x="1048500" y="1262862"/>
        <a:ext cx="2475000" cy="601268"/>
      </dsp:txXfrm>
    </dsp:sp>
    <dsp:sp modelId="{34630017-DEF3-43EB-A18D-4E28AE8373E6}">
      <dsp:nvSpPr>
        <dsp:cNvPr id="0" name=""/>
        <dsp:cNvSpPr/>
      </dsp:nvSpPr>
      <dsp:spPr>
        <a:xfrm>
          <a:off x="846000" y="1894194"/>
          <a:ext cx="2880000" cy="601268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Strategy Analysis</a:t>
          </a:r>
          <a:endParaRPr lang="pl-PL" sz="3100" kern="1200"/>
        </a:p>
      </dsp:txBody>
      <dsp:txXfrm>
        <a:off x="846000" y="1894194"/>
        <a:ext cx="2880000" cy="601268"/>
      </dsp:txXfrm>
    </dsp:sp>
    <dsp:sp modelId="{CCD472C8-BEAC-4522-A205-53F3922BBFD6}">
      <dsp:nvSpPr>
        <dsp:cNvPr id="0" name=""/>
        <dsp:cNvSpPr/>
      </dsp:nvSpPr>
      <dsp:spPr>
        <a:xfrm>
          <a:off x="846000" y="2525525"/>
          <a:ext cx="2880000" cy="601268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Market Research</a:t>
          </a:r>
          <a:endParaRPr lang="pl-PL" sz="3100" kern="1200"/>
        </a:p>
      </dsp:txBody>
      <dsp:txXfrm>
        <a:off x="846000" y="2525525"/>
        <a:ext cx="2880000" cy="601268"/>
      </dsp:txXfrm>
    </dsp:sp>
    <dsp:sp modelId="{D85DBD0A-C027-4985-A599-72416575BE61}">
      <dsp:nvSpPr>
        <dsp:cNvPr id="0" name=""/>
        <dsp:cNvSpPr/>
      </dsp:nvSpPr>
      <dsp:spPr>
        <a:xfrm>
          <a:off x="1341000" y="3156857"/>
          <a:ext cx="1890000" cy="601268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Innovation</a:t>
          </a:r>
          <a:endParaRPr lang="pl-PL" sz="3100" kern="1200"/>
        </a:p>
      </dsp:txBody>
      <dsp:txXfrm>
        <a:off x="1341000" y="3156857"/>
        <a:ext cx="1890000" cy="601268"/>
      </dsp:txXfrm>
    </dsp:sp>
    <dsp:sp modelId="{6993E257-CC3B-40BD-8F24-DFC09A4F6045}">
      <dsp:nvSpPr>
        <dsp:cNvPr id="0" name=""/>
        <dsp:cNvSpPr/>
      </dsp:nvSpPr>
      <dsp:spPr>
        <a:xfrm>
          <a:off x="958500" y="3788188"/>
          <a:ext cx="2655000" cy="601268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Documentation</a:t>
          </a:r>
          <a:endParaRPr lang="pl-PL" sz="3100" kern="1200"/>
        </a:p>
      </dsp:txBody>
      <dsp:txXfrm>
        <a:off x="958500" y="3788188"/>
        <a:ext cx="2655000" cy="601268"/>
      </dsp:txXfrm>
    </dsp:sp>
    <dsp:sp modelId="{AC4FBE1F-EF22-4A71-B904-9E66412D91E2}">
      <dsp:nvSpPr>
        <dsp:cNvPr id="0" name=""/>
        <dsp:cNvSpPr/>
      </dsp:nvSpPr>
      <dsp:spPr>
        <a:xfrm>
          <a:off x="936000" y="4419520"/>
          <a:ext cx="2700000" cy="60126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smtClean="0"/>
            <a:t>Communication</a:t>
          </a:r>
          <a:endParaRPr lang="pl-PL" sz="3100" kern="1200"/>
        </a:p>
      </dsp:txBody>
      <dsp:txXfrm>
        <a:off x="936000" y="4419520"/>
        <a:ext cx="2700000" cy="601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A1061-8962-4238-B244-8546A6F43806}">
      <dsp:nvSpPr>
        <dsp:cNvPr id="0" name=""/>
        <dsp:cNvSpPr/>
      </dsp:nvSpPr>
      <dsp:spPr>
        <a:xfrm rot="3620034">
          <a:off x="1600701" y="525198"/>
          <a:ext cx="2278393" cy="1588895"/>
        </a:xfrm>
        <a:prstGeom prst="swooshArrow">
          <a:avLst>
            <a:gd name="adj1" fmla="val 16310"/>
            <a:gd name="adj2" fmla="val 313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25D38-0A41-4AFB-9AD9-63B7A137190E}">
      <dsp:nvSpPr>
        <dsp:cNvPr id="0" name=""/>
        <dsp:cNvSpPr/>
      </dsp:nvSpPr>
      <dsp:spPr>
        <a:xfrm>
          <a:off x="1447964" y="0"/>
          <a:ext cx="1074191" cy="42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1447964" y="0"/>
        <a:ext cx="1074191" cy="422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39EC-D3F7-49E7-A0AD-B4327077EA5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5997-749D-4BDB-A461-93E7DFFF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1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Practice – give BA work products required/used in your company</a:t>
            </a:r>
            <a:r>
              <a:rPr lang="pl-PL" baseline="0" dirty="0" smtClean="0"/>
              <a:t> and establish activities needed to their development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44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21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Practice – go through</a:t>
            </a:r>
            <a:r>
              <a:rPr lang="pl-PL" baseline="0" dirty="0" smtClean="0"/>
              <a:t> EA project to show BA framework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54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C3C6-C7F3-4C9A-98A5-0505933EBCE9}" type="datetimeFigureOut">
              <a:rPr lang="pl-PL" smtClean="0"/>
              <a:t>28.04.2018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4.png"/><Relationship Id="rId7" Type="http://schemas.openxmlformats.org/officeDocument/2006/relationships/diagramData" Target="../diagrams/data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diagramDrawing" Target="../diagrams/drawing5.xml"/><Relationship Id="rId5" Type="http://schemas.openxmlformats.org/officeDocument/2006/relationships/image" Target="../media/image28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27.png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oftwaretestingmagazine.com/knowledge/choosing-a-test-case-management-solution-for-jira/" TargetMode="Externa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quest.pl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k.zmitrowicz@sjsi.or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260648"/>
            <a:ext cx="4632623" cy="17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877272"/>
            <a:ext cx="3076575" cy="5715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91681" y="2708920"/>
            <a:ext cx="66247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Managing </a:t>
            </a:r>
            <a:r>
              <a:rPr lang="en-US" sz="5400" b="1" dirty="0" smtClean="0"/>
              <a:t>complexity</a:t>
            </a:r>
            <a:endParaRPr lang="pl-PL" sz="5400" b="1" dirty="0" smtClean="0"/>
          </a:p>
          <a:p>
            <a:pPr algn="r"/>
            <a:r>
              <a:rPr lang="en-US" sz="4000" b="1" dirty="0" smtClean="0"/>
              <a:t>How</a:t>
            </a:r>
            <a:r>
              <a:rPr lang="pl-PL" sz="4000" b="1" dirty="0" smtClean="0"/>
              <a:t> </a:t>
            </a:r>
            <a:r>
              <a:rPr lang="en-US" sz="4000" b="1" dirty="0" smtClean="0"/>
              <a:t>to </a:t>
            </a:r>
            <a:r>
              <a:rPr lang="en-US" sz="4000" b="1" dirty="0"/>
              <a:t>build a framework for managing BA?</a:t>
            </a:r>
          </a:p>
          <a:p>
            <a:pPr algn="ctr"/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29707" y="52144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 smtClean="0"/>
              <a:t>Karolina Zmitrowicz</a:t>
            </a:r>
            <a:endParaRPr lang="pl-PL" sz="3600" b="1" dirty="0"/>
          </a:p>
        </p:txBody>
      </p:sp>
      <p:pic>
        <p:nvPicPr>
          <p:cNvPr id="3" name="Picture 2" descr="http://sjsi.org/wp-content/uploads/2017/08/IREB-648x2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8" y="5328207"/>
            <a:ext cx="3411959" cy="12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8436"/>
            <a:ext cx="5688632" cy="35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Goals and activities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2674614"/>
              </p:ext>
            </p:extLst>
          </p:nvPr>
        </p:nvGraphicFramePr>
        <p:xfrm>
          <a:off x="3419872" y="1340768"/>
          <a:ext cx="5724129" cy="242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424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 work products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006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1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docu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" y="184388"/>
            <a:ext cx="8898148" cy="66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126"/>
            <a:ext cx="7956376" cy="658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Other process requirements</a:t>
            </a:r>
            <a:endParaRPr lang="pl-P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75685433"/>
              </p:ext>
            </p:extLst>
          </p:nvPr>
        </p:nvGraphicFramePr>
        <p:xfrm>
          <a:off x="2286000" y="1503637"/>
          <a:ext cx="4572000" cy="502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636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Your turn</a:t>
            </a:r>
            <a:endParaRPr lang="pl-PL" dirty="0"/>
          </a:p>
        </p:txBody>
      </p:sp>
      <p:pic>
        <p:nvPicPr>
          <p:cNvPr id="7" name="Picture 2" descr="Znalezione obrazy dla zapytania artifa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7" y="1229182"/>
            <a:ext cx="9161777" cy="41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2204864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Information architecture </a:t>
            </a:r>
            <a:endParaRPr lang="pl-PL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0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obny obraz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14" y="3308671"/>
            <a:ext cx="9252520" cy="38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4591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13446" y="1869783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 you know where to look for information?</a:t>
            </a:r>
          </a:p>
          <a:p>
            <a:pPr algn="ctr"/>
            <a:endParaRPr lang="pl-PL" sz="28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 you know the structure of deliverables?</a:t>
            </a:r>
          </a:p>
          <a:p>
            <a:pPr algn="ctr"/>
            <a:endParaRPr lang="pl-PL" sz="28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 you know the source of information?</a:t>
            </a:r>
            <a:endParaRPr lang="pl-PL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pl-PL" dirty="0" smtClean="0"/>
              <a:t> </a:t>
            </a:r>
            <a:r>
              <a:rPr lang="en-US" dirty="0" smtClean="0"/>
              <a:t>architecture</a:t>
            </a:r>
            <a:endParaRPr lang="pl-PL" dirty="0"/>
          </a:p>
        </p:txBody>
      </p:sp>
      <p:pic>
        <p:nvPicPr>
          <p:cNvPr id="4098" name="Picture 2" descr="Home, Leave, Old, Architecture, Window, Rustic, Ru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08" y="4172119"/>
            <a:ext cx="4699787" cy="26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229200"/>
            <a:ext cx="36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 smtClean="0"/>
              <a:t>	....What we get</a:t>
            </a:r>
            <a:endParaRPr lang="pl-PL" sz="2800" dirty="0"/>
          </a:p>
        </p:txBody>
      </p:sp>
      <p:sp>
        <p:nvSpPr>
          <p:cNvPr id="3" name="Rectangle 2"/>
          <p:cNvSpPr/>
          <p:nvPr/>
        </p:nvSpPr>
        <p:spPr>
          <a:xfrm>
            <a:off x="4509257" y="2318689"/>
            <a:ext cx="266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What we want... </a:t>
            </a:r>
          </a:p>
        </p:txBody>
      </p:sp>
      <p:pic>
        <p:nvPicPr>
          <p:cNvPr id="4100" name="Picture 4" descr="Library, Architecture, Travel, Building, Old, Urb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86" y="1156892"/>
            <a:ext cx="4425895" cy="29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81" name="Rounded Rectangle 80"/>
          <p:cNvSpPr/>
          <p:nvPr/>
        </p:nvSpPr>
        <p:spPr>
          <a:xfrm>
            <a:off x="2474116" y="830883"/>
            <a:ext cx="1368152" cy="648072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Business goals</a:t>
            </a:r>
            <a:endParaRPr lang="pl-PL" dirty="0"/>
          </a:p>
        </p:txBody>
      </p:sp>
      <p:sp>
        <p:nvSpPr>
          <p:cNvPr id="82" name="Rounded Rectangle 81"/>
          <p:cNvSpPr/>
          <p:nvPr/>
        </p:nvSpPr>
        <p:spPr>
          <a:xfrm>
            <a:off x="4956452" y="356742"/>
            <a:ext cx="1572967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Stakeholders </a:t>
            </a:r>
            <a:endParaRPr lang="pl-PL" dirty="0"/>
          </a:p>
        </p:txBody>
      </p:sp>
      <p:sp>
        <p:nvSpPr>
          <p:cNvPr id="83" name="Rounded Rectangle 82"/>
          <p:cNvSpPr/>
          <p:nvPr/>
        </p:nvSpPr>
        <p:spPr>
          <a:xfrm>
            <a:off x="4993127" y="1291662"/>
            <a:ext cx="1536827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Business processes</a:t>
            </a:r>
            <a:endParaRPr lang="pl-PL" dirty="0"/>
          </a:p>
        </p:txBody>
      </p:sp>
      <p:sp>
        <p:nvSpPr>
          <p:cNvPr id="84" name="Rounded Rectangle 83"/>
          <p:cNvSpPr/>
          <p:nvPr/>
        </p:nvSpPr>
        <p:spPr>
          <a:xfrm>
            <a:off x="4758419" y="197768"/>
            <a:ext cx="1987073" cy="18722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468957" y="2783255"/>
            <a:ext cx="1368152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Business requirements</a:t>
            </a:r>
            <a:endParaRPr lang="pl-PL" sz="1600" dirty="0"/>
          </a:p>
        </p:txBody>
      </p:sp>
      <p:sp>
        <p:nvSpPr>
          <p:cNvPr id="86" name="Rounded Rectangle 85"/>
          <p:cNvSpPr/>
          <p:nvPr/>
        </p:nvSpPr>
        <p:spPr>
          <a:xfrm>
            <a:off x="2460109" y="4166532"/>
            <a:ext cx="1368152" cy="648072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System requirements</a:t>
            </a:r>
            <a:endParaRPr lang="pl-PL" sz="1600" dirty="0"/>
          </a:p>
        </p:txBody>
      </p:sp>
      <p:sp>
        <p:nvSpPr>
          <p:cNvPr id="87" name="Rounded Rectangle 86"/>
          <p:cNvSpPr/>
          <p:nvPr/>
        </p:nvSpPr>
        <p:spPr>
          <a:xfrm>
            <a:off x="5207028" y="4871344"/>
            <a:ext cx="1368152" cy="32403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Data </a:t>
            </a:r>
            <a:endParaRPr lang="pl-PL" dirty="0"/>
          </a:p>
        </p:txBody>
      </p:sp>
      <p:sp>
        <p:nvSpPr>
          <p:cNvPr id="88" name="Rounded Rectangle 87"/>
          <p:cNvSpPr/>
          <p:nvPr/>
        </p:nvSpPr>
        <p:spPr>
          <a:xfrm>
            <a:off x="5239852" y="4226889"/>
            <a:ext cx="1335328" cy="32403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UI mockups</a:t>
            </a:r>
            <a:endParaRPr lang="pl-PL" dirty="0"/>
          </a:p>
        </p:txBody>
      </p:sp>
      <p:sp>
        <p:nvSpPr>
          <p:cNvPr id="89" name="Rounded Rectangle 88"/>
          <p:cNvSpPr/>
          <p:nvPr/>
        </p:nvSpPr>
        <p:spPr>
          <a:xfrm>
            <a:off x="5215234" y="5522228"/>
            <a:ext cx="1368152" cy="32403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Interfaces </a:t>
            </a:r>
            <a:endParaRPr lang="pl-PL" dirty="0"/>
          </a:p>
        </p:txBody>
      </p:sp>
      <p:sp>
        <p:nvSpPr>
          <p:cNvPr id="90" name="Rounded Rectangle 89"/>
          <p:cNvSpPr/>
          <p:nvPr/>
        </p:nvSpPr>
        <p:spPr>
          <a:xfrm>
            <a:off x="2523842" y="5462676"/>
            <a:ext cx="1368152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Test cases</a:t>
            </a:r>
            <a:endParaRPr lang="pl-PL" dirty="0"/>
          </a:p>
        </p:txBody>
      </p:sp>
      <p:cxnSp>
        <p:nvCxnSpPr>
          <p:cNvPr id="91" name="Straight Arrow Connector 90"/>
          <p:cNvCxnSpPr>
            <a:endCxn id="82" idx="1"/>
          </p:cNvCxnSpPr>
          <p:nvPr/>
        </p:nvCxnSpPr>
        <p:spPr>
          <a:xfrm flipV="1">
            <a:off x="3822032" y="680778"/>
            <a:ext cx="1134420" cy="32403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83" idx="1"/>
          </p:cNvCxnSpPr>
          <p:nvPr/>
        </p:nvCxnSpPr>
        <p:spPr>
          <a:xfrm>
            <a:off x="3827191" y="1291662"/>
            <a:ext cx="1165936" cy="32403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1" idx="2"/>
            <a:endCxn id="85" idx="0"/>
          </p:cNvCxnSpPr>
          <p:nvPr/>
        </p:nvCxnSpPr>
        <p:spPr>
          <a:xfrm flipH="1">
            <a:off x="3153033" y="1478955"/>
            <a:ext cx="5159" cy="13043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2"/>
          </p:cNvCxnSpPr>
          <p:nvPr/>
        </p:nvCxnSpPr>
        <p:spPr>
          <a:xfrm>
            <a:off x="3153033" y="3431327"/>
            <a:ext cx="5159" cy="735205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1161559" y="1772672"/>
            <a:ext cx="1368152" cy="648072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Risks </a:t>
            </a:r>
            <a:endParaRPr lang="pl-PL" dirty="0"/>
          </a:p>
        </p:txBody>
      </p:sp>
      <p:cxnSp>
        <p:nvCxnSpPr>
          <p:cNvPr id="97" name="Straight Arrow Connector 96"/>
          <p:cNvCxnSpPr>
            <a:stCxn id="81" idx="1"/>
            <a:endCxn id="96" idx="0"/>
          </p:cNvCxnSpPr>
          <p:nvPr/>
        </p:nvCxnSpPr>
        <p:spPr>
          <a:xfrm flipH="1">
            <a:off x="1845635" y="1154919"/>
            <a:ext cx="628481" cy="617753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6" idx="2"/>
          </p:cNvCxnSpPr>
          <p:nvPr/>
        </p:nvCxnSpPr>
        <p:spPr>
          <a:xfrm>
            <a:off x="3144185" y="4814604"/>
            <a:ext cx="0" cy="6341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90" idx="1"/>
            <a:endCxn id="85" idx="1"/>
          </p:cNvCxnSpPr>
          <p:nvPr/>
        </p:nvCxnSpPr>
        <p:spPr>
          <a:xfrm rot="10800000">
            <a:off x="2468958" y="3107292"/>
            <a:ext cx="54885" cy="2679421"/>
          </a:xfrm>
          <a:prstGeom prst="bentConnector3">
            <a:avLst>
              <a:gd name="adj1" fmla="val 516507"/>
            </a:avLst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5004048" y="3977958"/>
            <a:ext cx="1728192" cy="213279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5" name="Straight Arrow Connector 114"/>
          <p:cNvCxnSpPr>
            <a:endCxn id="96" idx="2"/>
          </p:cNvCxnSpPr>
          <p:nvPr/>
        </p:nvCxnSpPr>
        <p:spPr>
          <a:xfrm flipH="1" flipV="1">
            <a:off x="1845635" y="2420744"/>
            <a:ext cx="599876" cy="498593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6673703" y="320591"/>
            <a:ext cx="461665" cy="165237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l-PL" dirty="0"/>
              <a:t>Business context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667287" y="4671976"/>
            <a:ext cx="461665" cy="77681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l-PL" dirty="0" smtClean="0"/>
              <a:t>Deisgn </a:t>
            </a:r>
            <a:endParaRPr lang="pl-PL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3926" y="4446239"/>
            <a:ext cx="103252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76232" y="5802883"/>
            <a:ext cx="103252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6" grpId="0" animBg="1"/>
      <p:bldP spid="102" grpId="0" animBg="1"/>
      <p:bldP spid="116" grpId="0"/>
      <p:bldP spid="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4041629"/>
              </p:ext>
            </p:extLst>
          </p:nvPr>
        </p:nvGraphicFramePr>
        <p:xfrm>
          <a:off x="683568" y="1700808"/>
          <a:ext cx="80032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What are we going to talk about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34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" y="113674"/>
            <a:ext cx="5188947" cy="32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nalezione obrazy dla zapytania requirements management conflu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2" y="2715595"/>
            <a:ext cx="8335085" cy="4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4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0408"/>
            <a:ext cx="3393968" cy="235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05" y="3076575"/>
            <a:ext cx="6810375" cy="378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630" y="10445"/>
            <a:ext cx="3445545" cy="402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455937"/>
              </p:ext>
            </p:extLst>
          </p:nvPr>
        </p:nvGraphicFramePr>
        <p:xfrm>
          <a:off x="2001770" y="455964"/>
          <a:ext cx="5276570" cy="263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3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2673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Traceability </a:t>
            </a:r>
            <a:endParaRPr lang="pl-PL" sz="1600" dirty="0"/>
          </a:p>
        </p:txBody>
      </p:sp>
      <p:pic>
        <p:nvPicPr>
          <p:cNvPr id="10" name="Picture 2" descr="http://www.softwaretestingmagazine.com/wp-content/uploads/tcmjirafig3-e14840622723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3" y="1612307"/>
            <a:ext cx="6958056" cy="5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376" t="9688" r="4376" b="6808"/>
          <a:stretch/>
        </p:blipFill>
        <p:spPr>
          <a:xfrm rot="930988">
            <a:off x="4975243" y="494944"/>
            <a:ext cx="3960439" cy="26102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597" y="6592595"/>
            <a:ext cx="84667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6"/>
              </a:rPr>
              <a:t>http://www.softwaretestingmagazine.com/knowledge/choosing-a-test-case-management-solution-for-jira</a:t>
            </a:r>
            <a:r>
              <a:rPr lang="pl-PL" sz="800" dirty="0" smtClean="0">
                <a:hlinkClick r:id="rId6"/>
              </a:rPr>
              <a:t>/</a:t>
            </a:r>
            <a:r>
              <a:rPr lang="pl-PL" sz="800" dirty="0" smtClean="0"/>
              <a:t> 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9029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59350"/>
            <a:ext cx="9144000" cy="785043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AS IS</a:t>
            </a:r>
            <a:endParaRPr lang="pl-PL" dirty="0"/>
          </a:p>
        </p:txBody>
      </p:sp>
      <p:pic>
        <p:nvPicPr>
          <p:cNvPr id="7" name="Picture 2" descr="Znalezione obrazy dla zapytania i want to believ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10032"/>
          <a:stretch/>
        </p:blipFill>
        <p:spPr bwMode="auto">
          <a:xfrm>
            <a:off x="-306406" y="0"/>
            <a:ext cx="9756812" cy="68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Real case example of a simple project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38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My turn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3550"/>
            <a:ext cx="6096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recommendations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9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ought, Idea, Innovation, Imagination, I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"/>
            <a:ext cx="5796136" cy="40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636912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Context</a:t>
            </a:r>
          </a:p>
          <a:p>
            <a:r>
              <a:rPr lang="pl-PL" sz="4000" dirty="0">
                <a:solidFill>
                  <a:schemeClr val="bg1"/>
                </a:solidFill>
              </a:rPr>
              <a:t>Goals</a:t>
            </a:r>
          </a:p>
          <a:p>
            <a:r>
              <a:rPr lang="pl-PL" sz="4000" dirty="0">
                <a:solidFill>
                  <a:schemeClr val="bg1"/>
                </a:solidFill>
              </a:rPr>
              <a:t>Stakeholders</a:t>
            </a:r>
          </a:p>
          <a:p>
            <a:r>
              <a:rPr lang="pl-PL" sz="4000" dirty="0">
                <a:solidFill>
                  <a:schemeClr val="bg1"/>
                </a:solidFill>
              </a:rPr>
              <a:t>Artifacts, deliverables, processes</a:t>
            </a:r>
          </a:p>
          <a:p>
            <a:r>
              <a:rPr lang="pl-PL" sz="4000" dirty="0">
                <a:solidFill>
                  <a:schemeClr val="bg1"/>
                </a:solidFill>
              </a:rPr>
              <a:t>Information architecture</a:t>
            </a:r>
          </a:p>
          <a:p>
            <a:r>
              <a:rPr lang="pl-PL" sz="4000" dirty="0">
                <a:solidFill>
                  <a:schemeClr val="bg1"/>
                </a:solidFill>
              </a:rPr>
              <a:t>Good luck </a:t>
            </a:r>
            <a:r>
              <a:rPr lang="pl-PL" sz="40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pl-PL" sz="4000" dirty="0">
              <a:solidFill>
                <a:schemeClr val="bg1"/>
              </a:solidFill>
            </a:endParaRPr>
          </a:p>
          <a:p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977331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/>
              <a:t>Your turn</a:t>
            </a:r>
            <a:endParaRPr lang="pl-PL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0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QUEST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8" y="980728"/>
            <a:ext cx="8803704" cy="17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21297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reQuest for inspiration</a:t>
            </a:r>
            <a:endParaRPr lang="pl-PL" sz="3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601" y="4451273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hlinkClick r:id="rId3"/>
              </a:rPr>
              <a:t>www.request.pl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4929" y="5689571"/>
            <a:ext cx="2931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4-5.10.2018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WARSAW, POLAND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1A1A1A"/>
                </a:solidFill>
                <a:latin typeface="Calibri" panose="020F0502020204030204" pitchFamily="34" charset="0"/>
              </a:rPr>
              <a:t>Complexity. Challenge or not?</a:t>
            </a:r>
            <a:br>
              <a:rPr lang="pl-PL" dirty="0">
                <a:solidFill>
                  <a:srgbClr val="1A1A1A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663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35696" y="692696"/>
            <a:ext cx="483531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301096" y="2895037"/>
            <a:ext cx="646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</a:rPr>
              <a:t>Thank you for your attention!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84603" y="3933056"/>
            <a:ext cx="557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Stowarzyszenie Jakości Systemów Informatycznych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ul. Poznańska 16 lok. 4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00-680 Warszawa</a:t>
            </a:r>
            <a:endParaRPr lang="pl-PL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43201" y="50066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mtClean="0"/>
              <a:t>Karolina </a:t>
            </a:r>
            <a:r>
              <a:rPr lang="pl-PL" dirty="0"/>
              <a:t>Zmitrowicz </a:t>
            </a:r>
            <a:r>
              <a:rPr lang="pl-PL" dirty="0" smtClean="0">
                <a:hlinkClick r:id="rId5"/>
              </a:rPr>
              <a:t>k.zmitrowicz@sjsi.org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Picture 2" descr="http://sjsi.org/wp-content/uploads/2017/08/IREB-648x2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" y="5237554"/>
            <a:ext cx="3884574" cy="14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55166"/>
            <a:ext cx="8229600" cy="312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Why</a:t>
            </a:r>
            <a:r>
              <a:rPr lang="pl-PL" sz="5400" dirty="0" smtClean="0"/>
              <a:t> </a:t>
            </a:r>
            <a:r>
              <a:rPr lang="en-US" sz="5400" dirty="0" smtClean="0"/>
              <a:t>do </a:t>
            </a:r>
            <a:r>
              <a:rPr lang="en-US" sz="5400" dirty="0"/>
              <a:t>we have to manage complexity of IT projects? </a:t>
            </a:r>
            <a:endParaRPr lang="pl-PL" sz="5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7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what the customer wan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382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framework for BA process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6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Framework</a:t>
            </a:r>
            <a:endParaRPr lang="pl-PL" dirty="0"/>
          </a:p>
        </p:txBody>
      </p:sp>
      <p:pic>
        <p:nvPicPr>
          <p:cNvPr id="8194" name="Picture 2" descr="Znalezione obrazy dla zapytania zachman framework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" y="1855600"/>
            <a:ext cx="9029017" cy="42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5756" y="119675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Zachman framework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972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Framework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Context analysis</a:t>
            </a:r>
          </a:p>
          <a:p>
            <a:pPr marL="0" indent="0">
              <a:buNone/>
            </a:pPr>
            <a:r>
              <a:rPr lang="en-US" dirty="0"/>
              <a:t>Establishing goals for business analysis works</a:t>
            </a:r>
          </a:p>
          <a:p>
            <a:pPr marL="0" indent="0">
              <a:buNone/>
            </a:pPr>
            <a:r>
              <a:rPr lang="en-US" dirty="0"/>
              <a:t>Determining BA work products and traceability requirements</a:t>
            </a:r>
          </a:p>
          <a:p>
            <a:pPr marL="0" indent="0">
              <a:buNone/>
            </a:pPr>
            <a:r>
              <a:rPr lang="en-US" dirty="0"/>
              <a:t>Planning information architecture</a:t>
            </a:r>
          </a:p>
          <a:p>
            <a:pPr marL="0" indent="0">
              <a:buNone/>
            </a:pPr>
            <a:r>
              <a:rPr lang="en-US" dirty="0"/>
              <a:t>Putting it all </a:t>
            </a:r>
            <a:r>
              <a:rPr lang="en-US" dirty="0" smtClean="0"/>
              <a:t>together</a:t>
            </a:r>
            <a:r>
              <a:rPr lang="pl-PL" dirty="0" smtClean="0"/>
              <a:t> </a:t>
            </a:r>
            <a:r>
              <a:rPr lang="en-US" dirty="0" smtClean="0"/>
              <a:t>– creating</a:t>
            </a:r>
            <a:r>
              <a:rPr lang="pl-PL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BA process framework </a:t>
            </a:r>
          </a:p>
        </p:txBody>
      </p:sp>
    </p:spTree>
    <p:extLst>
      <p:ext uri="{BB962C8B-B14F-4D97-AF65-F5344CB8AC3E}">
        <p14:creationId xmlns:p14="http://schemas.microsoft.com/office/powerpoint/2010/main" val="3850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 analysis</a:t>
            </a:r>
          </a:p>
        </p:txBody>
      </p:sp>
      <p:pic>
        <p:nvPicPr>
          <p:cNvPr id="12" name="Picture 4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37" y="1600200"/>
            <a:ext cx="51737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nalezione obrazy dla zapytania scrum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349">
            <a:off x="429465" y="1530242"/>
            <a:ext cx="3036670" cy="10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dobny obraz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16" y="1397341"/>
            <a:ext cx="2432337" cy="15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nalezione obrazy dla zapytania business area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0" y="4156000"/>
            <a:ext cx="2061741" cy="20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Znalezione obrazy dla zapytania business area ic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95096"/>
            <a:ext cx="2196408" cy="12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Znalezione obrazy dla zapytania stakeholder transparent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68" y="4381691"/>
            <a:ext cx="1945332" cy="19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298</Words>
  <Application>Microsoft Office PowerPoint</Application>
  <PresentationFormat>On-screen Show (4:3)</PresentationFormat>
  <Paragraphs>95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Wingdings</vt:lpstr>
      <vt:lpstr>Motyw pakietu Office</vt:lpstr>
      <vt:lpstr>PowerPoint Presentation</vt:lpstr>
      <vt:lpstr>PowerPoint Presentation</vt:lpstr>
      <vt:lpstr>Complexity. Challenge or not? </vt:lpstr>
      <vt:lpstr>PowerPoint Presentation</vt:lpstr>
      <vt:lpstr>PowerPoint Presentation</vt:lpstr>
      <vt:lpstr>Building a framework for BA process</vt:lpstr>
      <vt:lpstr>Framework</vt:lpstr>
      <vt:lpstr>Framework</vt:lpstr>
      <vt:lpstr>Context analysis</vt:lpstr>
      <vt:lpstr>Goals and activities</vt:lpstr>
      <vt:lpstr>BA work products</vt:lpstr>
      <vt:lpstr>PowerPoint Presentation</vt:lpstr>
      <vt:lpstr>PowerPoint Presentation</vt:lpstr>
      <vt:lpstr>Other process requirements</vt:lpstr>
      <vt:lpstr>Your turn</vt:lpstr>
      <vt:lpstr>PowerPoint Presentation</vt:lpstr>
      <vt:lpstr>PowerPoint Presentation</vt:lpstr>
      <vt:lpstr>Information architecture</vt:lpstr>
      <vt:lpstr>PowerPoint Presentation</vt:lpstr>
      <vt:lpstr>PowerPoint Presentation</vt:lpstr>
      <vt:lpstr>PowerPoint Presentation</vt:lpstr>
      <vt:lpstr>PowerPoint Presentation</vt:lpstr>
      <vt:lpstr>AS IS</vt:lpstr>
      <vt:lpstr>Real case example of a simple project </vt:lpstr>
      <vt:lpstr>My turn</vt:lpstr>
      <vt:lpstr>Summary and recommendations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Karolina Zmitrowicz</cp:lastModifiedBy>
  <cp:revision>102</cp:revision>
  <dcterms:created xsi:type="dcterms:W3CDTF">2012-06-27T12:50:01Z</dcterms:created>
  <dcterms:modified xsi:type="dcterms:W3CDTF">2018-04-28T07:17:10Z</dcterms:modified>
</cp:coreProperties>
</file>