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663" r:id="rId3"/>
  </p:sldMasterIdLst>
  <p:notesMasterIdLst>
    <p:notesMasterId r:id="rId21"/>
  </p:notesMasterIdLst>
  <p:handoutMasterIdLst>
    <p:handoutMasterId r:id="rId22"/>
  </p:handoutMasterIdLst>
  <p:sldIdLst>
    <p:sldId id="256" r:id="rId4"/>
    <p:sldId id="278" r:id="rId5"/>
    <p:sldId id="257" r:id="rId6"/>
    <p:sldId id="260" r:id="rId7"/>
    <p:sldId id="285" r:id="rId8"/>
    <p:sldId id="259" r:id="rId9"/>
    <p:sldId id="280" r:id="rId10"/>
    <p:sldId id="281" r:id="rId11"/>
    <p:sldId id="282" r:id="rId12"/>
    <p:sldId id="289" r:id="rId13"/>
    <p:sldId id="286" r:id="rId14"/>
    <p:sldId id="284" r:id="rId15"/>
    <p:sldId id="270" r:id="rId16"/>
    <p:sldId id="261" r:id="rId17"/>
    <p:sldId id="262" r:id="rId18"/>
    <p:sldId id="272" r:id="rId19"/>
    <p:sldId id="287" r:id="rId2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D10B86-E4A5-4374-B312-698C6535752A}">
          <p14:sldIdLst>
            <p14:sldId id="256"/>
            <p14:sldId id="278"/>
            <p14:sldId id="257"/>
            <p14:sldId id="260"/>
            <p14:sldId id="285"/>
            <p14:sldId id="259"/>
            <p14:sldId id="280"/>
            <p14:sldId id="281"/>
            <p14:sldId id="282"/>
            <p14:sldId id="289"/>
            <p14:sldId id="286"/>
            <p14:sldId id="284"/>
            <p14:sldId id="270"/>
            <p14:sldId id="261"/>
            <p14:sldId id="262"/>
            <p14:sldId id="272"/>
            <p14:sldId id="287"/>
          </p14:sldIdLst>
        </p14:section>
        <p14:section name="Untitled Section" id="{27CAC33D-4030-4603-8D57-9C67C8C1155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147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Semenova" initials="NS" lastIdx="22" clrIdx="0">
    <p:extLst>
      <p:ext uri="{19B8F6BF-5375-455C-9EA6-DF929625EA0E}">
        <p15:presenceInfo xmlns:p15="http://schemas.microsoft.com/office/powerpoint/2012/main" userId="S::Natalia_Semenova@epam.com::7d42dd87-e63a-4ed9-bbc1-c55bad3721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133C41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BDF39-35B7-4749-B0ED-C97B5D82FCC5}" v="894" dt="2021-05-14T13:44:32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82186" autoAdjust="0"/>
  </p:normalViewPr>
  <p:slideViewPr>
    <p:cSldViewPr snapToGrid="0">
      <p:cViewPr varScale="1">
        <p:scale>
          <a:sx n="73" d="100"/>
          <a:sy n="73" d="100"/>
        </p:scale>
        <p:origin x="9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736"/>
        <p:guide pos="147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Vasiura" userId="91840af9-3753-45c2-abb9-ac89a31c130d" providerId="ADAL" clId="{8A5CBB4D-EE7A-4AB6-BA55-95DC9E83F29C}"/>
    <pc:docChg chg="custSel addSld delSld modSld sldOrd">
      <pc:chgData name="Maria Vasiura" userId="91840af9-3753-45c2-abb9-ac89a31c130d" providerId="ADAL" clId="{8A5CBB4D-EE7A-4AB6-BA55-95DC9E83F29C}" dt="2021-05-10T09:50:00.135" v="1068" actId="108"/>
      <pc:docMkLst>
        <pc:docMk/>
      </pc:docMkLst>
      <pc:sldChg chg="modSp">
        <pc:chgData name="Maria Vasiura" userId="91840af9-3753-45c2-abb9-ac89a31c130d" providerId="ADAL" clId="{8A5CBB4D-EE7A-4AB6-BA55-95DC9E83F29C}" dt="2021-05-10T09:48:10.917" v="1056" actId="255"/>
        <pc:sldMkLst>
          <pc:docMk/>
          <pc:sldMk cId="3711491439" sldId="257"/>
        </pc:sldMkLst>
        <pc:graphicFrameChg chg="mod">
          <ac:chgData name="Maria Vasiura" userId="91840af9-3753-45c2-abb9-ac89a31c130d" providerId="ADAL" clId="{8A5CBB4D-EE7A-4AB6-BA55-95DC9E83F29C}" dt="2021-05-10T09:48:10.917" v="1056" actId="255"/>
          <ac:graphicFrameMkLst>
            <pc:docMk/>
            <pc:sldMk cId="3711491439" sldId="257"/>
            <ac:graphicFrameMk id="4" creationId="{2417B760-6147-4F2D-BBB2-E2CBB95119C7}"/>
          </ac:graphicFrameMkLst>
        </pc:graphicFrameChg>
      </pc:sldChg>
      <pc:sldChg chg="modSp mod">
        <pc:chgData name="Maria Vasiura" userId="91840af9-3753-45c2-abb9-ac89a31c130d" providerId="ADAL" clId="{8A5CBB4D-EE7A-4AB6-BA55-95DC9E83F29C}" dt="2021-05-10T09:48:55.992" v="1061" actId="255"/>
        <pc:sldMkLst>
          <pc:docMk/>
          <pc:sldMk cId="2383520111" sldId="260"/>
        </pc:sldMkLst>
        <pc:spChg chg="mod">
          <ac:chgData name="Maria Vasiura" userId="91840af9-3753-45c2-abb9-ac89a31c130d" providerId="ADAL" clId="{8A5CBB4D-EE7A-4AB6-BA55-95DC9E83F29C}" dt="2021-05-10T09:48:31.663" v="1058" actId="255"/>
          <ac:spMkLst>
            <pc:docMk/>
            <pc:sldMk cId="2383520111" sldId="260"/>
            <ac:spMk id="7" creationId="{2D4A1323-06AF-4EE5-AC1E-F626CCDA38BB}"/>
          </ac:spMkLst>
        </pc:spChg>
        <pc:spChg chg="mod">
          <ac:chgData name="Maria Vasiura" userId="91840af9-3753-45c2-abb9-ac89a31c130d" providerId="ADAL" clId="{8A5CBB4D-EE7A-4AB6-BA55-95DC9E83F29C}" dt="2021-05-10T09:48:27.880" v="1057" actId="255"/>
          <ac:spMkLst>
            <pc:docMk/>
            <pc:sldMk cId="2383520111" sldId="260"/>
            <ac:spMk id="9" creationId="{00000000-0000-0000-0000-000000000000}"/>
          </ac:spMkLst>
        </pc:spChg>
        <pc:graphicFrameChg chg="mod">
          <ac:chgData name="Maria Vasiura" userId="91840af9-3753-45c2-abb9-ac89a31c130d" providerId="ADAL" clId="{8A5CBB4D-EE7A-4AB6-BA55-95DC9E83F29C}" dt="2021-05-10T09:46:55.636" v="1050" actId="255"/>
          <ac:graphicFrameMkLst>
            <pc:docMk/>
            <pc:sldMk cId="2383520111" sldId="260"/>
            <ac:graphicFrameMk id="2" creationId="{FCE0C4D1-49CA-4B0B-A3CB-22007E47D2EF}"/>
          </ac:graphicFrameMkLst>
        </pc:graphicFrameChg>
        <pc:graphicFrameChg chg="mod">
          <ac:chgData name="Maria Vasiura" userId="91840af9-3753-45c2-abb9-ac89a31c130d" providerId="ADAL" clId="{8A5CBB4D-EE7A-4AB6-BA55-95DC9E83F29C}" dt="2021-05-10T09:48:55.992" v="1061" actId="255"/>
          <ac:graphicFrameMkLst>
            <pc:docMk/>
            <pc:sldMk cId="2383520111" sldId="260"/>
            <ac:graphicFrameMk id="8" creationId="{89F3333C-BB8C-4BEA-B8FA-803F3C38F255}"/>
          </ac:graphicFrameMkLst>
        </pc:graphicFrameChg>
      </pc:sldChg>
      <pc:sldChg chg="addSp delSp modSp mod modClrScheme chgLayout">
        <pc:chgData name="Maria Vasiura" userId="91840af9-3753-45c2-abb9-ac89a31c130d" providerId="ADAL" clId="{8A5CBB4D-EE7A-4AB6-BA55-95DC9E83F29C}" dt="2021-05-10T09:49:35.378" v="1063"/>
        <pc:sldMkLst>
          <pc:docMk/>
          <pc:sldMk cId="45426372" sldId="261"/>
        </pc:sldMkLst>
        <pc:spChg chg="add del mod ord">
          <ac:chgData name="Maria Vasiura" userId="91840af9-3753-45c2-abb9-ac89a31c130d" providerId="ADAL" clId="{8A5CBB4D-EE7A-4AB6-BA55-95DC9E83F29C}" dt="2021-05-10T08:54:10.224" v="69" actId="3680"/>
          <ac:spMkLst>
            <pc:docMk/>
            <pc:sldMk cId="45426372" sldId="261"/>
            <ac:spMk id="2" creationId="{66F7422E-6649-4B31-9B0C-EA7AE069A376}"/>
          </ac:spMkLst>
        </pc:spChg>
        <pc:spChg chg="mod ord">
          <ac:chgData name="Maria Vasiura" userId="91840af9-3753-45c2-abb9-ac89a31c130d" providerId="ADAL" clId="{8A5CBB4D-EE7A-4AB6-BA55-95DC9E83F29C}" dt="2021-05-10T09:05:47.069" v="200" actId="20577"/>
          <ac:spMkLst>
            <pc:docMk/>
            <pc:sldMk cId="45426372" sldId="261"/>
            <ac:spMk id="3" creationId="{00000000-0000-0000-0000-000000000000}"/>
          </ac:spMkLst>
        </pc:spChg>
        <pc:spChg chg="del mod ord">
          <ac:chgData name="Maria Vasiura" userId="91840af9-3753-45c2-abb9-ac89a31c130d" providerId="ADAL" clId="{8A5CBB4D-EE7A-4AB6-BA55-95DC9E83F29C}" dt="2021-05-10T08:54:01.875" v="68" actId="700"/>
          <ac:spMkLst>
            <pc:docMk/>
            <pc:sldMk cId="45426372" sldId="261"/>
            <ac:spMk id="4" creationId="{00000000-0000-0000-0000-000000000000}"/>
          </ac:spMkLst>
        </pc:spChg>
        <pc:spChg chg="mod ord">
          <ac:chgData name="Maria Vasiura" userId="91840af9-3753-45c2-abb9-ac89a31c130d" providerId="ADAL" clId="{8A5CBB4D-EE7A-4AB6-BA55-95DC9E83F29C}" dt="2021-05-10T08:54:01.875" v="68" actId="700"/>
          <ac:spMkLst>
            <pc:docMk/>
            <pc:sldMk cId="45426372" sldId="261"/>
            <ac:spMk id="5" creationId="{E20845A9-188B-8049-BCF6-C7A00D112623}"/>
          </ac:spMkLst>
        </pc:spChg>
        <pc:spChg chg="del">
          <ac:chgData name="Maria Vasiura" userId="91840af9-3753-45c2-abb9-ac89a31c130d" providerId="ADAL" clId="{8A5CBB4D-EE7A-4AB6-BA55-95DC9E83F29C}" dt="2021-05-10T08:54:01.875" v="68" actId="700"/>
          <ac:spMkLst>
            <pc:docMk/>
            <pc:sldMk cId="45426372" sldId="261"/>
            <ac:spMk id="11" creationId="{00000000-0000-0000-0000-000000000000}"/>
          </ac:spMkLst>
        </pc:spChg>
        <pc:spChg chg="del">
          <ac:chgData name="Maria Vasiura" userId="91840af9-3753-45c2-abb9-ac89a31c130d" providerId="ADAL" clId="{8A5CBB4D-EE7A-4AB6-BA55-95DC9E83F29C}" dt="2021-05-10T08:54:01.875" v="68" actId="700"/>
          <ac:spMkLst>
            <pc:docMk/>
            <pc:sldMk cId="45426372" sldId="261"/>
            <ac:spMk id="12" creationId="{00000000-0000-0000-0000-000000000000}"/>
          </ac:spMkLst>
        </pc:spChg>
        <pc:spChg chg="del">
          <ac:chgData name="Maria Vasiura" userId="91840af9-3753-45c2-abb9-ac89a31c130d" providerId="ADAL" clId="{8A5CBB4D-EE7A-4AB6-BA55-95DC9E83F29C}" dt="2021-05-10T08:54:01.875" v="68" actId="700"/>
          <ac:spMkLst>
            <pc:docMk/>
            <pc:sldMk cId="45426372" sldId="261"/>
            <ac:spMk id="13" creationId="{00000000-0000-0000-0000-000000000000}"/>
          </ac:spMkLst>
        </pc:spChg>
        <pc:graphicFrameChg chg="add mod ord modGraphic">
          <ac:chgData name="Maria Vasiura" userId="91840af9-3753-45c2-abb9-ac89a31c130d" providerId="ADAL" clId="{8A5CBB4D-EE7A-4AB6-BA55-95DC9E83F29C}" dt="2021-05-10T09:49:35.378" v="1063"/>
          <ac:graphicFrameMkLst>
            <pc:docMk/>
            <pc:sldMk cId="45426372" sldId="261"/>
            <ac:graphicFrameMk id="6" creationId="{45AB4663-B60D-428B-A4E8-737426320AD4}"/>
          </ac:graphicFrameMkLst>
        </pc:graphicFrameChg>
      </pc:sldChg>
      <pc:sldChg chg="addSp delSp modSp mod modClrScheme chgLayout">
        <pc:chgData name="Maria Vasiura" userId="91840af9-3753-45c2-abb9-ac89a31c130d" providerId="ADAL" clId="{8A5CBB4D-EE7A-4AB6-BA55-95DC9E83F29C}" dt="2021-05-10T09:50:00.135" v="1068" actId="108"/>
        <pc:sldMkLst>
          <pc:docMk/>
          <pc:sldMk cId="1758515591" sldId="262"/>
        </pc:sldMkLst>
        <pc:spChg chg="add mod ord">
          <ac:chgData name="Maria Vasiura" userId="91840af9-3753-45c2-abb9-ac89a31c130d" providerId="ADAL" clId="{8A5CBB4D-EE7A-4AB6-BA55-95DC9E83F29C}" dt="2021-05-10T09:16:49.115" v="341" actId="20577"/>
          <ac:spMkLst>
            <pc:docMk/>
            <pc:sldMk cId="1758515591" sldId="262"/>
            <ac:spMk id="2" creationId="{B210C79B-4D93-4424-8BDB-90C448CA24E2}"/>
          </ac:spMkLst>
        </pc:spChg>
        <pc:spChg chg="del mod ord">
          <ac:chgData name="Maria Vasiura" userId="91840af9-3753-45c2-abb9-ac89a31c130d" providerId="ADAL" clId="{8A5CBB4D-EE7A-4AB6-BA55-95DC9E83F29C}" dt="2021-05-10T09:16:40.322" v="325" actId="700"/>
          <ac:spMkLst>
            <pc:docMk/>
            <pc:sldMk cId="1758515591" sldId="262"/>
            <ac:spMk id="3" creationId="{00000000-0000-0000-0000-000000000000}"/>
          </ac:spMkLst>
        </pc:spChg>
        <pc:spChg chg="del mod ord">
          <ac:chgData name="Maria Vasiura" userId="91840af9-3753-45c2-abb9-ac89a31c130d" providerId="ADAL" clId="{8A5CBB4D-EE7A-4AB6-BA55-95DC9E83F29C}" dt="2021-05-10T09:16:40.322" v="325" actId="700"/>
          <ac:spMkLst>
            <pc:docMk/>
            <pc:sldMk cId="1758515591" sldId="262"/>
            <ac:spMk id="4" creationId="{00000000-0000-0000-0000-000000000000}"/>
          </ac:spMkLst>
        </pc:spChg>
        <pc:spChg chg="del mod ord">
          <ac:chgData name="Maria Vasiura" userId="91840af9-3753-45c2-abb9-ac89a31c130d" providerId="ADAL" clId="{8A5CBB4D-EE7A-4AB6-BA55-95DC9E83F29C}" dt="2021-05-10T09:16:40.322" v="325" actId="700"/>
          <ac:spMkLst>
            <pc:docMk/>
            <pc:sldMk cId="1758515591" sldId="262"/>
            <ac:spMk id="5" creationId="{00000000-0000-0000-0000-000000000000}"/>
          </ac:spMkLst>
        </pc:spChg>
        <pc:spChg chg="add mod ord">
          <ac:chgData name="Maria Vasiura" userId="91840af9-3753-45c2-abb9-ac89a31c130d" providerId="ADAL" clId="{8A5CBB4D-EE7A-4AB6-BA55-95DC9E83F29C}" dt="2021-05-10T09:49:53.496" v="1067" actId="108"/>
          <ac:spMkLst>
            <pc:docMk/>
            <pc:sldMk cId="1758515591" sldId="262"/>
            <ac:spMk id="6" creationId="{16A7A19B-2CC4-4697-82F4-9D4EC9B0D2CE}"/>
          </ac:spMkLst>
        </pc:spChg>
        <pc:spChg chg="mod ord">
          <ac:chgData name="Maria Vasiura" userId="91840af9-3753-45c2-abb9-ac89a31c130d" providerId="ADAL" clId="{8A5CBB4D-EE7A-4AB6-BA55-95DC9E83F29C}" dt="2021-05-10T09:16:40.322" v="325" actId="700"/>
          <ac:spMkLst>
            <pc:docMk/>
            <pc:sldMk cId="1758515591" sldId="262"/>
            <ac:spMk id="7" creationId="{82727CB5-094D-B940-A7AF-F67F1ED37934}"/>
          </ac:spMkLst>
        </pc:spChg>
        <pc:spChg chg="add del mod ord">
          <ac:chgData name="Maria Vasiura" userId="91840af9-3753-45c2-abb9-ac89a31c130d" providerId="ADAL" clId="{8A5CBB4D-EE7A-4AB6-BA55-95DC9E83F29C}" dt="2021-05-10T09:50:00.135" v="1068" actId="108"/>
          <ac:spMkLst>
            <pc:docMk/>
            <pc:sldMk cId="1758515591" sldId="262"/>
            <ac:spMk id="8" creationId="{65F05D04-E3DF-4741-AE7F-5D091D2E1CE6}"/>
          </ac:spMkLst>
        </pc:spChg>
        <pc:picChg chg="add mod">
          <ac:chgData name="Maria Vasiura" userId="91840af9-3753-45c2-abb9-ac89a31c130d" providerId="ADAL" clId="{8A5CBB4D-EE7A-4AB6-BA55-95DC9E83F29C}" dt="2021-05-10T09:17:53.099" v="359"/>
          <ac:picMkLst>
            <pc:docMk/>
            <pc:sldMk cId="1758515591" sldId="262"/>
            <ac:picMk id="9" creationId="{262005D9-413F-4048-9896-7D0E9DDD914E}"/>
          </ac:picMkLst>
        </pc:picChg>
        <pc:picChg chg="add del mod">
          <ac:chgData name="Maria Vasiura" userId="91840af9-3753-45c2-abb9-ac89a31c130d" providerId="ADAL" clId="{8A5CBB4D-EE7A-4AB6-BA55-95DC9E83F29C}" dt="2021-05-10T09:17:19.472" v="349"/>
          <ac:picMkLst>
            <pc:docMk/>
            <pc:sldMk cId="1758515591" sldId="262"/>
            <ac:picMk id="10" creationId="{13E52F81-0F0D-4454-B259-C2E1B548582F}"/>
          </ac:picMkLst>
        </pc:picChg>
        <pc:picChg chg="add mod">
          <ac:chgData name="Maria Vasiura" userId="91840af9-3753-45c2-abb9-ac89a31c130d" providerId="ADAL" clId="{8A5CBB4D-EE7A-4AB6-BA55-95DC9E83F29C}" dt="2021-05-10T09:17:55.148" v="360" actId="14100"/>
          <ac:picMkLst>
            <pc:docMk/>
            <pc:sldMk cId="1758515591" sldId="262"/>
            <ac:picMk id="11" creationId="{5AD25773-70E4-409A-B1CD-83861EE8F248}"/>
          </ac:picMkLst>
        </pc:picChg>
      </pc:sldChg>
      <pc:sldChg chg="del">
        <pc:chgData name="Maria Vasiura" userId="91840af9-3753-45c2-abb9-ac89a31c130d" providerId="ADAL" clId="{8A5CBB4D-EE7A-4AB6-BA55-95DC9E83F29C}" dt="2021-05-10T09:16:22.755" v="313" actId="47"/>
        <pc:sldMkLst>
          <pc:docMk/>
          <pc:sldMk cId="3499599598" sldId="263"/>
        </pc:sldMkLst>
      </pc:sldChg>
      <pc:sldChg chg="del">
        <pc:chgData name="Maria Vasiura" userId="91840af9-3753-45c2-abb9-ac89a31c130d" providerId="ADAL" clId="{8A5CBB4D-EE7A-4AB6-BA55-95DC9E83F29C}" dt="2021-05-10T09:16:25.002" v="315" actId="47"/>
        <pc:sldMkLst>
          <pc:docMk/>
          <pc:sldMk cId="3568211985" sldId="264"/>
        </pc:sldMkLst>
      </pc:sldChg>
      <pc:sldChg chg="del">
        <pc:chgData name="Maria Vasiura" userId="91840af9-3753-45c2-abb9-ac89a31c130d" providerId="ADAL" clId="{8A5CBB4D-EE7A-4AB6-BA55-95DC9E83F29C}" dt="2021-05-10T09:16:25.945" v="316" actId="47"/>
        <pc:sldMkLst>
          <pc:docMk/>
          <pc:sldMk cId="3023122545" sldId="265"/>
        </pc:sldMkLst>
      </pc:sldChg>
      <pc:sldChg chg="del">
        <pc:chgData name="Maria Vasiura" userId="91840af9-3753-45c2-abb9-ac89a31c130d" providerId="ADAL" clId="{8A5CBB4D-EE7A-4AB6-BA55-95DC9E83F29C}" dt="2021-05-10T09:16:26.432" v="317" actId="47"/>
        <pc:sldMkLst>
          <pc:docMk/>
          <pc:sldMk cId="972541921" sldId="266"/>
        </pc:sldMkLst>
      </pc:sldChg>
      <pc:sldChg chg="del">
        <pc:chgData name="Maria Vasiura" userId="91840af9-3753-45c2-abb9-ac89a31c130d" providerId="ADAL" clId="{8A5CBB4D-EE7A-4AB6-BA55-95DC9E83F29C}" dt="2021-05-10T09:16:23.983" v="314" actId="47"/>
        <pc:sldMkLst>
          <pc:docMk/>
          <pc:sldMk cId="3401797348" sldId="267"/>
        </pc:sldMkLst>
      </pc:sldChg>
      <pc:sldChg chg="del">
        <pc:chgData name="Maria Vasiura" userId="91840af9-3753-45c2-abb9-ac89a31c130d" providerId="ADAL" clId="{8A5CBB4D-EE7A-4AB6-BA55-95DC9E83F29C}" dt="2021-05-10T09:16:26.829" v="318" actId="47"/>
        <pc:sldMkLst>
          <pc:docMk/>
          <pc:sldMk cId="1366484841" sldId="268"/>
        </pc:sldMkLst>
      </pc:sldChg>
      <pc:sldChg chg="del">
        <pc:chgData name="Maria Vasiura" userId="91840af9-3753-45c2-abb9-ac89a31c130d" providerId="ADAL" clId="{8A5CBB4D-EE7A-4AB6-BA55-95DC9E83F29C}" dt="2021-05-10T09:16:27.730" v="319" actId="47"/>
        <pc:sldMkLst>
          <pc:docMk/>
          <pc:sldMk cId="3390816649" sldId="269"/>
        </pc:sldMkLst>
      </pc:sldChg>
      <pc:sldChg chg="addSp delSp modSp mod ord">
        <pc:chgData name="Maria Vasiura" userId="91840af9-3753-45c2-abb9-ac89a31c130d" providerId="ADAL" clId="{8A5CBB4D-EE7A-4AB6-BA55-95DC9E83F29C}" dt="2021-05-10T08:51:56.620" v="33" actId="1076"/>
        <pc:sldMkLst>
          <pc:docMk/>
          <pc:sldMk cId="1017595494" sldId="270"/>
        </pc:sldMkLst>
        <pc:spChg chg="del">
          <ac:chgData name="Maria Vasiura" userId="91840af9-3753-45c2-abb9-ac89a31c130d" providerId="ADAL" clId="{8A5CBB4D-EE7A-4AB6-BA55-95DC9E83F29C}" dt="2021-05-10T08:51:48.694" v="30"/>
          <ac:spMkLst>
            <pc:docMk/>
            <pc:sldMk cId="1017595494" sldId="270"/>
            <ac:spMk id="2" creationId="{6518CE7E-CB5F-46C3-9FBD-8C6357F56EE1}"/>
          </ac:spMkLst>
        </pc:spChg>
        <pc:spChg chg="mod">
          <ac:chgData name="Maria Vasiura" userId="91840af9-3753-45c2-abb9-ac89a31c130d" providerId="ADAL" clId="{8A5CBB4D-EE7A-4AB6-BA55-95DC9E83F29C}" dt="2021-05-10T08:51:07.646" v="29" actId="20577"/>
          <ac:spMkLst>
            <pc:docMk/>
            <pc:sldMk cId="1017595494" sldId="270"/>
            <ac:spMk id="4" creationId="{70275389-5E44-E748-BC5C-0BA447743FAF}"/>
          </ac:spMkLst>
        </pc:spChg>
        <pc:picChg chg="add mod">
          <ac:chgData name="Maria Vasiura" userId="91840af9-3753-45c2-abb9-ac89a31c130d" providerId="ADAL" clId="{8A5CBB4D-EE7A-4AB6-BA55-95DC9E83F29C}" dt="2021-05-10T08:51:56.620" v="33" actId="1076"/>
          <ac:picMkLst>
            <pc:docMk/>
            <pc:sldMk cId="1017595494" sldId="270"/>
            <ac:picMk id="6" creationId="{3E5C23F9-CE99-4ED9-A54F-A7FAF1CB3656}"/>
          </ac:picMkLst>
        </pc:picChg>
      </pc:sldChg>
      <pc:sldChg chg="del">
        <pc:chgData name="Maria Vasiura" userId="91840af9-3753-45c2-abb9-ac89a31c130d" providerId="ADAL" clId="{8A5CBB4D-EE7A-4AB6-BA55-95DC9E83F29C}" dt="2021-05-10T09:16:28.391" v="320" actId="47"/>
        <pc:sldMkLst>
          <pc:docMk/>
          <pc:sldMk cId="246373354" sldId="271"/>
        </pc:sldMkLst>
      </pc:sldChg>
      <pc:sldChg chg="del">
        <pc:chgData name="Maria Vasiura" userId="91840af9-3753-45c2-abb9-ac89a31c130d" providerId="ADAL" clId="{8A5CBB4D-EE7A-4AB6-BA55-95DC9E83F29C}" dt="2021-05-10T09:16:31.726" v="322" actId="47"/>
        <pc:sldMkLst>
          <pc:docMk/>
          <pc:sldMk cId="3773324485" sldId="273"/>
        </pc:sldMkLst>
      </pc:sldChg>
      <pc:sldChg chg="del">
        <pc:chgData name="Maria Vasiura" userId="91840af9-3753-45c2-abb9-ac89a31c130d" providerId="ADAL" clId="{8A5CBB4D-EE7A-4AB6-BA55-95DC9E83F29C}" dt="2021-05-10T09:16:32.115" v="323" actId="47"/>
        <pc:sldMkLst>
          <pc:docMk/>
          <pc:sldMk cId="3161395204" sldId="274"/>
        </pc:sldMkLst>
      </pc:sldChg>
      <pc:sldChg chg="del">
        <pc:chgData name="Maria Vasiura" userId="91840af9-3753-45c2-abb9-ac89a31c130d" providerId="ADAL" clId="{8A5CBB4D-EE7A-4AB6-BA55-95DC9E83F29C}" dt="2021-05-10T09:16:33.245" v="324" actId="47"/>
        <pc:sldMkLst>
          <pc:docMk/>
          <pc:sldMk cId="1087199906" sldId="275"/>
        </pc:sldMkLst>
      </pc:sldChg>
      <pc:sldChg chg="del">
        <pc:chgData name="Maria Vasiura" userId="91840af9-3753-45c2-abb9-ac89a31c130d" providerId="ADAL" clId="{8A5CBB4D-EE7A-4AB6-BA55-95DC9E83F29C}" dt="2021-05-10T09:16:29.221" v="321" actId="47"/>
        <pc:sldMkLst>
          <pc:docMk/>
          <pc:sldMk cId="1620209984" sldId="277"/>
        </pc:sldMkLst>
      </pc:sldChg>
      <pc:sldChg chg="addSp delSp modSp mod">
        <pc:chgData name="Maria Vasiura" userId="91840af9-3753-45c2-abb9-ac89a31c130d" providerId="ADAL" clId="{8A5CBB4D-EE7A-4AB6-BA55-95DC9E83F29C}" dt="2021-05-10T09:38:28.338" v="732" actId="478"/>
        <pc:sldMkLst>
          <pc:docMk/>
          <pc:sldMk cId="3765985615" sldId="278"/>
        </pc:sldMkLst>
        <pc:spChg chg="add del mod">
          <ac:chgData name="Maria Vasiura" userId="91840af9-3753-45c2-abb9-ac89a31c130d" providerId="ADAL" clId="{8A5CBB4D-EE7A-4AB6-BA55-95DC9E83F29C}" dt="2021-05-10T09:38:27.404" v="731" actId="478"/>
          <ac:spMkLst>
            <pc:docMk/>
            <pc:sldMk cId="3765985615" sldId="278"/>
            <ac:spMk id="9" creationId="{7E8BE67B-344C-4BFF-B5FD-966DB09AA4E2}"/>
          </ac:spMkLst>
        </pc:spChg>
        <pc:spChg chg="del">
          <ac:chgData name="Maria Vasiura" userId="91840af9-3753-45c2-abb9-ac89a31c130d" providerId="ADAL" clId="{8A5CBB4D-EE7A-4AB6-BA55-95DC9E83F29C}" dt="2021-05-10T09:38:28.338" v="732" actId="478"/>
          <ac:spMkLst>
            <pc:docMk/>
            <pc:sldMk cId="3765985615" sldId="278"/>
            <ac:spMk id="26" creationId="{00000000-0000-0000-0000-000000000000}"/>
          </ac:spMkLst>
        </pc:spChg>
        <pc:spChg chg="mod">
          <ac:chgData name="Maria Vasiura" userId="91840af9-3753-45c2-abb9-ac89a31c130d" providerId="ADAL" clId="{8A5CBB4D-EE7A-4AB6-BA55-95DC9E83F29C}" dt="2021-05-10T09:37:38.905" v="721" actId="20577"/>
          <ac:spMkLst>
            <pc:docMk/>
            <pc:sldMk cId="3765985615" sldId="278"/>
            <ac:spMk id="29" creationId="{00000000-0000-0000-0000-000000000000}"/>
          </ac:spMkLst>
        </pc:spChg>
        <pc:spChg chg="del mod">
          <ac:chgData name="Maria Vasiura" userId="91840af9-3753-45c2-abb9-ac89a31c130d" providerId="ADAL" clId="{8A5CBB4D-EE7A-4AB6-BA55-95DC9E83F29C}" dt="2021-05-10T09:38:26.556" v="730" actId="478"/>
          <ac:spMkLst>
            <pc:docMk/>
            <pc:sldMk cId="3765985615" sldId="278"/>
            <ac:spMk id="30" creationId="{00000000-0000-0000-0000-000000000000}"/>
          </ac:spMkLst>
        </pc:spChg>
      </pc:sldChg>
      <pc:sldChg chg="addSp delSp modSp mod">
        <pc:chgData name="Maria Vasiura" userId="91840af9-3753-45c2-abb9-ac89a31c130d" providerId="ADAL" clId="{8A5CBB4D-EE7A-4AB6-BA55-95DC9E83F29C}" dt="2021-05-10T09:38:22.748" v="729" actId="478"/>
        <pc:sldMkLst>
          <pc:docMk/>
          <pc:sldMk cId="1344734880" sldId="279"/>
        </pc:sldMkLst>
        <pc:spChg chg="add del mod">
          <ac:chgData name="Maria Vasiura" userId="91840af9-3753-45c2-abb9-ac89a31c130d" providerId="ADAL" clId="{8A5CBB4D-EE7A-4AB6-BA55-95DC9E83F29C}" dt="2021-05-10T09:38:22.748" v="729" actId="478"/>
          <ac:spMkLst>
            <pc:docMk/>
            <pc:sldMk cId="1344734880" sldId="279"/>
            <ac:spMk id="8" creationId="{0A7F1A79-47CB-47D1-97F1-DC8B37E356B0}"/>
          </ac:spMkLst>
        </pc:spChg>
        <pc:spChg chg="del">
          <ac:chgData name="Maria Vasiura" userId="91840af9-3753-45c2-abb9-ac89a31c130d" providerId="ADAL" clId="{8A5CBB4D-EE7A-4AB6-BA55-95DC9E83F29C}" dt="2021-05-10T09:38:19.568" v="727" actId="478"/>
          <ac:spMkLst>
            <pc:docMk/>
            <pc:sldMk cId="1344734880" sldId="279"/>
            <ac:spMk id="26" creationId="{00000000-0000-0000-0000-000000000000}"/>
          </ac:spMkLst>
        </pc:spChg>
        <pc:spChg chg="mod">
          <ac:chgData name="Maria Vasiura" userId="91840af9-3753-45c2-abb9-ac89a31c130d" providerId="ADAL" clId="{8A5CBB4D-EE7A-4AB6-BA55-95DC9E83F29C}" dt="2021-05-10T09:37:32.241" v="707" actId="20577"/>
          <ac:spMkLst>
            <pc:docMk/>
            <pc:sldMk cId="1344734880" sldId="279"/>
            <ac:spMk id="29" creationId="{00000000-0000-0000-0000-000000000000}"/>
          </ac:spMkLst>
        </pc:spChg>
        <pc:spChg chg="del mod">
          <ac:chgData name="Maria Vasiura" userId="91840af9-3753-45c2-abb9-ac89a31c130d" providerId="ADAL" clId="{8A5CBB4D-EE7A-4AB6-BA55-95DC9E83F29C}" dt="2021-05-10T09:38:20.530" v="728" actId="478"/>
          <ac:spMkLst>
            <pc:docMk/>
            <pc:sldMk cId="1344734880" sldId="279"/>
            <ac:spMk id="30" creationId="{00000000-0000-0000-0000-000000000000}"/>
          </ac:spMkLst>
        </pc:spChg>
      </pc:sldChg>
      <pc:sldChg chg="delSp mod">
        <pc:chgData name="Maria Vasiura" userId="91840af9-3753-45c2-abb9-ac89a31c130d" providerId="ADAL" clId="{8A5CBB4D-EE7A-4AB6-BA55-95DC9E83F29C}" dt="2021-05-10T08:50:37.928" v="13" actId="478"/>
        <pc:sldMkLst>
          <pc:docMk/>
          <pc:sldMk cId="358944195" sldId="282"/>
        </pc:sldMkLst>
        <pc:picChg chg="del">
          <ac:chgData name="Maria Vasiura" userId="91840af9-3753-45c2-abb9-ac89a31c130d" providerId="ADAL" clId="{8A5CBB4D-EE7A-4AB6-BA55-95DC9E83F29C}" dt="2021-05-10T08:50:37.928" v="13" actId="478"/>
          <ac:picMkLst>
            <pc:docMk/>
            <pc:sldMk cId="358944195" sldId="282"/>
            <ac:picMk id="9" creationId="{861DCAE3-5777-4A62-9E2E-31DAEF3C6C69}"/>
          </ac:picMkLst>
        </pc:picChg>
      </pc:sldChg>
      <pc:sldChg chg="addSp delSp modSp add mod">
        <pc:chgData name="Maria Vasiura" userId="91840af9-3753-45c2-abb9-ac89a31c130d" providerId="ADAL" clId="{8A5CBB4D-EE7A-4AB6-BA55-95DC9E83F29C}" dt="2021-05-10T09:38:11.171" v="725" actId="478"/>
        <pc:sldMkLst>
          <pc:docMk/>
          <pc:sldMk cId="4233266326" sldId="283"/>
        </pc:sldMkLst>
        <pc:spChg chg="add del mod">
          <ac:chgData name="Maria Vasiura" userId="91840af9-3753-45c2-abb9-ac89a31c130d" providerId="ADAL" clId="{8A5CBB4D-EE7A-4AB6-BA55-95DC9E83F29C}" dt="2021-05-10T09:38:11.171" v="725" actId="478"/>
          <ac:spMkLst>
            <pc:docMk/>
            <pc:sldMk cId="4233266326" sldId="283"/>
            <ac:spMk id="8" creationId="{34F930A5-3680-4B07-A31D-679CE11C2BD9}"/>
          </ac:spMkLst>
        </pc:spChg>
        <pc:spChg chg="del">
          <ac:chgData name="Maria Vasiura" userId="91840af9-3753-45c2-abb9-ac89a31c130d" providerId="ADAL" clId="{8A5CBB4D-EE7A-4AB6-BA55-95DC9E83F29C}" dt="2021-05-10T09:38:09.104" v="724" actId="478"/>
          <ac:spMkLst>
            <pc:docMk/>
            <pc:sldMk cId="4233266326" sldId="283"/>
            <ac:spMk id="26" creationId="{00000000-0000-0000-0000-000000000000}"/>
          </ac:spMkLst>
        </pc:spChg>
        <pc:spChg chg="mod">
          <ac:chgData name="Maria Vasiura" userId="91840af9-3753-45c2-abb9-ac89a31c130d" providerId="ADAL" clId="{8A5CBB4D-EE7A-4AB6-BA55-95DC9E83F29C}" dt="2021-05-10T09:37:49.570" v="722" actId="207"/>
          <ac:spMkLst>
            <pc:docMk/>
            <pc:sldMk cId="4233266326" sldId="283"/>
            <ac:spMk id="29" creationId="{00000000-0000-0000-0000-000000000000}"/>
          </ac:spMkLst>
        </pc:spChg>
        <pc:spChg chg="del">
          <ac:chgData name="Maria Vasiura" userId="91840af9-3753-45c2-abb9-ac89a31c130d" providerId="ADAL" clId="{8A5CBB4D-EE7A-4AB6-BA55-95DC9E83F29C}" dt="2021-05-10T09:38:07.522" v="723" actId="478"/>
          <ac:spMkLst>
            <pc:docMk/>
            <pc:sldMk cId="4233266326" sldId="283"/>
            <ac:spMk id="30" creationId="{00000000-0000-0000-0000-000000000000}"/>
          </ac:spMkLst>
        </pc:spChg>
      </pc:sldChg>
      <pc:sldChg chg="addSp delSp modSp new mod modClrScheme chgLayout">
        <pc:chgData name="Maria Vasiura" userId="91840af9-3753-45c2-abb9-ac89a31c130d" providerId="ADAL" clId="{8A5CBB4D-EE7A-4AB6-BA55-95DC9E83F29C}" dt="2021-05-10T09:44:43.173" v="1040"/>
        <pc:sldMkLst>
          <pc:docMk/>
          <pc:sldMk cId="2897749379" sldId="284"/>
        </pc:sldMkLst>
        <pc:spChg chg="del mod ord">
          <ac:chgData name="Maria Vasiura" userId="91840af9-3753-45c2-abb9-ac89a31c130d" providerId="ADAL" clId="{8A5CBB4D-EE7A-4AB6-BA55-95DC9E83F29C}" dt="2021-05-10T09:39:30.226" v="734" actId="700"/>
          <ac:spMkLst>
            <pc:docMk/>
            <pc:sldMk cId="2897749379" sldId="284"/>
            <ac:spMk id="2" creationId="{919D20B9-5406-49DF-9C16-82C24DF40920}"/>
          </ac:spMkLst>
        </pc:spChg>
        <pc:spChg chg="del mod ord">
          <ac:chgData name="Maria Vasiura" userId="91840af9-3753-45c2-abb9-ac89a31c130d" providerId="ADAL" clId="{8A5CBB4D-EE7A-4AB6-BA55-95DC9E83F29C}" dt="2021-05-10T09:39:30.226" v="734" actId="700"/>
          <ac:spMkLst>
            <pc:docMk/>
            <pc:sldMk cId="2897749379" sldId="284"/>
            <ac:spMk id="3" creationId="{BB8638BC-666D-42A7-A9D5-869FF9BC3086}"/>
          </ac:spMkLst>
        </pc:spChg>
        <pc:spChg chg="del">
          <ac:chgData name="Maria Vasiura" userId="91840af9-3753-45c2-abb9-ac89a31c130d" providerId="ADAL" clId="{8A5CBB4D-EE7A-4AB6-BA55-95DC9E83F29C}" dt="2021-05-10T09:39:30.226" v="734" actId="700"/>
          <ac:spMkLst>
            <pc:docMk/>
            <pc:sldMk cId="2897749379" sldId="284"/>
            <ac:spMk id="4" creationId="{7316EF22-058B-4680-8D2C-DB80A01C10F8}"/>
          </ac:spMkLst>
        </pc:spChg>
        <pc:spChg chg="del">
          <ac:chgData name="Maria Vasiura" userId="91840af9-3753-45c2-abb9-ac89a31c130d" providerId="ADAL" clId="{8A5CBB4D-EE7A-4AB6-BA55-95DC9E83F29C}" dt="2021-05-10T09:39:30.226" v="734" actId="700"/>
          <ac:spMkLst>
            <pc:docMk/>
            <pc:sldMk cId="2897749379" sldId="284"/>
            <ac:spMk id="5" creationId="{A328DD68-D610-4715-A8BE-B11DA84925DE}"/>
          </ac:spMkLst>
        </pc:spChg>
        <pc:spChg chg="del">
          <ac:chgData name="Maria Vasiura" userId="91840af9-3753-45c2-abb9-ac89a31c130d" providerId="ADAL" clId="{8A5CBB4D-EE7A-4AB6-BA55-95DC9E83F29C}" dt="2021-05-10T09:39:30.226" v="734" actId="700"/>
          <ac:spMkLst>
            <pc:docMk/>
            <pc:sldMk cId="2897749379" sldId="284"/>
            <ac:spMk id="6" creationId="{A8B3345D-F1D6-49F9-B1E4-6F7ECC9EB462}"/>
          </ac:spMkLst>
        </pc:spChg>
        <pc:spChg chg="del">
          <ac:chgData name="Maria Vasiura" userId="91840af9-3753-45c2-abb9-ac89a31c130d" providerId="ADAL" clId="{8A5CBB4D-EE7A-4AB6-BA55-95DC9E83F29C}" dt="2021-05-10T09:39:30.226" v="734" actId="700"/>
          <ac:spMkLst>
            <pc:docMk/>
            <pc:sldMk cId="2897749379" sldId="284"/>
            <ac:spMk id="7" creationId="{9DCED7B4-13A8-442D-9465-DFE38652D58D}"/>
          </ac:spMkLst>
        </pc:spChg>
        <pc:spChg chg="del">
          <ac:chgData name="Maria Vasiura" userId="91840af9-3753-45c2-abb9-ac89a31c130d" providerId="ADAL" clId="{8A5CBB4D-EE7A-4AB6-BA55-95DC9E83F29C}" dt="2021-05-10T09:39:30.226" v="734" actId="700"/>
          <ac:spMkLst>
            <pc:docMk/>
            <pc:sldMk cId="2897749379" sldId="284"/>
            <ac:spMk id="8" creationId="{162542D3-822F-4058-BBD1-44DFD4542432}"/>
          </ac:spMkLst>
        </pc:spChg>
        <pc:spChg chg="del">
          <ac:chgData name="Maria Vasiura" userId="91840af9-3753-45c2-abb9-ac89a31c130d" providerId="ADAL" clId="{8A5CBB4D-EE7A-4AB6-BA55-95DC9E83F29C}" dt="2021-05-10T09:39:30.226" v="734" actId="700"/>
          <ac:spMkLst>
            <pc:docMk/>
            <pc:sldMk cId="2897749379" sldId="284"/>
            <ac:spMk id="9" creationId="{157EC81D-DA8B-4D69-971D-2AB1E2E0E2D2}"/>
          </ac:spMkLst>
        </pc:spChg>
        <pc:spChg chg="del">
          <ac:chgData name="Maria Vasiura" userId="91840af9-3753-45c2-abb9-ac89a31c130d" providerId="ADAL" clId="{8A5CBB4D-EE7A-4AB6-BA55-95DC9E83F29C}" dt="2021-05-10T09:39:30.226" v="734" actId="700"/>
          <ac:spMkLst>
            <pc:docMk/>
            <pc:sldMk cId="2897749379" sldId="284"/>
            <ac:spMk id="10" creationId="{79AA9FBC-CEFC-4004-9C86-0B1239492FBE}"/>
          </ac:spMkLst>
        </pc:spChg>
        <pc:spChg chg="del">
          <ac:chgData name="Maria Vasiura" userId="91840af9-3753-45c2-abb9-ac89a31c130d" providerId="ADAL" clId="{8A5CBB4D-EE7A-4AB6-BA55-95DC9E83F29C}" dt="2021-05-10T09:39:30.226" v="734" actId="700"/>
          <ac:spMkLst>
            <pc:docMk/>
            <pc:sldMk cId="2897749379" sldId="284"/>
            <ac:spMk id="11" creationId="{B278D400-D684-4229-8064-409843183928}"/>
          </ac:spMkLst>
        </pc:spChg>
        <pc:spChg chg="del">
          <ac:chgData name="Maria Vasiura" userId="91840af9-3753-45c2-abb9-ac89a31c130d" providerId="ADAL" clId="{8A5CBB4D-EE7A-4AB6-BA55-95DC9E83F29C}" dt="2021-05-10T09:39:30.226" v="734" actId="700"/>
          <ac:spMkLst>
            <pc:docMk/>
            <pc:sldMk cId="2897749379" sldId="284"/>
            <ac:spMk id="12" creationId="{94B8B5B2-938F-47EE-A97A-EB01BB27DB45}"/>
          </ac:spMkLst>
        </pc:spChg>
        <pc:spChg chg="del">
          <ac:chgData name="Maria Vasiura" userId="91840af9-3753-45c2-abb9-ac89a31c130d" providerId="ADAL" clId="{8A5CBB4D-EE7A-4AB6-BA55-95DC9E83F29C}" dt="2021-05-10T09:39:30.226" v="734" actId="700"/>
          <ac:spMkLst>
            <pc:docMk/>
            <pc:sldMk cId="2897749379" sldId="284"/>
            <ac:spMk id="13" creationId="{885700DA-6789-43EF-956F-294962444FE0}"/>
          </ac:spMkLst>
        </pc:spChg>
        <pc:spChg chg="del">
          <ac:chgData name="Maria Vasiura" userId="91840af9-3753-45c2-abb9-ac89a31c130d" providerId="ADAL" clId="{8A5CBB4D-EE7A-4AB6-BA55-95DC9E83F29C}" dt="2021-05-10T09:39:30.226" v="734" actId="700"/>
          <ac:spMkLst>
            <pc:docMk/>
            <pc:sldMk cId="2897749379" sldId="284"/>
            <ac:spMk id="14" creationId="{FF868050-9C16-48EA-93A8-53CD05E17674}"/>
          </ac:spMkLst>
        </pc:spChg>
        <pc:spChg chg="del">
          <ac:chgData name="Maria Vasiura" userId="91840af9-3753-45c2-abb9-ac89a31c130d" providerId="ADAL" clId="{8A5CBB4D-EE7A-4AB6-BA55-95DC9E83F29C}" dt="2021-05-10T09:39:30.226" v="734" actId="700"/>
          <ac:spMkLst>
            <pc:docMk/>
            <pc:sldMk cId="2897749379" sldId="284"/>
            <ac:spMk id="15" creationId="{28D7D336-15D4-43B5-BCDD-844B63D56BD6}"/>
          </ac:spMkLst>
        </pc:spChg>
        <pc:spChg chg="mod ord">
          <ac:chgData name="Maria Vasiura" userId="91840af9-3753-45c2-abb9-ac89a31c130d" providerId="ADAL" clId="{8A5CBB4D-EE7A-4AB6-BA55-95DC9E83F29C}" dt="2021-05-10T09:39:30.226" v="734" actId="700"/>
          <ac:spMkLst>
            <pc:docMk/>
            <pc:sldMk cId="2897749379" sldId="284"/>
            <ac:spMk id="16" creationId="{642C64CB-830F-4C78-BD91-F8053F353CC6}"/>
          </ac:spMkLst>
        </pc:spChg>
        <pc:spChg chg="add mod ord">
          <ac:chgData name="Maria Vasiura" userId="91840af9-3753-45c2-abb9-ac89a31c130d" providerId="ADAL" clId="{8A5CBB4D-EE7A-4AB6-BA55-95DC9E83F29C}" dt="2021-05-10T09:39:38.236" v="762" actId="20577"/>
          <ac:spMkLst>
            <pc:docMk/>
            <pc:sldMk cId="2897749379" sldId="284"/>
            <ac:spMk id="17" creationId="{9AEEFC02-44CB-4018-AF0F-629EBD3D84E3}"/>
          </ac:spMkLst>
        </pc:spChg>
        <pc:spChg chg="add del mod ord">
          <ac:chgData name="Maria Vasiura" userId="91840af9-3753-45c2-abb9-ac89a31c130d" providerId="ADAL" clId="{8A5CBB4D-EE7A-4AB6-BA55-95DC9E83F29C}" dt="2021-05-10T09:41:56.180" v="949" actId="12084"/>
          <ac:spMkLst>
            <pc:docMk/>
            <pc:sldMk cId="2897749379" sldId="284"/>
            <ac:spMk id="18" creationId="{1C18D51A-7704-4EBD-B49D-E619F4E7B2A0}"/>
          </ac:spMkLst>
        </pc:spChg>
        <pc:graphicFrameChg chg="add mod">
          <ac:chgData name="Maria Vasiura" userId="91840af9-3753-45c2-abb9-ac89a31c130d" providerId="ADAL" clId="{8A5CBB4D-EE7A-4AB6-BA55-95DC9E83F29C}" dt="2021-05-10T09:44:43.173" v="1040"/>
          <ac:graphicFrameMkLst>
            <pc:docMk/>
            <pc:sldMk cId="2897749379" sldId="284"/>
            <ac:graphicFrameMk id="19" creationId="{7932CADC-F49D-4966-ABE3-C02948EB1C9A}"/>
          </ac:graphicFrameMkLst>
        </pc:graphicFrameChg>
      </pc:sldChg>
    </pc:docChg>
  </pc:docChgLst>
  <pc:docChgLst>
    <pc:chgData name="Maria Vasiura" userId="91840af9-3753-45c2-abb9-ac89a31c130d" providerId="ADAL" clId="{512BDF39-35B7-4749-B0ED-C97B5D82FCC5}"/>
    <pc:docChg chg="undo custSel addSld delSld modSld sldOrd addSection modSection">
      <pc:chgData name="Maria Vasiura" userId="91840af9-3753-45c2-abb9-ac89a31c130d" providerId="ADAL" clId="{512BDF39-35B7-4749-B0ED-C97B5D82FCC5}" dt="2021-05-19T10:58:42.444" v="2531" actId="1592"/>
      <pc:docMkLst>
        <pc:docMk/>
      </pc:docMkLst>
      <pc:sldChg chg="delCm modNotesTx">
        <pc:chgData name="Maria Vasiura" userId="91840af9-3753-45c2-abb9-ac89a31c130d" providerId="ADAL" clId="{512BDF39-35B7-4749-B0ED-C97B5D82FCC5}" dt="2021-05-11T09:08:52.871" v="190" actId="20577"/>
        <pc:sldMkLst>
          <pc:docMk/>
          <pc:sldMk cId="1733196742" sldId="256"/>
        </pc:sldMkLst>
      </pc:sldChg>
      <pc:sldChg chg="addSp delSp modSp mod ord modClrScheme delCm chgLayout modNotesTx">
        <pc:chgData name="Maria Vasiura" userId="91840af9-3753-45c2-abb9-ac89a31c130d" providerId="ADAL" clId="{512BDF39-35B7-4749-B0ED-C97B5D82FCC5}" dt="2021-05-14T12:21:57.453" v="2074" actId="20577"/>
        <pc:sldMkLst>
          <pc:docMk/>
          <pc:sldMk cId="3711491439" sldId="257"/>
        </pc:sldMkLst>
        <pc:spChg chg="mod ord">
          <ac:chgData name="Maria Vasiura" userId="91840af9-3753-45c2-abb9-ac89a31c130d" providerId="ADAL" clId="{512BDF39-35B7-4749-B0ED-C97B5D82FCC5}" dt="2021-05-11T09:36:17.015" v="306" actId="700"/>
          <ac:spMkLst>
            <pc:docMk/>
            <pc:sldMk cId="3711491439" sldId="257"/>
            <ac:spMk id="2" creationId="{00000000-0000-0000-0000-000000000000}"/>
          </ac:spMkLst>
        </pc:spChg>
        <pc:spChg chg="add mod">
          <ac:chgData name="Maria Vasiura" userId="91840af9-3753-45c2-abb9-ac89a31c130d" providerId="ADAL" clId="{512BDF39-35B7-4749-B0ED-C97B5D82FCC5}" dt="2021-05-11T09:11:59.805" v="204" actId="14100"/>
          <ac:spMkLst>
            <pc:docMk/>
            <pc:sldMk cId="3711491439" sldId="257"/>
            <ac:spMk id="6" creationId="{B8BED10D-7406-4FA2-9A17-964E9A394BAE}"/>
          </ac:spMkLst>
        </pc:spChg>
        <pc:spChg chg="add del mod ord">
          <ac:chgData name="Maria Vasiura" userId="91840af9-3753-45c2-abb9-ac89a31c130d" providerId="ADAL" clId="{512BDF39-35B7-4749-B0ED-C97B5D82FCC5}" dt="2021-05-11T09:36:30.850" v="308" actId="12084"/>
          <ac:spMkLst>
            <pc:docMk/>
            <pc:sldMk cId="3711491439" sldId="257"/>
            <ac:spMk id="7" creationId="{8B203B12-91E3-4CDA-BA26-D72E86E19FF3}"/>
          </ac:spMkLst>
        </pc:spChg>
        <pc:spChg chg="mod">
          <ac:chgData name="Maria Vasiura" userId="91840af9-3753-45c2-abb9-ac89a31c130d" providerId="ADAL" clId="{512BDF39-35B7-4749-B0ED-C97B5D82FCC5}" dt="2021-05-11T09:37:45.512" v="326" actId="18245"/>
          <ac:spMkLst>
            <pc:docMk/>
            <pc:sldMk cId="3711491439" sldId="257"/>
            <ac:spMk id="10" creationId="{2831F7A1-C970-403E-8E70-BB832D322996}"/>
          </ac:spMkLst>
        </pc:spChg>
        <pc:spChg chg="mod">
          <ac:chgData name="Maria Vasiura" userId="91840af9-3753-45c2-abb9-ac89a31c130d" providerId="ADAL" clId="{512BDF39-35B7-4749-B0ED-C97B5D82FCC5}" dt="2021-05-11T09:37:45.512" v="326" actId="18245"/>
          <ac:spMkLst>
            <pc:docMk/>
            <pc:sldMk cId="3711491439" sldId="257"/>
            <ac:spMk id="11" creationId="{44A55941-0F10-4512-9137-0F6E85AD17CD}"/>
          </ac:spMkLst>
        </pc:spChg>
        <pc:spChg chg="mod">
          <ac:chgData name="Maria Vasiura" userId="91840af9-3753-45c2-abb9-ac89a31c130d" providerId="ADAL" clId="{512BDF39-35B7-4749-B0ED-C97B5D82FCC5}" dt="2021-05-11T09:37:45.512" v="326" actId="18245"/>
          <ac:spMkLst>
            <pc:docMk/>
            <pc:sldMk cId="3711491439" sldId="257"/>
            <ac:spMk id="12" creationId="{36AE7D35-7FF9-48F7-9E38-F4218C97927F}"/>
          </ac:spMkLst>
        </pc:spChg>
        <pc:spChg chg="mod">
          <ac:chgData name="Maria Vasiura" userId="91840af9-3753-45c2-abb9-ac89a31c130d" providerId="ADAL" clId="{512BDF39-35B7-4749-B0ED-C97B5D82FCC5}" dt="2021-05-11T09:37:45.512" v="326" actId="18245"/>
          <ac:spMkLst>
            <pc:docMk/>
            <pc:sldMk cId="3711491439" sldId="257"/>
            <ac:spMk id="13" creationId="{2D9F077C-165C-4A76-B39E-14503A953C44}"/>
          </ac:spMkLst>
        </pc:spChg>
        <pc:spChg chg="mod">
          <ac:chgData name="Maria Vasiura" userId="91840af9-3753-45c2-abb9-ac89a31c130d" providerId="ADAL" clId="{512BDF39-35B7-4749-B0ED-C97B5D82FCC5}" dt="2021-05-11T09:37:45.512" v="326" actId="18245"/>
          <ac:spMkLst>
            <pc:docMk/>
            <pc:sldMk cId="3711491439" sldId="257"/>
            <ac:spMk id="14" creationId="{19CF25D5-BD2A-4FB9-8D83-0B919A54CDCA}"/>
          </ac:spMkLst>
        </pc:spChg>
        <pc:spChg chg="mod">
          <ac:chgData name="Maria Vasiura" userId="91840af9-3753-45c2-abb9-ac89a31c130d" providerId="ADAL" clId="{512BDF39-35B7-4749-B0ED-C97B5D82FCC5}" dt="2021-05-11T09:37:45.512" v="326" actId="18245"/>
          <ac:spMkLst>
            <pc:docMk/>
            <pc:sldMk cId="3711491439" sldId="257"/>
            <ac:spMk id="15" creationId="{692930EF-33FC-437E-9BF1-2B18D3D32DD8}"/>
          </ac:spMkLst>
        </pc:spChg>
        <pc:spChg chg="mod">
          <ac:chgData name="Maria Vasiura" userId="91840af9-3753-45c2-abb9-ac89a31c130d" providerId="ADAL" clId="{512BDF39-35B7-4749-B0ED-C97B5D82FCC5}" dt="2021-05-11T09:37:45.512" v="326" actId="18245"/>
          <ac:spMkLst>
            <pc:docMk/>
            <pc:sldMk cId="3711491439" sldId="257"/>
            <ac:spMk id="16" creationId="{9E9C087E-558B-47C8-88E0-119B3E70EAA3}"/>
          </ac:spMkLst>
        </pc:spChg>
        <pc:spChg chg="mod">
          <ac:chgData name="Maria Vasiura" userId="91840af9-3753-45c2-abb9-ac89a31c130d" providerId="ADAL" clId="{512BDF39-35B7-4749-B0ED-C97B5D82FCC5}" dt="2021-05-11T09:37:45.512" v="326" actId="18245"/>
          <ac:spMkLst>
            <pc:docMk/>
            <pc:sldMk cId="3711491439" sldId="257"/>
            <ac:spMk id="17" creationId="{9D3C10D6-5C07-4EBE-9CBD-E9A29BF4166A}"/>
          </ac:spMkLst>
        </pc:spChg>
        <pc:spChg chg="mod">
          <ac:chgData name="Maria Vasiura" userId="91840af9-3753-45c2-abb9-ac89a31c130d" providerId="ADAL" clId="{512BDF39-35B7-4749-B0ED-C97B5D82FCC5}" dt="2021-05-11T09:37:38.865" v="325" actId="18245"/>
          <ac:spMkLst>
            <pc:docMk/>
            <pc:sldMk cId="3711491439" sldId="257"/>
            <ac:spMk id="18" creationId="{FBF69E78-964B-413C-8F63-A2021587CE3B}"/>
          </ac:spMkLst>
        </pc:spChg>
        <pc:spChg chg="add del mod">
          <ac:chgData name="Maria Vasiura" userId="91840af9-3753-45c2-abb9-ac89a31c130d" providerId="ADAL" clId="{512BDF39-35B7-4749-B0ED-C97B5D82FCC5}" dt="2021-05-11T09:38:26.873" v="328" actId="12084"/>
          <ac:spMkLst>
            <pc:docMk/>
            <pc:sldMk cId="3711491439" sldId="257"/>
            <ac:spMk id="20" creationId="{3781AB09-96C5-4160-A1B4-EB6163027611}"/>
          </ac:spMkLst>
        </pc:spChg>
        <pc:spChg chg="add del mod">
          <ac:chgData name="Maria Vasiura" userId="91840af9-3753-45c2-abb9-ac89a31c130d" providerId="ADAL" clId="{512BDF39-35B7-4749-B0ED-C97B5D82FCC5}" dt="2021-05-11T09:40:02.038" v="502" actId="478"/>
          <ac:spMkLst>
            <pc:docMk/>
            <pc:sldMk cId="3711491439" sldId="257"/>
            <ac:spMk id="23" creationId="{F1624BA8-C2BF-40B4-AFB3-E9B3B839C20F}"/>
          </ac:spMkLst>
        </pc:spChg>
        <pc:grpChg chg="mod">
          <ac:chgData name="Maria Vasiura" userId="91840af9-3753-45c2-abb9-ac89a31c130d" providerId="ADAL" clId="{512BDF39-35B7-4749-B0ED-C97B5D82FCC5}" dt="2021-05-11T09:37:45.512" v="326" actId="18245"/>
          <ac:grpSpMkLst>
            <pc:docMk/>
            <pc:sldMk cId="3711491439" sldId="257"/>
            <ac:grpSpMk id="9" creationId="{BCC3F932-78C0-4157-AE76-65C6C62AC6A0}"/>
          </ac:grpSpMkLst>
        </pc:grpChg>
        <pc:graphicFrameChg chg="del mod ord">
          <ac:chgData name="Maria Vasiura" userId="91840af9-3753-45c2-abb9-ac89a31c130d" providerId="ADAL" clId="{512BDF39-35B7-4749-B0ED-C97B5D82FCC5}" dt="2021-05-11T09:39:59.426" v="501" actId="478"/>
          <ac:graphicFrameMkLst>
            <pc:docMk/>
            <pc:sldMk cId="3711491439" sldId="257"/>
            <ac:graphicFrameMk id="4" creationId="{2417B760-6147-4F2D-BBB2-E2CBB95119C7}"/>
          </ac:graphicFrameMkLst>
        </pc:graphicFrameChg>
        <pc:graphicFrameChg chg="add del mod">
          <ac:chgData name="Maria Vasiura" userId="91840af9-3753-45c2-abb9-ac89a31c130d" providerId="ADAL" clId="{512BDF39-35B7-4749-B0ED-C97B5D82FCC5}" dt="2021-05-11T09:37:57.917" v="327" actId="478"/>
          <ac:graphicFrameMkLst>
            <pc:docMk/>
            <pc:sldMk cId="3711491439" sldId="257"/>
            <ac:graphicFrameMk id="8" creationId="{8B68EBFD-ADA6-4B42-B765-9CB6E0686B7C}"/>
          </ac:graphicFrameMkLst>
        </pc:graphicFrameChg>
        <pc:graphicFrameChg chg="add mod">
          <ac:chgData name="Maria Vasiura" userId="91840af9-3753-45c2-abb9-ac89a31c130d" providerId="ADAL" clId="{512BDF39-35B7-4749-B0ED-C97B5D82FCC5}" dt="2021-05-14T12:21:57.453" v="2074" actId="20577"/>
          <ac:graphicFrameMkLst>
            <pc:docMk/>
            <pc:sldMk cId="3711491439" sldId="257"/>
            <ac:graphicFrameMk id="21" creationId="{79C507A3-E255-4E29-BBC8-B72BFA9D7AF2}"/>
          </ac:graphicFrameMkLst>
        </pc:graphicFrameChg>
        <pc:picChg chg="add mod">
          <ac:chgData name="Maria Vasiura" userId="91840af9-3753-45c2-abb9-ac89a31c130d" providerId="ADAL" clId="{512BDF39-35B7-4749-B0ED-C97B5D82FCC5}" dt="2021-05-11T06:58:24.407" v="6" actId="14100"/>
          <ac:picMkLst>
            <pc:docMk/>
            <pc:sldMk cId="3711491439" sldId="257"/>
            <ac:picMk id="5" creationId="{B990FF3F-6DFD-4C12-8680-6BFCA1F934B4}"/>
          </ac:picMkLst>
        </pc:picChg>
      </pc:sldChg>
      <pc:sldChg chg="addSp modSp mod ord modNotesTx">
        <pc:chgData name="Maria Vasiura" userId="91840af9-3753-45c2-abb9-ac89a31c130d" providerId="ADAL" clId="{512BDF39-35B7-4749-B0ED-C97B5D82FCC5}" dt="2021-05-14T12:25:27.413" v="2205" actId="1076"/>
        <pc:sldMkLst>
          <pc:docMk/>
          <pc:sldMk cId="1741000056" sldId="259"/>
        </pc:sldMkLst>
        <pc:spChg chg="add mod">
          <ac:chgData name="Maria Vasiura" userId="91840af9-3753-45c2-abb9-ac89a31c130d" providerId="ADAL" clId="{512BDF39-35B7-4749-B0ED-C97B5D82FCC5}" dt="2021-05-14T12:25:08.396" v="2191" actId="1076"/>
          <ac:spMkLst>
            <pc:docMk/>
            <pc:sldMk cId="1741000056" sldId="259"/>
            <ac:spMk id="2" creationId="{7103E13C-AB2D-46EE-BC1D-A3B0ED18AF65}"/>
          </ac:spMkLst>
        </pc:spChg>
        <pc:spChg chg="mod">
          <ac:chgData name="Maria Vasiura" userId="91840af9-3753-45c2-abb9-ac89a31c130d" providerId="ADAL" clId="{512BDF39-35B7-4749-B0ED-C97B5D82FCC5}" dt="2021-05-14T12:24:47.948" v="2185" actId="14100"/>
          <ac:spMkLst>
            <pc:docMk/>
            <pc:sldMk cId="1741000056" sldId="259"/>
            <ac:spMk id="3" creationId="{8D659FB4-F525-49F7-903C-83636C733CDC}"/>
          </ac:spMkLst>
        </pc:spChg>
        <pc:spChg chg="add mod">
          <ac:chgData name="Maria Vasiura" userId="91840af9-3753-45c2-abb9-ac89a31c130d" providerId="ADAL" clId="{512BDF39-35B7-4749-B0ED-C97B5D82FCC5}" dt="2021-05-14T12:25:06.101" v="2190" actId="1076"/>
          <ac:spMkLst>
            <pc:docMk/>
            <pc:sldMk cId="1741000056" sldId="259"/>
            <ac:spMk id="4" creationId="{9C009BEA-B13A-442C-BDCF-FD2ED21A126C}"/>
          </ac:spMkLst>
        </pc:spChg>
        <pc:spChg chg="mod">
          <ac:chgData name="Maria Vasiura" userId="91840af9-3753-45c2-abb9-ac89a31c130d" providerId="ADAL" clId="{512BDF39-35B7-4749-B0ED-C97B5D82FCC5}" dt="2021-05-14T12:23:40.456" v="2082" actId="20577"/>
          <ac:spMkLst>
            <pc:docMk/>
            <pc:sldMk cId="1741000056" sldId="259"/>
            <ac:spMk id="7" creationId="{00000000-0000-0000-0000-000000000000}"/>
          </ac:spMkLst>
        </pc:spChg>
        <pc:spChg chg="add mod">
          <ac:chgData name="Maria Vasiura" userId="91840af9-3753-45c2-abb9-ac89a31c130d" providerId="ADAL" clId="{512BDF39-35B7-4749-B0ED-C97B5D82FCC5}" dt="2021-05-14T12:25:27.413" v="2205" actId="1076"/>
          <ac:spMkLst>
            <pc:docMk/>
            <pc:sldMk cId="1741000056" sldId="259"/>
            <ac:spMk id="12" creationId="{C9D8B89B-5632-4B09-B349-A59EE8989EAF}"/>
          </ac:spMkLst>
        </pc:spChg>
        <pc:picChg chg="mod">
          <ac:chgData name="Maria Vasiura" userId="91840af9-3753-45c2-abb9-ac89a31c130d" providerId="ADAL" clId="{512BDF39-35B7-4749-B0ED-C97B5D82FCC5}" dt="2021-05-14T12:24:34.589" v="2181" actId="14100"/>
          <ac:picMkLst>
            <pc:docMk/>
            <pc:sldMk cId="1741000056" sldId="259"/>
            <ac:picMk id="6" creationId="{DA228A4F-BAAD-485D-B1DC-3C00D9B4038A}"/>
          </ac:picMkLst>
        </pc:picChg>
        <pc:picChg chg="add mod">
          <ac:chgData name="Maria Vasiura" userId="91840af9-3753-45c2-abb9-ac89a31c130d" providerId="ADAL" clId="{512BDF39-35B7-4749-B0ED-C97B5D82FCC5}" dt="2021-05-11T06:58:55.184" v="15" actId="1076"/>
          <ac:picMkLst>
            <pc:docMk/>
            <pc:sldMk cId="1741000056" sldId="259"/>
            <ac:picMk id="8" creationId="{7422D915-6680-4821-A4DE-2A02825771E8}"/>
          </ac:picMkLst>
        </pc:picChg>
        <pc:picChg chg="mod">
          <ac:chgData name="Maria Vasiura" userId="91840af9-3753-45c2-abb9-ac89a31c130d" providerId="ADAL" clId="{512BDF39-35B7-4749-B0ED-C97B5D82FCC5}" dt="2021-05-14T12:25:00.501" v="2189" actId="1076"/>
          <ac:picMkLst>
            <pc:docMk/>
            <pc:sldMk cId="1741000056" sldId="259"/>
            <ac:picMk id="10" creationId="{2CB84F6E-9333-4E31-A2FD-A934E27096AC}"/>
          </ac:picMkLst>
        </pc:picChg>
        <pc:picChg chg="mod">
          <ac:chgData name="Maria Vasiura" userId="91840af9-3753-45c2-abb9-ac89a31c130d" providerId="ADAL" clId="{512BDF39-35B7-4749-B0ED-C97B5D82FCC5}" dt="2021-05-14T12:24:53.349" v="2187" actId="1076"/>
          <ac:picMkLst>
            <pc:docMk/>
            <pc:sldMk cId="1741000056" sldId="259"/>
            <ac:picMk id="11" creationId="{BA6AD640-6D01-4D06-8D17-FDE64D8A6616}"/>
          </ac:picMkLst>
        </pc:picChg>
      </pc:sldChg>
      <pc:sldChg chg="addSp delSp modSp mod ord delCm modNotesTx">
        <pc:chgData name="Maria Vasiura" userId="91840af9-3753-45c2-abb9-ac89a31c130d" providerId="ADAL" clId="{512BDF39-35B7-4749-B0ED-C97B5D82FCC5}" dt="2021-05-19T10:39:59.946" v="2530" actId="1592"/>
        <pc:sldMkLst>
          <pc:docMk/>
          <pc:sldMk cId="2383520111" sldId="260"/>
        </pc:sldMkLst>
        <pc:spChg chg="mod">
          <ac:chgData name="Maria Vasiura" userId="91840af9-3753-45c2-abb9-ac89a31c130d" providerId="ADAL" clId="{512BDF39-35B7-4749-B0ED-C97B5D82FCC5}" dt="2021-05-14T13:36:58.185" v="2478" actId="20577"/>
          <ac:spMkLst>
            <pc:docMk/>
            <pc:sldMk cId="2383520111" sldId="260"/>
            <ac:spMk id="3" creationId="{00000000-0000-0000-0000-000000000000}"/>
          </ac:spMkLst>
        </pc:spChg>
        <pc:spChg chg="add del mod">
          <ac:chgData name="Maria Vasiura" userId="91840af9-3753-45c2-abb9-ac89a31c130d" providerId="ADAL" clId="{512BDF39-35B7-4749-B0ED-C97B5D82FCC5}" dt="2021-05-14T13:37:04.192" v="2481" actId="478"/>
          <ac:spMkLst>
            <pc:docMk/>
            <pc:sldMk cId="2383520111" sldId="260"/>
            <ac:spMk id="6" creationId="{8833ED40-DE1C-4B0B-B6B3-75B06AA4EAF6}"/>
          </ac:spMkLst>
        </pc:spChg>
        <pc:spChg chg="del mod">
          <ac:chgData name="Maria Vasiura" userId="91840af9-3753-45c2-abb9-ac89a31c130d" providerId="ADAL" clId="{512BDF39-35B7-4749-B0ED-C97B5D82FCC5}" dt="2021-05-14T13:37:01.014" v="2480" actId="478"/>
          <ac:spMkLst>
            <pc:docMk/>
            <pc:sldMk cId="2383520111" sldId="260"/>
            <ac:spMk id="7" creationId="{2D4A1323-06AF-4EE5-AC1E-F626CCDA38BB}"/>
          </ac:spMkLst>
        </pc:spChg>
        <pc:spChg chg="del mod">
          <ac:chgData name="Maria Vasiura" userId="91840af9-3753-45c2-abb9-ac89a31c130d" providerId="ADAL" clId="{512BDF39-35B7-4749-B0ED-C97B5D82FCC5}" dt="2021-05-14T13:37:06.110" v="2483" actId="478"/>
          <ac:spMkLst>
            <pc:docMk/>
            <pc:sldMk cId="2383520111" sldId="260"/>
            <ac:spMk id="9" creationId="{00000000-0000-0000-0000-000000000000}"/>
          </ac:spMkLst>
        </pc:spChg>
        <pc:spChg chg="add del mod">
          <ac:chgData name="Maria Vasiura" userId="91840af9-3753-45c2-abb9-ac89a31c130d" providerId="ADAL" clId="{512BDF39-35B7-4749-B0ED-C97B5D82FCC5}" dt="2021-05-14T13:37:16.663" v="2490" actId="478"/>
          <ac:spMkLst>
            <pc:docMk/>
            <pc:sldMk cId="2383520111" sldId="260"/>
            <ac:spMk id="12" creationId="{15098DA9-9225-49B7-A371-95F59F3B32C9}"/>
          </ac:spMkLst>
        </pc:spChg>
        <pc:spChg chg="add del mod">
          <ac:chgData name="Maria Vasiura" userId="91840af9-3753-45c2-abb9-ac89a31c130d" providerId="ADAL" clId="{512BDF39-35B7-4749-B0ED-C97B5D82FCC5}" dt="2021-05-14T13:37:10.173" v="2488" actId="478"/>
          <ac:spMkLst>
            <pc:docMk/>
            <pc:sldMk cId="2383520111" sldId="260"/>
            <ac:spMk id="14" creationId="{163B74B1-2FB7-4C82-A3AF-9907D4845CFD}"/>
          </ac:spMkLst>
        </pc:spChg>
        <pc:graphicFrameChg chg="add del mod">
          <ac:chgData name="Maria Vasiura" userId="91840af9-3753-45c2-abb9-ac89a31c130d" providerId="ADAL" clId="{512BDF39-35B7-4749-B0ED-C97B5D82FCC5}" dt="2021-05-14T13:37:10.173" v="2488" actId="478"/>
          <ac:graphicFrameMkLst>
            <pc:docMk/>
            <pc:sldMk cId="2383520111" sldId="260"/>
            <ac:graphicFrameMk id="2" creationId="{FCE0C4D1-49CA-4B0B-A3CB-22007E47D2EF}"/>
          </ac:graphicFrameMkLst>
        </pc:graphicFrameChg>
        <pc:graphicFrameChg chg="mod">
          <ac:chgData name="Maria Vasiura" userId="91840af9-3753-45c2-abb9-ac89a31c130d" providerId="ADAL" clId="{512BDF39-35B7-4749-B0ED-C97B5D82FCC5}" dt="2021-05-14T13:40:58.307" v="2516"/>
          <ac:graphicFrameMkLst>
            <pc:docMk/>
            <pc:sldMk cId="2383520111" sldId="260"/>
            <ac:graphicFrameMk id="8" creationId="{89F3333C-BB8C-4BEA-B8FA-803F3C38F255}"/>
          </ac:graphicFrameMkLst>
        </pc:graphicFrameChg>
        <pc:picChg chg="add mod">
          <ac:chgData name="Maria Vasiura" userId="91840af9-3753-45c2-abb9-ac89a31c130d" providerId="ADAL" clId="{512BDF39-35B7-4749-B0ED-C97B5D82FCC5}" dt="2021-05-11T06:58:44.025" v="11" actId="1076"/>
          <ac:picMkLst>
            <pc:docMk/>
            <pc:sldMk cId="2383520111" sldId="260"/>
            <ac:picMk id="10" creationId="{B193A248-68BC-4EBB-9A63-40379BF0531D}"/>
          </ac:picMkLst>
        </pc:picChg>
      </pc:sldChg>
      <pc:sldChg chg="addSp modSp mod ord delCm">
        <pc:chgData name="Maria Vasiura" userId="91840af9-3753-45c2-abb9-ac89a31c130d" providerId="ADAL" clId="{512BDF39-35B7-4749-B0ED-C97B5D82FCC5}" dt="2021-05-14T18:29:18.913" v="2529" actId="13926"/>
        <pc:sldMkLst>
          <pc:docMk/>
          <pc:sldMk cId="45426372" sldId="261"/>
        </pc:sldMkLst>
        <pc:graphicFrameChg chg="mod modGraphic">
          <ac:chgData name="Maria Vasiura" userId="91840af9-3753-45c2-abb9-ac89a31c130d" providerId="ADAL" clId="{512BDF39-35B7-4749-B0ED-C97B5D82FCC5}" dt="2021-05-14T18:29:18.913" v="2529" actId="13926"/>
          <ac:graphicFrameMkLst>
            <pc:docMk/>
            <pc:sldMk cId="45426372" sldId="261"/>
            <ac:graphicFrameMk id="6" creationId="{45AB4663-B60D-428B-A4E8-737426320AD4}"/>
          </ac:graphicFrameMkLst>
        </pc:graphicFrameChg>
        <pc:picChg chg="add mod">
          <ac:chgData name="Maria Vasiura" userId="91840af9-3753-45c2-abb9-ac89a31c130d" providerId="ADAL" clId="{512BDF39-35B7-4749-B0ED-C97B5D82FCC5}" dt="2021-05-11T07:04:09.577" v="27"/>
          <ac:picMkLst>
            <pc:docMk/>
            <pc:sldMk cId="45426372" sldId="261"/>
            <ac:picMk id="7" creationId="{4CCBB56F-371D-4428-8427-0C78FDF1352C}"/>
          </ac:picMkLst>
        </pc:picChg>
      </pc:sldChg>
      <pc:sldChg chg="addSp delSp modSp mod ord delCm">
        <pc:chgData name="Maria Vasiura" userId="91840af9-3753-45c2-abb9-ac89a31c130d" providerId="ADAL" clId="{512BDF39-35B7-4749-B0ED-C97B5D82FCC5}" dt="2021-05-12T13:00:20.598" v="1747"/>
        <pc:sldMkLst>
          <pc:docMk/>
          <pc:sldMk cId="1758515591" sldId="262"/>
        </pc:sldMkLst>
        <pc:spChg chg="add del mod">
          <ac:chgData name="Maria Vasiura" userId="91840af9-3753-45c2-abb9-ac89a31c130d" providerId="ADAL" clId="{512BDF39-35B7-4749-B0ED-C97B5D82FCC5}" dt="2021-05-11T14:10:54.839" v="1455" actId="22"/>
          <ac:spMkLst>
            <pc:docMk/>
            <pc:sldMk cId="1758515591" sldId="262"/>
            <ac:spMk id="4" creationId="{F5BC525B-4CBB-4071-B374-827B31E7D50F}"/>
          </ac:spMkLst>
        </pc:spChg>
        <pc:spChg chg="del mod">
          <ac:chgData name="Maria Vasiura" userId="91840af9-3753-45c2-abb9-ac89a31c130d" providerId="ADAL" clId="{512BDF39-35B7-4749-B0ED-C97B5D82FCC5}" dt="2021-05-11T14:20:21.527" v="1487" actId="478"/>
          <ac:spMkLst>
            <pc:docMk/>
            <pc:sldMk cId="1758515591" sldId="262"/>
            <ac:spMk id="6" creationId="{16A7A19B-2CC4-4697-82F4-9D4EC9B0D2CE}"/>
          </ac:spMkLst>
        </pc:spChg>
        <pc:spChg chg="del">
          <ac:chgData name="Maria Vasiura" userId="91840af9-3753-45c2-abb9-ac89a31c130d" providerId="ADAL" clId="{512BDF39-35B7-4749-B0ED-C97B5D82FCC5}" dt="2021-05-11T14:08:02.174" v="1454" actId="478"/>
          <ac:spMkLst>
            <pc:docMk/>
            <pc:sldMk cId="1758515591" sldId="262"/>
            <ac:spMk id="8" creationId="{65F05D04-E3DF-4741-AE7F-5D091D2E1CE6}"/>
          </ac:spMkLst>
        </pc:spChg>
        <pc:spChg chg="add mod">
          <ac:chgData name="Maria Vasiura" userId="91840af9-3753-45c2-abb9-ac89a31c130d" providerId="ADAL" clId="{512BDF39-35B7-4749-B0ED-C97B5D82FCC5}" dt="2021-05-11T14:40:06.696" v="1504" actId="20577"/>
          <ac:spMkLst>
            <pc:docMk/>
            <pc:sldMk cId="1758515591" sldId="262"/>
            <ac:spMk id="13" creationId="{191C561A-761E-48F5-8CB9-C3CB3D747A2D}"/>
          </ac:spMkLst>
        </pc:spChg>
        <pc:picChg chg="del mod">
          <ac:chgData name="Maria Vasiura" userId="91840af9-3753-45c2-abb9-ac89a31c130d" providerId="ADAL" clId="{512BDF39-35B7-4749-B0ED-C97B5D82FCC5}" dt="2021-05-11T14:11:28.455" v="1464" actId="478"/>
          <ac:picMkLst>
            <pc:docMk/>
            <pc:sldMk cId="1758515591" sldId="262"/>
            <ac:picMk id="9" creationId="{262005D9-413F-4048-9896-7D0E9DDD914E}"/>
          </ac:picMkLst>
        </pc:picChg>
        <pc:picChg chg="add mod">
          <ac:chgData name="Maria Vasiura" userId="91840af9-3753-45c2-abb9-ac89a31c130d" providerId="ADAL" clId="{512BDF39-35B7-4749-B0ED-C97B5D82FCC5}" dt="2021-05-11T07:04:11.762" v="28"/>
          <ac:picMkLst>
            <pc:docMk/>
            <pc:sldMk cId="1758515591" sldId="262"/>
            <ac:picMk id="10" creationId="{121BB81B-6322-49C8-B25D-C150F48B715E}"/>
          </ac:picMkLst>
        </pc:picChg>
        <pc:picChg chg="del mod">
          <ac:chgData name="Maria Vasiura" userId="91840af9-3753-45c2-abb9-ac89a31c130d" providerId="ADAL" clId="{512BDF39-35B7-4749-B0ED-C97B5D82FCC5}" dt="2021-05-11T14:07:59.199" v="1453" actId="478"/>
          <ac:picMkLst>
            <pc:docMk/>
            <pc:sldMk cId="1758515591" sldId="262"/>
            <ac:picMk id="11" creationId="{5AD25773-70E4-409A-B1CD-83861EE8F248}"/>
          </ac:picMkLst>
        </pc:picChg>
        <pc:picChg chg="add mod ord">
          <ac:chgData name="Maria Vasiura" userId="91840af9-3753-45c2-abb9-ac89a31c130d" providerId="ADAL" clId="{512BDF39-35B7-4749-B0ED-C97B5D82FCC5}" dt="2021-05-11T14:12:38.752" v="1465" actId="1076"/>
          <ac:picMkLst>
            <pc:docMk/>
            <pc:sldMk cId="1758515591" sldId="262"/>
            <ac:picMk id="12" creationId="{B7DD52CB-4C20-4CC2-99FC-1B44C5955A51}"/>
          </ac:picMkLst>
        </pc:picChg>
        <pc:picChg chg="add mod">
          <ac:chgData name="Maria Vasiura" userId="91840af9-3753-45c2-abb9-ac89a31c130d" providerId="ADAL" clId="{512BDF39-35B7-4749-B0ED-C97B5D82FCC5}" dt="2021-05-11T14:16:17.035" v="1480" actId="1076"/>
          <ac:picMkLst>
            <pc:docMk/>
            <pc:sldMk cId="1758515591" sldId="262"/>
            <ac:picMk id="15" creationId="{488E7920-3236-4835-9B73-EF6EF7422621}"/>
          </ac:picMkLst>
        </pc:picChg>
        <pc:picChg chg="add mod">
          <ac:chgData name="Maria Vasiura" userId="91840af9-3753-45c2-abb9-ac89a31c130d" providerId="ADAL" clId="{512BDF39-35B7-4749-B0ED-C97B5D82FCC5}" dt="2021-05-11T14:32:48.877" v="1498" actId="208"/>
          <ac:picMkLst>
            <pc:docMk/>
            <pc:sldMk cId="1758515591" sldId="262"/>
            <ac:picMk id="17" creationId="{A7F01B78-90EC-4DAF-9F37-4650A5937009}"/>
          </ac:picMkLst>
        </pc:picChg>
        <pc:picChg chg="add mod">
          <ac:chgData name="Maria Vasiura" userId="91840af9-3753-45c2-abb9-ac89a31c130d" providerId="ADAL" clId="{512BDF39-35B7-4749-B0ED-C97B5D82FCC5}" dt="2021-05-11T14:41:22.058" v="1513" actId="1076"/>
          <ac:picMkLst>
            <pc:docMk/>
            <pc:sldMk cId="1758515591" sldId="262"/>
            <ac:picMk id="19" creationId="{13261288-90BF-4D44-AF15-55035EB6CDDA}"/>
          </ac:picMkLst>
        </pc:picChg>
      </pc:sldChg>
      <pc:sldChg chg="addSp delSp modSp mod ord delCm modNotesTx">
        <pc:chgData name="Maria Vasiura" userId="91840af9-3753-45c2-abb9-ac89a31c130d" providerId="ADAL" clId="{512BDF39-35B7-4749-B0ED-C97B5D82FCC5}" dt="2021-05-19T10:58:42.444" v="2531" actId="1592"/>
        <pc:sldMkLst>
          <pc:docMk/>
          <pc:sldMk cId="1017595494" sldId="270"/>
        </pc:sldMkLst>
        <pc:spChg chg="add del mod">
          <ac:chgData name="Maria Vasiura" userId="91840af9-3753-45c2-abb9-ac89a31c130d" providerId="ADAL" clId="{512BDF39-35B7-4749-B0ED-C97B5D82FCC5}" dt="2021-05-14T13:28:33.791" v="2381"/>
          <ac:spMkLst>
            <pc:docMk/>
            <pc:sldMk cId="1017595494" sldId="270"/>
            <ac:spMk id="7" creationId="{474E7EBC-EC30-436D-A2F5-2CCEA7F44527}"/>
          </ac:spMkLst>
        </pc:spChg>
        <pc:picChg chg="add mod">
          <ac:chgData name="Maria Vasiura" userId="91840af9-3753-45c2-abb9-ac89a31c130d" providerId="ADAL" clId="{512BDF39-35B7-4749-B0ED-C97B5D82FCC5}" dt="2021-05-11T07:04:07.229" v="26"/>
          <ac:picMkLst>
            <pc:docMk/>
            <pc:sldMk cId="1017595494" sldId="270"/>
            <ac:picMk id="5" creationId="{7CFF45C4-912D-4768-A4FB-33DB55E14B50}"/>
          </ac:picMkLst>
        </pc:picChg>
        <pc:picChg chg="del mod">
          <ac:chgData name="Maria Vasiura" userId="91840af9-3753-45c2-abb9-ac89a31c130d" providerId="ADAL" clId="{512BDF39-35B7-4749-B0ED-C97B5D82FCC5}" dt="2021-05-14T13:28:17.716" v="2380" actId="478"/>
          <ac:picMkLst>
            <pc:docMk/>
            <pc:sldMk cId="1017595494" sldId="270"/>
            <ac:picMk id="6" creationId="{3E5C23F9-CE99-4ED9-A54F-A7FAF1CB3656}"/>
          </ac:picMkLst>
        </pc:picChg>
        <pc:picChg chg="add mod">
          <ac:chgData name="Maria Vasiura" userId="91840af9-3753-45c2-abb9-ac89a31c130d" providerId="ADAL" clId="{512BDF39-35B7-4749-B0ED-C97B5D82FCC5}" dt="2021-05-14T13:28:36.709" v="2384" actId="1076"/>
          <ac:picMkLst>
            <pc:docMk/>
            <pc:sldMk cId="1017595494" sldId="270"/>
            <ac:picMk id="9" creationId="{0DB97421-7737-44B0-A53F-AD71DD455333}"/>
          </ac:picMkLst>
        </pc:picChg>
      </pc:sldChg>
      <pc:sldChg chg="addSp delSp modSp mod ord">
        <pc:chgData name="Maria Vasiura" userId="91840af9-3753-45c2-abb9-ac89a31c130d" providerId="ADAL" clId="{512BDF39-35B7-4749-B0ED-C97B5D82FCC5}" dt="2021-05-12T13:00:20.598" v="1747"/>
        <pc:sldMkLst>
          <pc:docMk/>
          <pc:sldMk cId="1440452983" sldId="272"/>
        </pc:sldMkLst>
        <pc:spChg chg="mod">
          <ac:chgData name="Maria Vasiura" userId="91840af9-3753-45c2-abb9-ac89a31c130d" providerId="ADAL" clId="{512BDF39-35B7-4749-B0ED-C97B5D82FCC5}" dt="2021-05-12T09:50:06.947" v="1708" actId="20577"/>
          <ac:spMkLst>
            <pc:docMk/>
            <pc:sldMk cId="1440452983" sldId="272"/>
            <ac:spMk id="4" creationId="{00000000-0000-0000-0000-000000000000}"/>
          </ac:spMkLst>
        </pc:spChg>
        <pc:picChg chg="add del mod">
          <ac:chgData name="Maria Vasiura" userId="91840af9-3753-45c2-abb9-ac89a31c130d" providerId="ADAL" clId="{512BDF39-35B7-4749-B0ED-C97B5D82FCC5}" dt="2021-05-11T07:04:18.065" v="30" actId="478"/>
          <ac:picMkLst>
            <pc:docMk/>
            <pc:sldMk cId="1440452983" sldId="272"/>
            <ac:picMk id="5" creationId="{B920E375-34AC-4C59-BCA9-763D79C86063}"/>
          </ac:picMkLst>
        </pc:picChg>
        <pc:picChg chg="add mod">
          <ac:chgData name="Maria Vasiura" userId="91840af9-3753-45c2-abb9-ac89a31c130d" providerId="ADAL" clId="{512BDF39-35B7-4749-B0ED-C97B5D82FCC5}" dt="2021-05-11T07:04:34.134" v="34" actId="1076"/>
          <ac:picMkLst>
            <pc:docMk/>
            <pc:sldMk cId="1440452983" sldId="272"/>
            <ac:picMk id="6" creationId="{C38D922B-CB43-49B6-B4A3-AE728A630BE3}"/>
          </ac:picMkLst>
        </pc:picChg>
      </pc:sldChg>
      <pc:sldChg chg="addSp delSp modSp mod delCm modNotesTx">
        <pc:chgData name="Maria Vasiura" userId="91840af9-3753-45c2-abb9-ac89a31c130d" providerId="ADAL" clId="{512BDF39-35B7-4749-B0ED-C97B5D82FCC5}" dt="2021-05-12T08:00:08.114" v="1686" actId="207"/>
        <pc:sldMkLst>
          <pc:docMk/>
          <pc:sldMk cId="3765985615" sldId="278"/>
        </pc:sldMkLst>
        <pc:spChg chg="mod">
          <ac:chgData name="Maria Vasiura" userId="91840af9-3753-45c2-abb9-ac89a31c130d" providerId="ADAL" clId="{512BDF39-35B7-4749-B0ED-C97B5D82FCC5}" dt="2021-05-11T08:55:34.411" v="100" actId="20577"/>
          <ac:spMkLst>
            <pc:docMk/>
            <pc:sldMk cId="3765985615" sldId="278"/>
            <ac:spMk id="3" creationId="{00000000-0000-0000-0000-000000000000}"/>
          </ac:spMkLst>
        </pc:spChg>
        <pc:spChg chg="add mod">
          <ac:chgData name="Maria Vasiura" userId="91840af9-3753-45c2-abb9-ac89a31c130d" providerId="ADAL" clId="{512BDF39-35B7-4749-B0ED-C97B5D82FCC5}" dt="2021-05-12T08:00:08.114" v="1686" actId="207"/>
          <ac:spMkLst>
            <pc:docMk/>
            <pc:sldMk cId="3765985615" sldId="278"/>
            <ac:spMk id="4" creationId="{6957C843-E330-4E45-BBF5-DE44448D1477}"/>
          </ac:spMkLst>
        </pc:spChg>
        <pc:spChg chg="mod">
          <ac:chgData name="Maria Vasiura" userId="91840af9-3753-45c2-abb9-ac89a31c130d" providerId="ADAL" clId="{512BDF39-35B7-4749-B0ED-C97B5D82FCC5}" dt="2021-05-11T10:51:47.322" v="952" actId="1076"/>
          <ac:spMkLst>
            <pc:docMk/>
            <pc:sldMk cId="3765985615" sldId="278"/>
            <ac:spMk id="5" creationId="{00000000-0000-0000-0000-000000000000}"/>
          </ac:spMkLst>
        </pc:spChg>
        <pc:spChg chg="add del mod">
          <ac:chgData name="Maria Vasiura" userId="91840af9-3753-45c2-abb9-ac89a31c130d" providerId="ADAL" clId="{512BDF39-35B7-4749-B0ED-C97B5D82FCC5}" dt="2021-05-11T10:51:34.032" v="948" actId="478"/>
          <ac:spMkLst>
            <pc:docMk/>
            <pc:sldMk cId="3765985615" sldId="278"/>
            <ac:spMk id="12" creationId="{853F5460-ECB1-4B82-8373-4980386E32D2}"/>
          </ac:spMkLst>
        </pc:spChg>
        <pc:spChg chg="add del mod">
          <ac:chgData name="Maria Vasiura" userId="91840af9-3753-45c2-abb9-ac89a31c130d" providerId="ADAL" clId="{512BDF39-35B7-4749-B0ED-C97B5D82FCC5}" dt="2021-05-11T10:51:31.679" v="946" actId="478"/>
          <ac:spMkLst>
            <pc:docMk/>
            <pc:sldMk cId="3765985615" sldId="278"/>
            <ac:spMk id="15" creationId="{F344C515-3BFB-4B33-BE85-026E9F9FDBE8}"/>
          </ac:spMkLst>
        </pc:spChg>
        <pc:spChg chg="add del mod">
          <ac:chgData name="Maria Vasiura" userId="91840af9-3753-45c2-abb9-ac89a31c130d" providerId="ADAL" clId="{512BDF39-35B7-4749-B0ED-C97B5D82FCC5}" dt="2021-05-11T10:51:35.461" v="949" actId="478"/>
          <ac:spMkLst>
            <pc:docMk/>
            <pc:sldMk cId="3765985615" sldId="278"/>
            <ac:spMk id="17" creationId="{2782F895-F983-4FA9-BC4B-7042E6230D43}"/>
          </ac:spMkLst>
        </pc:spChg>
        <pc:spChg chg="mod">
          <ac:chgData name="Maria Vasiura" userId="91840af9-3753-45c2-abb9-ac89a31c130d" providerId="ADAL" clId="{512BDF39-35B7-4749-B0ED-C97B5D82FCC5}" dt="2021-05-11T10:51:50.252" v="953" actId="1076"/>
          <ac:spMkLst>
            <pc:docMk/>
            <pc:sldMk cId="3765985615" sldId="278"/>
            <ac:spMk id="21" creationId="{00000000-0000-0000-0000-000000000000}"/>
          </ac:spMkLst>
        </pc:spChg>
        <pc:spChg chg="del mod">
          <ac:chgData name="Maria Vasiura" userId="91840af9-3753-45c2-abb9-ac89a31c130d" providerId="ADAL" clId="{512BDF39-35B7-4749-B0ED-C97B5D82FCC5}" dt="2021-05-11T10:51:27.583" v="945" actId="478"/>
          <ac:spMkLst>
            <pc:docMk/>
            <pc:sldMk cId="3765985615" sldId="278"/>
            <ac:spMk id="23" creationId="{00000000-0000-0000-0000-000000000000}"/>
          </ac:spMkLst>
        </pc:spChg>
        <pc:spChg chg="mod">
          <ac:chgData name="Maria Vasiura" userId="91840af9-3753-45c2-abb9-ac89a31c130d" providerId="ADAL" clId="{512BDF39-35B7-4749-B0ED-C97B5D82FCC5}" dt="2021-05-11T10:51:54.542" v="955" actId="20577"/>
          <ac:spMkLst>
            <pc:docMk/>
            <pc:sldMk cId="3765985615" sldId="278"/>
            <ac:spMk id="24" creationId="{00000000-0000-0000-0000-000000000000}"/>
          </ac:spMkLst>
        </pc:spChg>
        <pc:spChg chg="mod">
          <ac:chgData name="Maria Vasiura" userId="91840af9-3753-45c2-abb9-ac89a31c130d" providerId="ADAL" clId="{512BDF39-35B7-4749-B0ED-C97B5D82FCC5}" dt="2021-05-11T10:52:06.402" v="958" actId="1076"/>
          <ac:spMkLst>
            <pc:docMk/>
            <pc:sldMk cId="3765985615" sldId="278"/>
            <ac:spMk id="25" creationId="{00000000-0000-0000-0000-000000000000}"/>
          </ac:spMkLst>
        </pc:spChg>
        <pc:spChg chg="del mod">
          <ac:chgData name="Maria Vasiura" userId="91840af9-3753-45c2-abb9-ac89a31c130d" providerId="ADAL" clId="{512BDF39-35B7-4749-B0ED-C97B5D82FCC5}" dt="2021-05-11T10:51:25.847" v="944" actId="478"/>
          <ac:spMkLst>
            <pc:docMk/>
            <pc:sldMk cId="3765985615" sldId="278"/>
            <ac:spMk id="27" creationId="{00000000-0000-0000-0000-000000000000}"/>
          </ac:spMkLst>
        </pc:spChg>
        <pc:spChg chg="mod">
          <ac:chgData name="Maria Vasiura" userId="91840af9-3753-45c2-abb9-ac89a31c130d" providerId="ADAL" clId="{512BDF39-35B7-4749-B0ED-C97B5D82FCC5}" dt="2021-05-11T10:52:46.539" v="961" actId="1076"/>
          <ac:spMkLst>
            <pc:docMk/>
            <pc:sldMk cId="3765985615" sldId="278"/>
            <ac:spMk id="28" creationId="{00000000-0000-0000-0000-000000000000}"/>
          </ac:spMkLst>
        </pc:spChg>
        <pc:spChg chg="mod">
          <ac:chgData name="Maria Vasiura" userId="91840af9-3753-45c2-abb9-ac89a31c130d" providerId="ADAL" clId="{512BDF39-35B7-4749-B0ED-C97B5D82FCC5}" dt="2021-05-11T10:52:08.980" v="959" actId="1076"/>
          <ac:spMkLst>
            <pc:docMk/>
            <pc:sldMk cId="3765985615" sldId="278"/>
            <ac:spMk id="29" creationId="{00000000-0000-0000-0000-000000000000}"/>
          </ac:spMkLst>
        </pc:spChg>
        <pc:picChg chg="add mod">
          <ac:chgData name="Maria Vasiura" userId="91840af9-3753-45c2-abb9-ac89a31c130d" providerId="ADAL" clId="{512BDF39-35B7-4749-B0ED-C97B5D82FCC5}" dt="2021-05-11T07:19:44.917" v="47" actId="14100"/>
          <ac:picMkLst>
            <pc:docMk/>
            <pc:sldMk cId="3765985615" sldId="278"/>
            <ac:picMk id="8" creationId="{7A2506F6-6E7A-4C1A-A733-8FC35CCDA037}"/>
          </ac:picMkLst>
        </pc:picChg>
        <pc:picChg chg="add mod">
          <ac:chgData name="Maria Vasiura" userId="91840af9-3753-45c2-abb9-ac89a31c130d" providerId="ADAL" clId="{512BDF39-35B7-4749-B0ED-C97B5D82FCC5}" dt="2021-05-11T07:19:40.932" v="46" actId="1076"/>
          <ac:picMkLst>
            <pc:docMk/>
            <pc:sldMk cId="3765985615" sldId="278"/>
            <ac:picMk id="10" creationId="{89A3200D-64F7-4872-8B59-04733F518204}"/>
          </ac:picMkLst>
        </pc:picChg>
        <pc:picChg chg="add mod">
          <ac:chgData name="Maria Vasiura" userId="91840af9-3753-45c2-abb9-ac89a31c130d" providerId="ADAL" clId="{512BDF39-35B7-4749-B0ED-C97B5D82FCC5}" dt="2021-05-11T06:58:34.206" v="9" actId="1038"/>
          <ac:picMkLst>
            <pc:docMk/>
            <pc:sldMk cId="3765985615" sldId="278"/>
            <ac:picMk id="14" creationId="{993401C8-33F2-4A63-9328-A1DD735F82FB}"/>
          </ac:picMkLst>
        </pc:picChg>
      </pc:sldChg>
      <pc:sldChg chg="addSp modSp del mod">
        <pc:chgData name="Maria Vasiura" userId="91840af9-3753-45c2-abb9-ac89a31c130d" providerId="ADAL" clId="{512BDF39-35B7-4749-B0ED-C97B5D82FCC5}" dt="2021-05-11T10:56:10.987" v="1085" actId="47"/>
        <pc:sldMkLst>
          <pc:docMk/>
          <pc:sldMk cId="1344734880" sldId="279"/>
        </pc:sldMkLst>
        <pc:spChg chg="mod">
          <ac:chgData name="Maria Vasiura" userId="91840af9-3753-45c2-abb9-ac89a31c130d" providerId="ADAL" clId="{512BDF39-35B7-4749-B0ED-C97B5D82FCC5}" dt="2021-05-11T08:55:41.485" v="101"/>
          <ac:spMkLst>
            <pc:docMk/>
            <pc:sldMk cId="1344734880" sldId="279"/>
            <ac:spMk id="3" creationId="{00000000-0000-0000-0000-000000000000}"/>
          </ac:spMkLst>
        </pc:spChg>
        <pc:spChg chg="mod">
          <ac:chgData name="Maria Vasiura" userId="91840af9-3753-45c2-abb9-ac89a31c130d" providerId="ADAL" clId="{512BDF39-35B7-4749-B0ED-C97B5D82FCC5}" dt="2021-05-11T07:20:00.223" v="52" actId="20577"/>
          <ac:spMkLst>
            <pc:docMk/>
            <pc:sldMk cId="1344734880" sldId="279"/>
            <ac:spMk id="5" creationId="{00000000-0000-0000-0000-000000000000}"/>
          </ac:spMkLst>
        </pc:spChg>
        <pc:spChg chg="mod">
          <ac:chgData name="Maria Vasiura" userId="91840af9-3753-45c2-abb9-ac89a31c130d" providerId="ADAL" clId="{512BDF39-35B7-4749-B0ED-C97B5D82FCC5}" dt="2021-05-11T07:20:01.680" v="53" actId="20577"/>
          <ac:spMkLst>
            <pc:docMk/>
            <pc:sldMk cId="1344734880" sldId="279"/>
            <ac:spMk id="23" creationId="{00000000-0000-0000-0000-000000000000}"/>
          </ac:spMkLst>
        </pc:spChg>
        <pc:spChg chg="mod">
          <ac:chgData name="Maria Vasiura" userId="91840af9-3753-45c2-abb9-ac89a31c130d" providerId="ADAL" clId="{512BDF39-35B7-4749-B0ED-C97B5D82FCC5}" dt="2021-05-11T07:20:02.912" v="54" actId="20577"/>
          <ac:spMkLst>
            <pc:docMk/>
            <pc:sldMk cId="1344734880" sldId="279"/>
            <ac:spMk id="24" creationId="{00000000-0000-0000-0000-000000000000}"/>
          </ac:spMkLst>
        </pc:spChg>
        <pc:spChg chg="mod">
          <ac:chgData name="Maria Vasiura" userId="91840af9-3753-45c2-abb9-ac89a31c130d" providerId="ADAL" clId="{512BDF39-35B7-4749-B0ED-C97B5D82FCC5}" dt="2021-05-11T07:20:04.236" v="55" actId="20577"/>
          <ac:spMkLst>
            <pc:docMk/>
            <pc:sldMk cId="1344734880" sldId="279"/>
            <ac:spMk id="25" creationId="{00000000-0000-0000-0000-000000000000}"/>
          </ac:spMkLst>
        </pc:spChg>
        <pc:picChg chg="add mod">
          <ac:chgData name="Maria Vasiura" userId="91840af9-3753-45c2-abb9-ac89a31c130d" providerId="ADAL" clId="{512BDF39-35B7-4749-B0ED-C97B5D82FCC5}" dt="2021-05-11T06:58:51.512" v="13" actId="1076"/>
          <ac:picMkLst>
            <pc:docMk/>
            <pc:sldMk cId="1344734880" sldId="279"/>
            <ac:picMk id="14" creationId="{1757AF96-D3E4-4A83-A12D-A8FBC4CDE4E8}"/>
          </ac:picMkLst>
        </pc:picChg>
      </pc:sldChg>
      <pc:sldChg chg="addSp delSp modSp mod ord modNotesTx">
        <pc:chgData name="Maria Vasiura" userId="91840af9-3753-45c2-abb9-ac89a31c130d" providerId="ADAL" clId="{512BDF39-35B7-4749-B0ED-C97B5D82FCC5}" dt="2021-05-14T12:34:59.229" v="2349" actId="207"/>
        <pc:sldMkLst>
          <pc:docMk/>
          <pc:sldMk cId="2785557674" sldId="280"/>
        </pc:sldMkLst>
        <pc:spChg chg="add mod">
          <ac:chgData name="Maria Vasiura" userId="91840af9-3753-45c2-abb9-ac89a31c130d" providerId="ADAL" clId="{512BDF39-35B7-4749-B0ED-C97B5D82FCC5}" dt="2021-05-14T11:54:26.398" v="2027" actId="20577"/>
          <ac:spMkLst>
            <pc:docMk/>
            <pc:sldMk cId="2785557674" sldId="280"/>
            <ac:spMk id="2" creationId="{152B2DE3-ED44-4027-A5C7-104B9A7B74D5}"/>
          </ac:spMkLst>
        </pc:spChg>
        <pc:spChg chg="add mod">
          <ac:chgData name="Maria Vasiura" userId="91840af9-3753-45c2-abb9-ac89a31c130d" providerId="ADAL" clId="{512BDF39-35B7-4749-B0ED-C97B5D82FCC5}" dt="2021-05-14T12:34:59.229" v="2349" actId="207"/>
          <ac:spMkLst>
            <pc:docMk/>
            <pc:sldMk cId="2785557674" sldId="280"/>
            <ac:spMk id="3" creationId="{9DEF68B3-F5B2-4EB9-8764-9C48858E6071}"/>
          </ac:spMkLst>
        </pc:spChg>
        <pc:picChg chg="add mod">
          <ac:chgData name="Maria Vasiura" userId="91840af9-3753-45c2-abb9-ac89a31c130d" providerId="ADAL" clId="{512BDF39-35B7-4749-B0ED-C97B5D82FCC5}" dt="2021-05-11T07:03:42.326" v="17" actId="1076"/>
          <ac:picMkLst>
            <pc:docMk/>
            <pc:sldMk cId="2785557674" sldId="280"/>
            <ac:picMk id="6" creationId="{0042B406-3148-4FAD-B9F9-E42525ECDC3D}"/>
          </ac:picMkLst>
        </pc:picChg>
        <pc:picChg chg="add del mod">
          <ac:chgData name="Maria Vasiura" userId="91840af9-3753-45c2-abb9-ac89a31c130d" providerId="ADAL" clId="{512BDF39-35B7-4749-B0ED-C97B5D82FCC5}" dt="2021-05-14T12:33:18.524" v="2302" actId="478"/>
          <ac:picMkLst>
            <pc:docMk/>
            <pc:sldMk cId="2785557674" sldId="280"/>
            <ac:picMk id="8" creationId="{1F5A9F92-B72A-4017-BC95-1101B632A457}"/>
          </ac:picMkLst>
        </pc:picChg>
        <pc:picChg chg="mod">
          <ac:chgData name="Maria Vasiura" userId="91840af9-3753-45c2-abb9-ac89a31c130d" providerId="ADAL" clId="{512BDF39-35B7-4749-B0ED-C97B5D82FCC5}" dt="2021-05-14T11:46:54.351" v="1873" actId="1076"/>
          <ac:picMkLst>
            <pc:docMk/>
            <pc:sldMk cId="2785557674" sldId="280"/>
            <ac:picMk id="12" creationId="{051D9BAD-EF22-4AC7-8AD5-3212EDC12F62}"/>
          </ac:picMkLst>
        </pc:picChg>
      </pc:sldChg>
      <pc:sldChg chg="addSp modSp mod ord delCm modNotesTx">
        <pc:chgData name="Maria Vasiura" userId="91840af9-3753-45c2-abb9-ac89a31c130d" providerId="ADAL" clId="{512BDF39-35B7-4749-B0ED-C97B5D82FCC5}" dt="2021-05-12T13:00:20.598" v="1747"/>
        <pc:sldMkLst>
          <pc:docMk/>
          <pc:sldMk cId="997332266" sldId="281"/>
        </pc:sldMkLst>
        <pc:picChg chg="mod">
          <ac:chgData name="Maria Vasiura" userId="91840af9-3753-45c2-abb9-ac89a31c130d" providerId="ADAL" clId="{512BDF39-35B7-4749-B0ED-C97B5D82FCC5}" dt="2021-05-11T07:21:23.063" v="66"/>
          <ac:picMkLst>
            <pc:docMk/>
            <pc:sldMk cId="997332266" sldId="281"/>
            <ac:picMk id="6" creationId="{81128DEB-F1EE-409F-92BE-7F976C70E659}"/>
          </ac:picMkLst>
        </pc:picChg>
        <pc:picChg chg="add mod">
          <ac:chgData name="Maria Vasiura" userId="91840af9-3753-45c2-abb9-ac89a31c130d" providerId="ADAL" clId="{512BDF39-35B7-4749-B0ED-C97B5D82FCC5}" dt="2021-05-11T07:03:49.191" v="19" actId="1076"/>
          <ac:picMkLst>
            <pc:docMk/>
            <pc:sldMk cId="997332266" sldId="281"/>
            <ac:picMk id="8" creationId="{062AF5D6-CF05-46AE-A47D-035ABC7B2BAF}"/>
          </ac:picMkLst>
        </pc:picChg>
      </pc:sldChg>
      <pc:sldChg chg="addSp modSp mod ord modNotesTx">
        <pc:chgData name="Maria Vasiura" userId="91840af9-3753-45c2-abb9-ac89a31c130d" providerId="ADAL" clId="{512BDF39-35B7-4749-B0ED-C97B5D82FCC5}" dt="2021-05-14T13:33:44.127" v="2452" actId="20577"/>
        <pc:sldMkLst>
          <pc:docMk/>
          <pc:sldMk cId="358944195" sldId="282"/>
        </pc:sldMkLst>
        <pc:spChg chg="add mod">
          <ac:chgData name="Maria Vasiura" userId="91840af9-3753-45c2-abb9-ac89a31c130d" providerId="ADAL" clId="{512BDF39-35B7-4749-B0ED-C97B5D82FCC5}" dt="2021-05-14T12:26:26.661" v="2240" actId="1076"/>
          <ac:spMkLst>
            <pc:docMk/>
            <pc:sldMk cId="358944195" sldId="282"/>
            <ac:spMk id="2" creationId="{0E4DF7B7-63F1-4F34-9094-E5FDD11D83FF}"/>
          </ac:spMkLst>
        </pc:spChg>
        <pc:spChg chg="add mod">
          <ac:chgData name="Maria Vasiura" userId="91840af9-3753-45c2-abb9-ac89a31c130d" providerId="ADAL" clId="{512BDF39-35B7-4749-B0ED-C97B5D82FCC5}" dt="2021-05-14T12:26:30.365" v="2241" actId="1076"/>
          <ac:spMkLst>
            <pc:docMk/>
            <pc:sldMk cId="358944195" sldId="282"/>
            <ac:spMk id="3" creationId="{7EA2C86A-CCD5-462A-9CAD-A9CFAEE8F907}"/>
          </ac:spMkLst>
        </pc:spChg>
        <pc:spChg chg="add mod">
          <ac:chgData name="Maria Vasiura" userId="91840af9-3753-45c2-abb9-ac89a31c130d" providerId="ADAL" clId="{512BDF39-35B7-4749-B0ED-C97B5D82FCC5}" dt="2021-05-14T13:33:36.141" v="2451" actId="207"/>
          <ac:spMkLst>
            <pc:docMk/>
            <pc:sldMk cId="358944195" sldId="282"/>
            <ac:spMk id="4" creationId="{6A2F4E20-84DE-45DE-9D98-EB6736C2349B}"/>
          </ac:spMkLst>
        </pc:spChg>
        <pc:spChg chg="mod">
          <ac:chgData name="Maria Vasiura" userId="91840af9-3753-45c2-abb9-ac89a31c130d" providerId="ADAL" clId="{512BDF39-35B7-4749-B0ED-C97B5D82FCC5}" dt="2021-05-14T13:33:44.127" v="2452" actId="20577"/>
          <ac:spMkLst>
            <pc:docMk/>
            <pc:sldMk cId="358944195" sldId="282"/>
            <ac:spMk id="7" creationId="{00000000-0000-0000-0000-000000000000}"/>
          </ac:spMkLst>
        </pc:spChg>
        <pc:spChg chg="add mod">
          <ac:chgData name="Maria Vasiura" userId="91840af9-3753-45c2-abb9-ac89a31c130d" providerId="ADAL" clId="{512BDF39-35B7-4749-B0ED-C97B5D82FCC5}" dt="2021-05-14T12:26:39.182" v="2255" actId="20577"/>
          <ac:spMkLst>
            <pc:docMk/>
            <pc:sldMk cId="358944195" sldId="282"/>
            <ac:spMk id="10" creationId="{F4CDA2A8-EAAF-4A66-9560-9779C46AD10D}"/>
          </ac:spMkLst>
        </pc:spChg>
        <pc:picChg chg="mod">
          <ac:chgData name="Maria Vasiura" userId="91840af9-3753-45c2-abb9-ac89a31c130d" providerId="ADAL" clId="{512BDF39-35B7-4749-B0ED-C97B5D82FCC5}" dt="2021-05-14T12:26:17.421" v="2237" actId="14100"/>
          <ac:picMkLst>
            <pc:docMk/>
            <pc:sldMk cId="358944195" sldId="282"/>
            <ac:picMk id="8" creationId="{DF343A17-87E8-4718-B881-70000667890F}"/>
          </ac:picMkLst>
        </pc:picChg>
        <pc:picChg chg="add mod">
          <ac:chgData name="Maria Vasiura" userId="91840af9-3753-45c2-abb9-ac89a31c130d" providerId="ADAL" clId="{512BDF39-35B7-4749-B0ED-C97B5D82FCC5}" dt="2021-05-11T07:03:53.975" v="21" actId="1076"/>
          <ac:picMkLst>
            <pc:docMk/>
            <pc:sldMk cId="358944195" sldId="282"/>
            <ac:picMk id="9" creationId="{5773DE0D-DAD1-4BCA-B9D4-C2D9982D3A35}"/>
          </ac:picMkLst>
        </pc:picChg>
        <pc:picChg chg="mod">
          <ac:chgData name="Maria Vasiura" userId="91840af9-3753-45c2-abb9-ac89a31c130d" providerId="ADAL" clId="{512BDF39-35B7-4749-B0ED-C97B5D82FCC5}" dt="2021-05-14T12:26:23.477" v="2239" actId="1076"/>
          <ac:picMkLst>
            <pc:docMk/>
            <pc:sldMk cId="358944195" sldId="282"/>
            <ac:picMk id="12" creationId="{0926005F-823D-46D2-8C0A-92A746C6FA00}"/>
          </ac:picMkLst>
        </pc:picChg>
        <pc:picChg chg="mod">
          <ac:chgData name="Maria Vasiura" userId="91840af9-3753-45c2-abb9-ac89a31c130d" providerId="ADAL" clId="{512BDF39-35B7-4749-B0ED-C97B5D82FCC5}" dt="2021-05-14T12:26:19.581" v="2238" actId="1076"/>
          <ac:picMkLst>
            <pc:docMk/>
            <pc:sldMk cId="358944195" sldId="282"/>
            <ac:picMk id="13" creationId="{95ED36EE-3DDA-4D15-8B9A-8F9158109080}"/>
          </ac:picMkLst>
        </pc:picChg>
      </pc:sldChg>
      <pc:sldChg chg="addSp modSp del mod">
        <pc:chgData name="Maria Vasiura" userId="91840af9-3753-45c2-abb9-ac89a31c130d" providerId="ADAL" clId="{512BDF39-35B7-4749-B0ED-C97B5D82FCC5}" dt="2021-05-11T10:52:37.085" v="960" actId="47"/>
        <pc:sldMkLst>
          <pc:docMk/>
          <pc:sldMk cId="4233266326" sldId="283"/>
        </pc:sldMkLst>
        <pc:spChg chg="mod">
          <ac:chgData name="Maria Vasiura" userId="91840af9-3753-45c2-abb9-ac89a31c130d" providerId="ADAL" clId="{512BDF39-35B7-4749-B0ED-C97B5D82FCC5}" dt="2021-05-11T08:55:45.408" v="102"/>
          <ac:spMkLst>
            <pc:docMk/>
            <pc:sldMk cId="4233266326" sldId="283"/>
            <ac:spMk id="3" creationId="{00000000-0000-0000-0000-000000000000}"/>
          </ac:spMkLst>
        </pc:spChg>
        <pc:spChg chg="mod">
          <ac:chgData name="Maria Vasiura" userId="91840af9-3753-45c2-abb9-ac89a31c130d" providerId="ADAL" clId="{512BDF39-35B7-4749-B0ED-C97B5D82FCC5}" dt="2021-05-11T07:20:08.606" v="56" actId="20577"/>
          <ac:spMkLst>
            <pc:docMk/>
            <pc:sldMk cId="4233266326" sldId="283"/>
            <ac:spMk id="5" creationId="{00000000-0000-0000-0000-000000000000}"/>
          </ac:spMkLst>
        </pc:spChg>
        <pc:spChg chg="mod">
          <ac:chgData name="Maria Vasiura" userId="91840af9-3753-45c2-abb9-ac89a31c130d" providerId="ADAL" clId="{512BDF39-35B7-4749-B0ED-C97B5D82FCC5}" dt="2021-05-11T07:20:09.734" v="57" actId="20577"/>
          <ac:spMkLst>
            <pc:docMk/>
            <pc:sldMk cId="4233266326" sldId="283"/>
            <ac:spMk id="23" creationId="{00000000-0000-0000-0000-000000000000}"/>
          </ac:spMkLst>
        </pc:spChg>
        <pc:spChg chg="mod">
          <ac:chgData name="Maria Vasiura" userId="91840af9-3753-45c2-abb9-ac89a31c130d" providerId="ADAL" clId="{512BDF39-35B7-4749-B0ED-C97B5D82FCC5}" dt="2021-05-11T07:20:11.308" v="58" actId="20577"/>
          <ac:spMkLst>
            <pc:docMk/>
            <pc:sldMk cId="4233266326" sldId="283"/>
            <ac:spMk id="24" creationId="{00000000-0000-0000-0000-000000000000}"/>
          </ac:spMkLst>
        </pc:spChg>
        <pc:spChg chg="mod">
          <ac:chgData name="Maria Vasiura" userId="91840af9-3753-45c2-abb9-ac89a31c130d" providerId="ADAL" clId="{512BDF39-35B7-4749-B0ED-C97B5D82FCC5}" dt="2021-05-11T07:20:12.356" v="59" actId="20577"/>
          <ac:spMkLst>
            <pc:docMk/>
            <pc:sldMk cId="4233266326" sldId="283"/>
            <ac:spMk id="25" creationId="{00000000-0000-0000-0000-000000000000}"/>
          </ac:spMkLst>
        </pc:spChg>
        <pc:picChg chg="add mod">
          <ac:chgData name="Maria Vasiura" userId="91840af9-3753-45c2-abb9-ac89a31c130d" providerId="ADAL" clId="{512BDF39-35B7-4749-B0ED-C97B5D82FCC5}" dt="2021-05-11T07:03:57.863" v="23" actId="1076"/>
          <ac:picMkLst>
            <pc:docMk/>
            <pc:sldMk cId="4233266326" sldId="283"/>
            <ac:picMk id="14" creationId="{9650CACA-5DD5-4E63-A17F-C625FDAFA680}"/>
          </ac:picMkLst>
        </pc:picChg>
      </pc:sldChg>
      <pc:sldChg chg="addSp delSp modSp mod ord modClrScheme delCm chgLayout modNotesTx">
        <pc:chgData name="Maria Vasiura" userId="91840af9-3753-45c2-abb9-ac89a31c130d" providerId="ADAL" clId="{512BDF39-35B7-4749-B0ED-C97B5D82FCC5}" dt="2021-05-14T12:47:51.895" v="2379" actId="20577"/>
        <pc:sldMkLst>
          <pc:docMk/>
          <pc:sldMk cId="2897749379" sldId="284"/>
        </pc:sldMkLst>
        <pc:spChg chg="add del mod ord">
          <ac:chgData name="Maria Vasiura" userId="91840af9-3753-45c2-abb9-ac89a31c130d" providerId="ADAL" clId="{512BDF39-35B7-4749-B0ED-C97B5D82FCC5}" dt="2021-05-11T11:11:51.232" v="1139" actId="12084"/>
          <ac:spMkLst>
            <pc:docMk/>
            <pc:sldMk cId="2897749379" sldId="284"/>
            <ac:spMk id="2" creationId="{A7923FB7-8FC7-4EDB-9DED-CF0445296256}"/>
          </ac:spMkLst>
        </pc:spChg>
        <pc:spChg chg="add del mod">
          <ac:chgData name="Maria Vasiura" userId="91840af9-3753-45c2-abb9-ac89a31c130d" providerId="ADAL" clId="{512BDF39-35B7-4749-B0ED-C97B5D82FCC5}" dt="2021-05-11T11:15:17.677" v="1365" actId="478"/>
          <ac:spMkLst>
            <pc:docMk/>
            <pc:sldMk cId="2897749379" sldId="284"/>
            <ac:spMk id="6" creationId="{A3A05AD4-544D-44EC-AD8D-3A615270DF22}"/>
          </ac:spMkLst>
        </pc:spChg>
        <pc:spChg chg="mod ord">
          <ac:chgData name="Maria Vasiura" userId="91840af9-3753-45c2-abb9-ac89a31c130d" providerId="ADAL" clId="{512BDF39-35B7-4749-B0ED-C97B5D82FCC5}" dt="2021-05-11T11:11:11.739" v="1138" actId="700"/>
          <ac:spMkLst>
            <pc:docMk/>
            <pc:sldMk cId="2897749379" sldId="284"/>
            <ac:spMk id="16" creationId="{642C64CB-830F-4C78-BD91-F8053F353CC6}"/>
          </ac:spMkLst>
        </pc:spChg>
        <pc:spChg chg="mod ord">
          <ac:chgData name="Maria Vasiura" userId="91840af9-3753-45c2-abb9-ac89a31c130d" providerId="ADAL" clId="{512BDF39-35B7-4749-B0ED-C97B5D82FCC5}" dt="2021-05-14T12:47:51.895" v="2379" actId="20577"/>
          <ac:spMkLst>
            <pc:docMk/>
            <pc:sldMk cId="2897749379" sldId="284"/>
            <ac:spMk id="17" creationId="{9AEEFC02-44CB-4018-AF0F-629EBD3D84E3}"/>
          </ac:spMkLst>
        </pc:spChg>
        <pc:graphicFrameChg chg="add mod">
          <ac:chgData name="Maria Vasiura" userId="91840af9-3753-45c2-abb9-ac89a31c130d" providerId="ADAL" clId="{512BDF39-35B7-4749-B0ED-C97B5D82FCC5}" dt="2021-05-14T10:56:01.640" v="1844" actId="1076"/>
          <ac:graphicFrameMkLst>
            <pc:docMk/>
            <pc:sldMk cId="2897749379" sldId="284"/>
            <ac:graphicFrameMk id="3" creationId="{5DA07973-A829-4427-A5D6-6C980362F931}"/>
          </ac:graphicFrameMkLst>
        </pc:graphicFrameChg>
        <pc:graphicFrameChg chg="del mod ord">
          <ac:chgData name="Maria Vasiura" userId="91840af9-3753-45c2-abb9-ac89a31c130d" providerId="ADAL" clId="{512BDF39-35B7-4749-B0ED-C97B5D82FCC5}" dt="2021-05-11T11:15:14.777" v="1364" actId="478"/>
          <ac:graphicFrameMkLst>
            <pc:docMk/>
            <pc:sldMk cId="2897749379" sldId="284"/>
            <ac:graphicFrameMk id="19" creationId="{7932CADC-F49D-4966-ABE3-C02948EB1C9A}"/>
          </ac:graphicFrameMkLst>
        </pc:graphicFrameChg>
        <pc:picChg chg="add mod">
          <ac:chgData name="Maria Vasiura" userId="91840af9-3753-45c2-abb9-ac89a31c130d" providerId="ADAL" clId="{512BDF39-35B7-4749-B0ED-C97B5D82FCC5}" dt="2021-05-11T07:04:05.566" v="25" actId="1076"/>
          <ac:picMkLst>
            <pc:docMk/>
            <pc:sldMk cId="2897749379" sldId="284"/>
            <ac:picMk id="5" creationId="{359F66B7-CB52-4E68-B4D3-AECAFD44B3BD}"/>
          </ac:picMkLst>
        </pc:picChg>
      </pc:sldChg>
      <pc:sldChg chg="addSp delSp modSp mod ord delCm modNotesTx">
        <pc:chgData name="Maria Vasiura" userId="91840af9-3753-45c2-abb9-ac89a31c130d" providerId="ADAL" clId="{512BDF39-35B7-4749-B0ED-C97B5D82FCC5}" dt="2021-05-12T13:00:20.598" v="1747"/>
        <pc:sldMkLst>
          <pc:docMk/>
          <pc:sldMk cId="3893367958" sldId="285"/>
        </pc:sldMkLst>
        <pc:spChg chg="add del mod">
          <ac:chgData name="Maria Vasiura" userId="91840af9-3753-45c2-abb9-ac89a31c130d" providerId="ADAL" clId="{512BDF39-35B7-4749-B0ED-C97B5D82FCC5}" dt="2021-05-12T08:00:18.108" v="1689" actId="478"/>
          <ac:spMkLst>
            <pc:docMk/>
            <pc:sldMk cId="3893367958" sldId="285"/>
            <ac:spMk id="16" creationId="{8E24DB4B-DF10-46E7-8761-B5F60F9D2F8F}"/>
          </ac:spMkLst>
        </pc:spChg>
        <pc:spChg chg="add mod">
          <ac:chgData name="Maria Vasiura" userId="91840af9-3753-45c2-abb9-ac89a31c130d" providerId="ADAL" clId="{512BDF39-35B7-4749-B0ED-C97B5D82FCC5}" dt="2021-05-12T08:00:27.580" v="1691" actId="1076"/>
          <ac:spMkLst>
            <pc:docMk/>
            <pc:sldMk cId="3893367958" sldId="285"/>
            <ac:spMk id="17" creationId="{265E09B4-3214-4FBE-91EA-B12FF58C64F4}"/>
          </ac:spMkLst>
        </pc:spChg>
        <pc:spChg chg="mod">
          <ac:chgData name="Maria Vasiura" userId="91840af9-3753-45c2-abb9-ac89a31c130d" providerId="ADAL" clId="{512BDF39-35B7-4749-B0ED-C97B5D82FCC5}" dt="2021-05-11T10:55:59.605" v="1083" actId="207"/>
          <ac:spMkLst>
            <pc:docMk/>
            <pc:sldMk cId="3893367958" sldId="285"/>
            <ac:spMk id="28" creationId="{00000000-0000-0000-0000-000000000000}"/>
          </ac:spMkLst>
        </pc:spChg>
        <pc:picChg chg="del">
          <ac:chgData name="Maria Vasiura" userId="91840af9-3753-45c2-abb9-ac89a31c130d" providerId="ADAL" clId="{512BDF39-35B7-4749-B0ED-C97B5D82FCC5}" dt="2021-05-11T10:58:52.868" v="1087" actId="478"/>
          <ac:picMkLst>
            <pc:docMk/>
            <pc:sldMk cId="3893367958" sldId="285"/>
            <ac:picMk id="8" creationId="{7A2506F6-6E7A-4C1A-A733-8FC35CCDA037}"/>
          </ac:picMkLst>
        </pc:picChg>
        <pc:picChg chg="add mod">
          <ac:chgData name="Maria Vasiura" userId="91840af9-3753-45c2-abb9-ac89a31c130d" providerId="ADAL" clId="{512BDF39-35B7-4749-B0ED-C97B5D82FCC5}" dt="2021-05-11T10:59:13.922" v="1097" actId="1076"/>
          <ac:picMkLst>
            <pc:docMk/>
            <pc:sldMk cId="3893367958" sldId="285"/>
            <ac:picMk id="9" creationId="{FC1593ED-4924-42C4-B46D-D53AE9E638F2}"/>
          </ac:picMkLst>
        </pc:picChg>
        <pc:picChg chg="del">
          <ac:chgData name="Maria Vasiura" userId="91840af9-3753-45c2-abb9-ac89a31c130d" providerId="ADAL" clId="{512BDF39-35B7-4749-B0ED-C97B5D82FCC5}" dt="2021-05-11T10:58:54.913" v="1089" actId="478"/>
          <ac:picMkLst>
            <pc:docMk/>
            <pc:sldMk cId="3893367958" sldId="285"/>
            <ac:picMk id="10" creationId="{89A3200D-64F7-4872-8B59-04733F518204}"/>
          </ac:picMkLst>
        </pc:picChg>
        <pc:picChg chg="add mod">
          <ac:chgData name="Maria Vasiura" userId="91840af9-3753-45c2-abb9-ac89a31c130d" providerId="ADAL" clId="{512BDF39-35B7-4749-B0ED-C97B5D82FCC5}" dt="2021-05-11T10:59:11.362" v="1096" actId="1076"/>
          <ac:picMkLst>
            <pc:docMk/>
            <pc:sldMk cId="3893367958" sldId="285"/>
            <ac:picMk id="12" creationId="{754145C9-1BF9-4160-82BF-2184129E408B}"/>
          </ac:picMkLst>
        </pc:picChg>
      </pc:sldChg>
      <pc:sldChg chg="addSp delSp modSp mod ord delCm modNotesTx">
        <pc:chgData name="Maria Vasiura" userId="91840af9-3753-45c2-abb9-ac89a31c130d" providerId="ADAL" clId="{512BDF39-35B7-4749-B0ED-C97B5D82FCC5}" dt="2021-05-12T13:00:20.598" v="1747"/>
        <pc:sldMkLst>
          <pc:docMk/>
          <pc:sldMk cId="2897433316" sldId="286"/>
        </pc:sldMkLst>
        <pc:spChg chg="add mod">
          <ac:chgData name="Maria Vasiura" userId="91840af9-3753-45c2-abb9-ac89a31c130d" providerId="ADAL" clId="{512BDF39-35B7-4749-B0ED-C97B5D82FCC5}" dt="2021-05-12T08:00:34.124" v="1693" actId="1076"/>
          <ac:spMkLst>
            <pc:docMk/>
            <pc:sldMk cId="2897433316" sldId="286"/>
            <ac:spMk id="15" creationId="{919630DC-178E-4804-9A5F-20E47173E931}"/>
          </ac:spMkLst>
        </pc:spChg>
        <pc:spChg chg="mod">
          <ac:chgData name="Maria Vasiura" userId="91840af9-3753-45c2-abb9-ac89a31c130d" providerId="ADAL" clId="{512BDF39-35B7-4749-B0ED-C97B5D82FCC5}" dt="2021-05-11T11:04:02.236" v="1123" actId="1076"/>
          <ac:spMkLst>
            <pc:docMk/>
            <pc:sldMk cId="2897433316" sldId="286"/>
            <ac:spMk id="28" creationId="{00000000-0000-0000-0000-000000000000}"/>
          </ac:spMkLst>
        </pc:spChg>
        <pc:spChg chg="mod">
          <ac:chgData name="Maria Vasiura" userId="91840af9-3753-45c2-abb9-ac89a31c130d" providerId="ADAL" clId="{512BDF39-35B7-4749-B0ED-C97B5D82FCC5}" dt="2021-05-11T11:04:06.348" v="1124" actId="207"/>
          <ac:spMkLst>
            <pc:docMk/>
            <pc:sldMk cId="2897433316" sldId="286"/>
            <ac:spMk id="29" creationId="{00000000-0000-0000-0000-000000000000}"/>
          </ac:spMkLst>
        </pc:spChg>
        <pc:picChg chg="del">
          <ac:chgData name="Maria Vasiura" userId="91840af9-3753-45c2-abb9-ac89a31c130d" providerId="ADAL" clId="{512BDF39-35B7-4749-B0ED-C97B5D82FCC5}" dt="2021-05-11T11:05:42.877" v="1126" actId="478"/>
          <ac:picMkLst>
            <pc:docMk/>
            <pc:sldMk cId="2897433316" sldId="286"/>
            <ac:picMk id="8" creationId="{7A2506F6-6E7A-4C1A-A733-8FC35CCDA037}"/>
          </ac:picMkLst>
        </pc:picChg>
        <pc:picChg chg="add mod">
          <ac:chgData name="Maria Vasiura" userId="91840af9-3753-45c2-abb9-ac89a31c130d" providerId="ADAL" clId="{512BDF39-35B7-4749-B0ED-C97B5D82FCC5}" dt="2021-05-11T11:05:51.365" v="1130" actId="14100"/>
          <ac:picMkLst>
            <pc:docMk/>
            <pc:sldMk cId="2897433316" sldId="286"/>
            <ac:picMk id="9" creationId="{E202A69A-B4AA-41F3-8A57-60F008E57153}"/>
          </ac:picMkLst>
        </pc:picChg>
        <pc:picChg chg="del">
          <ac:chgData name="Maria Vasiura" userId="91840af9-3753-45c2-abb9-ac89a31c130d" providerId="ADAL" clId="{512BDF39-35B7-4749-B0ED-C97B5D82FCC5}" dt="2021-05-11T11:10:30.927" v="1132" actId="478"/>
          <ac:picMkLst>
            <pc:docMk/>
            <pc:sldMk cId="2897433316" sldId="286"/>
            <ac:picMk id="10" creationId="{89A3200D-64F7-4872-8B59-04733F518204}"/>
          </ac:picMkLst>
        </pc:picChg>
        <pc:picChg chg="add mod">
          <ac:chgData name="Maria Vasiura" userId="91840af9-3753-45c2-abb9-ac89a31c130d" providerId="ADAL" clId="{512BDF39-35B7-4749-B0ED-C97B5D82FCC5}" dt="2021-05-11T11:10:38.611" v="1135" actId="1076"/>
          <ac:picMkLst>
            <pc:docMk/>
            <pc:sldMk cId="2897433316" sldId="286"/>
            <ac:picMk id="12" creationId="{DFB0683B-7034-44A3-9429-E63B21BB9795}"/>
          </ac:picMkLst>
        </pc:picChg>
      </pc:sldChg>
      <pc:sldChg chg="addSp delSp modSp add mod ord modNotesTx">
        <pc:chgData name="Maria Vasiura" userId="91840af9-3753-45c2-abb9-ac89a31c130d" providerId="ADAL" clId="{512BDF39-35B7-4749-B0ED-C97B5D82FCC5}" dt="2021-05-14T13:28:48.195" v="2388" actId="962"/>
        <pc:sldMkLst>
          <pc:docMk/>
          <pc:sldMk cId="1383561169" sldId="287"/>
        </pc:sldMkLst>
        <pc:spChg chg="add del mod">
          <ac:chgData name="Maria Vasiura" userId="91840af9-3753-45c2-abb9-ac89a31c130d" providerId="ADAL" clId="{512BDF39-35B7-4749-B0ED-C97B5D82FCC5}" dt="2021-05-14T13:28:47.231" v="2386"/>
          <ac:spMkLst>
            <pc:docMk/>
            <pc:sldMk cId="1383561169" sldId="287"/>
            <ac:spMk id="7" creationId="{46B596BC-CB0C-4CC5-AEB0-128EBA17F4F3}"/>
          </ac:spMkLst>
        </pc:spChg>
        <pc:picChg chg="del">
          <ac:chgData name="Maria Vasiura" userId="91840af9-3753-45c2-abb9-ac89a31c130d" providerId="ADAL" clId="{512BDF39-35B7-4749-B0ED-C97B5D82FCC5}" dt="2021-05-14T13:28:44.063" v="2385" actId="478"/>
          <ac:picMkLst>
            <pc:docMk/>
            <pc:sldMk cId="1383561169" sldId="287"/>
            <ac:picMk id="6" creationId="{3E5C23F9-CE99-4ED9-A54F-A7FAF1CB3656}"/>
          </ac:picMkLst>
        </pc:picChg>
        <pc:picChg chg="add mod">
          <ac:chgData name="Maria Vasiura" userId="91840af9-3753-45c2-abb9-ac89a31c130d" providerId="ADAL" clId="{512BDF39-35B7-4749-B0ED-C97B5D82FCC5}" dt="2021-05-14T13:28:48.195" v="2388" actId="962"/>
          <ac:picMkLst>
            <pc:docMk/>
            <pc:sldMk cId="1383561169" sldId="287"/>
            <ac:picMk id="9" creationId="{F3C013B9-927E-49D6-813E-EF369E59978D}"/>
          </ac:picMkLst>
        </pc:picChg>
      </pc:sldChg>
      <pc:sldChg chg="del">
        <pc:chgData name="Maria Vasiura" userId="91840af9-3753-45c2-abb9-ac89a31c130d" providerId="ADAL" clId="{512BDF39-35B7-4749-B0ED-C97B5D82FCC5}" dt="2021-05-12T08:07:53.120" v="1694" actId="47"/>
        <pc:sldMkLst>
          <pc:docMk/>
          <pc:sldMk cId="1554787117" sldId="287"/>
        </pc:sldMkLst>
      </pc:sldChg>
      <pc:sldChg chg="new del">
        <pc:chgData name="Maria Vasiura" userId="91840af9-3753-45c2-abb9-ac89a31c130d" providerId="ADAL" clId="{512BDF39-35B7-4749-B0ED-C97B5D82FCC5}" dt="2021-05-14T13:36:38.661" v="2457" actId="47"/>
        <pc:sldMkLst>
          <pc:docMk/>
          <pc:sldMk cId="1473668059" sldId="288"/>
        </pc:sldMkLst>
      </pc:sldChg>
      <pc:sldChg chg="addSp delSp modSp add mod ord">
        <pc:chgData name="Maria Vasiura" userId="91840af9-3753-45c2-abb9-ac89a31c130d" providerId="ADAL" clId="{512BDF39-35B7-4749-B0ED-C97B5D82FCC5}" dt="2021-05-14T13:44:32.554" v="2527" actId="20577"/>
        <pc:sldMkLst>
          <pc:docMk/>
          <pc:sldMk cId="2670488248" sldId="289"/>
        </pc:sldMkLst>
        <pc:spChg chg="add del mod">
          <ac:chgData name="Maria Vasiura" userId="91840af9-3753-45c2-abb9-ac89a31c130d" providerId="ADAL" clId="{512BDF39-35B7-4749-B0ED-C97B5D82FCC5}" dt="2021-05-14T13:38:08.147" v="2497" actId="478"/>
          <ac:spMkLst>
            <pc:docMk/>
            <pc:sldMk cId="2670488248" sldId="289"/>
            <ac:spMk id="6" creationId="{5B5FA8FA-9197-475B-BA10-E4DB3C817EDE}"/>
          </ac:spMkLst>
        </pc:spChg>
        <pc:spChg chg="del">
          <ac:chgData name="Maria Vasiura" userId="91840af9-3753-45c2-abb9-ac89a31c130d" providerId="ADAL" clId="{512BDF39-35B7-4749-B0ED-C97B5D82FCC5}" dt="2021-05-14T13:38:02.428" v="2493" actId="478"/>
          <ac:spMkLst>
            <pc:docMk/>
            <pc:sldMk cId="2670488248" sldId="289"/>
            <ac:spMk id="7" creationId="{2D4A1323-06AF-4EE5-AC1E-F626CCDA38BB}"/>
          </ac:spMkLst>
        </pc:spChg>
        <pc:spChg chg="del mod">
          <ac:chgData name="Maria Vasiura" userId="91840af9-3753-45c2-abb9-ac89a31c130d" providerId="ADAL" clId="{512BDF39-35B7-4749-B0ED-C97B5D82FCC5}" dt="2021-05-14T13:43:46.667" v="2517" actId="478"/>
          <ac:spMkLst>
            <pc:docMk/>
            <pc:sldMk cId="2670488248" sldId="289"/>
            <ac:spMk id="9" creationId="{00000000-0000-0000-0000-000000000000}"/>
          </ac:spMkLst>
        </pc:spChg>
        <pc:spChg chg="add del mod">
          <ac:chgData name="Maria Vasiura" userId="91840af9-3753-45c2-abb9-ac89a31c130d" providerId="ADAL" clId="{512BDF39-35B7-4749-B0ED-C97B5D82FCC5}" dt="2021-05-14T13:38:25.815" v="2504" actId="478"/>
          <ac:spMkLst>
            <pc:docMk/>
            <pc:sldMk cId="2670488248" sldId="289"/>
            <ac:spMk id="12" creationId="{3B8CBEC3-40EF-45F3-BA2F-6AFD6875DF5E}"/>
          </ac:spMkLst>
        </pc:spChg>
        <pc:spChg chg="add del mod">
          <ac:chgData name="Maria Vasiura" userId="91840af9-3753-45c2-abb9-ac89a31c130d" providerId="ADAL" clId="{512BDF39-35B7-4749-B0ED-C97B5D82FCC5}" dt="2021-05-14T13:38:12.376" v="2499" actId="478"/>
          <ac:spMkLst>
            <pc:docMk/>
            <pc:sldMk cId="2670488248" sldId="289"/>
            <ac:spMk id="14" creationId="{D6B39AC1-B901-46F2-9DCC-2E8BDEE9E434}"/>
          </ac:spMkLst>
        </pc:spChg>
        <pc:spChg chg="add del mod">
          <ac:chgData name="Maria Vasiura" userId="91840af9-3753-45c2-abb9-ac89a31c130d" providerId="ADAL" clId="{512BDF39-35B7-4749-B0ED-C97B5D82FCC5}" dt="2021-05-14T13:43:48.635" v="2518" actId="478"/>
          <ac:spMkLst>
            <pc:docMk/>
            <pc:sldMk cId="2670488248" sldId="289"/>
            <ac:spMk id="16" creationId="{392E0307-D6BB-49E9-B395-83145822E81E}"/>
          </ac:spMkLst>
        </pc:spChg>
        <pc:graphicFrameChg chg="add del mod">
          <ac:chgData name="Maria Vasiura" userId="91840af9-3753-45c2-abb9-ac89a31c130d" providerId="ADAL" clId="{512BDF39-35B7-4749-B0ED-C97B5D82FCC5}" dt="2021-05-14T13:44:32.554" v="2527" actId="20577"/>
          <ac:graphicFrameMkLst>
            <pc:docMk/>
            <pc:sldMk cId="2670488248" sldId="289"/>
            <ac:graphicFrameMk id="2" creationId="{FCE0C4D1-49CA-4B0B-A3CB-22007E47D2EF}"/>
          </ac:graphicFrameMkLst>
        </pc:graphicFrameChg>
        <pc:graphicFrameChg chg="del mod">
          <ac:chgData name="Maria Vasiura" userId="91840af9-3753-45c2-abb9-ac89a31c130d" providerId="ADAL" clId="{512BDF39-35B7-4749-B0ED-C97B5D82FCC5}" dt="2021-05-14T13:38:04.404" v="2496" actId="478"/>
          <ac:graphicFrameMkLst>
            <pc:docMk/>
            <pc:sldMk cId="2670488248" sldId="289"/>
            <ac:graphicFrameMk id="8" creationId="{89F3333C-BB8C-4BEA-B8FA-803F3C38F255}"/>
          </ac:graphicFrameMkLst>
        </pc:graphicFrameChg>
      </pc:sldChg>
      <pc:sldMasterChg chg="delSldLayout">
        <pc:chgData name="Maria Vasiura" userId="91840af9-3753-45c2-abb9-ac89a31c130d" providerId="ADAL" clId="{512BDF39-35B7-4749-B0ED-C97B5D82FCC5}" dt="2021-05-12T08:07:53.120" v="1694" actId="47"/>
        <pc:sldMasterMkLst>
          <pc:docMk/>
          <pc:sldMasterMk cId="548617574" sldId="2147483663"/>
        </pc:sldMasterMkLst>
        <pc:sldLayoutChg chg="del">
          <pc:chgData name="Maria Vasiura" userId="91840af9-3753-45c2-abb9-ac89a31c130d" providerId="ADAL" clId="{512BDF39-35B7-4749-B0ED-C97B5D82FCC5}" dt="2021-05-12T08:07:53.120" v="1694" actId="47"/>
          <pc:sldLayoutMkLst>
            <pc:docMk/>
            <pc:sldMasterMk cId="548617574" sldId="2147483663"/>
            <pc:sldLayoutMk cId="677846977" sldId="2147483698"/>
          </pc:sldLayoutMkLst>
        </pc:sldLayoutChg>
      </pc:sldMasterChg>
    </pc:docChg>
  </pc:docChgLst>
  <pc:docChgLst>
    <pc:chgData name="Natalia Semenova" userId="7d42dd87-e63a-4ed9-bbc1-c55bad3721ff" providerId="ADAL" clId="{85954AA3-983E-481D-A902-E918CE313064}"/>
    <pc:docChg chg="custSel modSld">
      <pc:chgData name="Natalia Semenova" userId="7d42dd87-e63a-4ed9-bbc1-c55bad3721ff" providerId="ADAL" clId="{85954AA3-983E-481D-A902-E918CE313064}" dt="2021-05-11T06:53:13.762" v="49"/>
      <pc:docMkLst>
        <pc:docMk/>
      </pc:docMkLst>
      <pc:sldChg chg="modSp mod addCm modCm">
        <pc:chgData name="Natalia Semenova" userId="7d42dd87-e63a-4ed9-bbc1-c55bad3721ff" providerId="ADAL" clId="{85954AA3-983E-481D-A902-E918CE313064}" dt="2021-05-11T06:35:38.464" v="6"/>
        <pc:sldMkLst>
          <pc:docMk/>
          <pc:sldMk cId="1733196742" sldId="256"/>
        </pc:sldMkLst>
        <pc:spChg chg="mod">
          <ac:chgData name="Natalia Semenova" userId="7d42dd87-e63a-4ed9-bbc1-c55bad3721ff" providerId="ADAL" clId="{85954AA3-983E-481D-A902-E918CE313064}" dt="2021-05-11T06:35:08.289" v="2" actId="1076"/>
          <ac:spMkLst>
            <pc:docMk/>
            <pc:sldMk cId="1733196742" sldId="256"/>
            <ac:spMk id="4" creationId="{00000000-0000-0000-0000-000000000000}"/>
          </ac:spMkLst>
        </pc:spChg>
        <pc:spChg chg="mod">
          <ac:chgData name="Natalia Semenova" userId="7d42dd87-e63a-4ed9-bbc1-c55bad3721ff" providerId="ADAL" clId="{85954AA3-983E-481D-A902-E918CE313064}" dt="2021-05-11T06:35:08.289" v="2" actId="1076"/>
          <ac:spMkLst>
            <pc:docMk/>
            <pc:sldMk cId="1733196742" sldId="256"/>
            <ac:spMk id="5" creationId="{00000000-0000-0000-0000-000000000000}"/>
          </ac:spMkLst>
        </pc:spChg>
      </pc:sldChg>
      <pc:sldChg chg="addCm modCm">
        <pc:chgData name="Natalia Semenova" userId="7d42dd87-e63a-4ed9-bbc1-c55bad3721ff" providerId="ADAL" clId="{85954AA3-983E-481D-A902-E918CE313064}" dt="2021-05-11T06:41:00.721" v="25"/>
        <pc:sldMkLst>
          <pc:docMk/>
          <pc:sldMk cId="3711491439" sldId="257"/>
        </pc:sldMkLst>
      </pc:sldChg>
      <pc:sldChg chg="addCm modCm">
        <pc:chgData name="Natalia Semenova" userId="7d42dd87-e63a-4ed9-bbc1-c55bad3721ff" providerId="ADAL" clId="{85954AA3-983E-481D-A902-E918CE313064}" dt="2021-05-11T06:43:05.093" v="28"/>
        <pc:sldMkLst>
          <pc:docMk/>
          <pc:sldMk cId="2383520111" sldId="260"/>
        </pc:sldMkLst>
      </pc:sldChg>
      <pc:sldChg chg="modSp mod addCm modCm">
        <pc:chgData name="Natalia Semenova" userId="7d42dd87-e63a-4ed9-bbc1-c55bad3721ff" providerId="ADAL" clId="{85954AA3-983E-481D-A902-E918CE313064}" dt="2021-05-11T06:52:07.980" v="45"/>
        <pc:sldMkLst>
          <pc:docMk/>
          <pc:sldMk cId="45426372" sldId="261"/>
        </pc:sldMkLst>
        <pc:graphicFrameChg chg="modGraphic">
          <ac:chgData name="Natalia Semenova" userId="7d42dd87-e63a-4ed9-bbc1-c55bad3721ff" providerId="ADAL" clId="{85954AA3-983E-481D-A902-E918CE313064}" dt="2021-05-11T06:50:27.300" v="41" actId="20577"/>
          <ac:graphicFrameMkLst>
            <pc:docMk/>
            <pc:sldMk cId="45426372" sldId="261"/>
            <ac:graphicFrameMk id="6" creationId="{45AB4663-B60D-428B-A4E8-737426320AD4}"/>
          </ac:graphicFrameMkLst>
        </pc:graphicFrameChg>
      </pc:sldChg>
      <pc:sldChg chg="addCm modCm">
        <pc:chgData name="Natalia Semenova" userId="7d42dd87-e63a-4ed9-bbc1-c55bad3721ff" providerId="ADAL" clId="{85954AA3-983E-481D-A902-E918CE313064}" dt="2021-05-11T06:53:13.762" v="49"/>
        <pc:sldMkLst>
          <pc:docMk/>
          <pc:sldMk cId="1758515591" sldId="262"/>
        </pc:sldMkLst>
      </pc:sldChg>
      <pc:sldChg chg="addCm modCm">
        <pc:chgData name="Natalia Semenova" userId="7d42dd87-e63a-4ed9-bbc1-c55bad3721ff" providerId="ADAL" clId="{85954AA3-983E-481D-A902-E918CE313064}" dt="2021-05-11T06:50:08.559" v="40" actId="1589"/>
        <pc:sldMkLst>
          <pc:docMk/>
          <pc:sldMk cId="1017595494" sldId="270"/>
        </pc:sldMkLst>
      </pc:sldChg>
      <pc:sldChg chg="addCm modCm">
        <pc:chgData name="Natalia Semenova" userId="7d42dd87-e63a-4ed9-bbc1-c55bad3721ff" providerId="ADAL" clId="{85954AA3-983E-481D-A902-E918CE313064}" dt="2021-05-11T06:39:05.448" v="17"/>
        <pc:sldMkLst>
          <pc:docMk/>
          <pc:sldMk cId="3765985615" sldId="278"/>
        </pc:sldMkLst>
      </pc:sldChg>
      <pc:sldChg chg="addCm delCm modCm">
        <pc:chgData name="Natalia Semenova" userId="7d42dd87-e63a-4ed9-bbc1-c55bad3721ff" providerId="ADAL" clId="{85954AA3-983E-481D-A902-E918CE313064}" dt="2021-05-11T06:46:56.013" v="35"/>
        <pc:sldMkLst>
          <pc:docMk/>
          <pc:sldMk cId="1344734880" sldId="279"/>
        </pc:sldMkLst>
      </pc:sldChg>
      <pc:sldChg chg="addCm modCm">
        <pc:chgData name="Natalia Semenova" userId="7d42dd87-e63a-4ed9-bbc1-c55bad3721ff" providerId="ADAL" clId="{85954AA3-983E-481D-A902-E918CE313064}" dt="2021-05-11T06:45:26.477" v="32"/>
        <pc:sldMkLst>
          <pc:docMk/>
          <pc:sldMk cId="997332266" sldId="281"/>
        </pc:sldMkLst>
      </pc:sldChg>
      <pc:sldChg chg="addCm modCm">
        <pc:chgData name="Natalia Semenova" userId="7d42dd87-e63a-4ed9-bbc1-c55bad3721ff" providerId="ADAL" clId="{85954AA3-983E-481D-A902-E918CE313064}" dt="2021-05-11T06:48:54.499" v="37"/>
        <pc:sldMkLst>
          <pc:docMk/>
          <pc:sldMk cId="2897749379" sldId="284"/>
        </pc:sldMkLst>
      </pc:sldChg>
    </pc:docChg>
  </pc:docChgLst>
  <pc:docChgLst>
    <pc:chgData name="Maria Vasiura" userId="S::maria_vasiura@epam.com::91840af9-3753-45c2-abb9-ac89a31c130d" providerId="AD" clId="Web-{5B95CA2A-6EB5-47C9-A802-681CEFF48DA2}"/>
    <pc:docChg chg="modSld">
      <pc:chgData name="Maria Vasiura" userId="S::maria_vasiura@epam.com::91840af9-3753-45c2-abb9-ac89a31c130d" providerId="AD" clId="Web-{5B95CA2A-6EB5-47C9-A802-681CEFF48DA2}" dt="2021-05-11T06:38:34.704" v="0" actId="20577"/>
      <pc:docMkLst>
        <pc:docMk/>
      </pc:docMkLst>
      <pc:sldChg chg="modSp">
        <pc:chgData name="Maria Vasiura" userId="S::maria_vasiura@epam.com::91840af9-3753-45c2-abb9-ac89a31c130d" providerId="AD" clId="Web-{5B95CA2A-6EB5-47C9-A802-681CEFF48DA2}" dt="2021-05-11T06:38:34.704" v="0" actId="20577"/>
        <pc:sldMkLst>
          <pc:docMk/>
          <pc:sldMk cId="1733196742" sldId="256"/>
        </pc:sldMkLst>
        <pc:spChg chg="mod">
          <ac:chgData name="Maria Vasiura" userId="S::maria_vasiura@epam.com::91840af9-3753-45c2-abb9-ac89a31c130d" providerId="AD" clId="Web-{5B95CA2A-6EB5-47C9-A802-681CEFF48DA2}" dt="2021-05-11T06:38:34.704" v="0" actId="20577"/>
          <ac:spMkLst>
            <pc:docMk/>
            <pc:sldMk cId="1733196742" sldId="256"/>
            <ac:spMk id="6" creationId="{16AD212A-E369-CB46-BE9C-0744152A0BA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27B40B-FD62-415A-9762-1265DA3266ED}" type="doc">
      <dgm:prSet loTypeId="urn:microsoft.com/office/officeart/2005/8/layout/hierarchy2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8BBD8C2-58EB-466B-A984-3E98BD754D2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1" dirty="0"/>
            <a:t>Игры</a:t>
          </a:r>
          <a:endParaRPr lang="en-US" sz="1400" b="1" dirty="0"/>
        </a:p>
      </dgm:t>
    </dgm:pt>
    <dgm:pt modelId="{50FAFD55-F40E-4180-BD16-81C4748FC827}" type="parTrans" cxnId="{A6C9D1BC-B7E2-4091-A9DE-455F887C6C40}">
      <dgm:prSet/>
      <dgm:spPr/>
      <dgm:t>
        <a:bodyPr/>
        <a:lstStyle/>
        <a:p>
          <a:endParaRPr lang="en-US"/>
        </a:p>
      </dgm:t>
    </dgm:pt>
    <dgm:pt modelId="{4D7360C3-B7B5-4F36-9D0F-878B9CEC4768}" type="sibTrans" cxnId="{A6C9D1BC-B7E2-4091-A9DE-455F887C6C40}">
      <dgm:prSet/>
      <dgm:spPr/>
      <dgm:t>
        <a:bodyPr/>
        <a:lstStyle/>
        <a:p>
          <a:endParaRPr lang="en-US"/>
        </a:p>
      </dgm:t>
    </dgm:pt>
    <dgm:pt modelId="{A8D8A5D6-D239-4793-BF0E-2B85A018F75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1" dirty="0"/>
            <a:t>Обучающие</a:t>
          </a:r>
          <a:endParaRPr lang="en-US" sz="1400" b="1" dirty="0"/>
        </a:p>
      </dgm:t>
    </dgm:pt>
    <dgm:pt modelId="{9576A3A0-E65C-4FFE-8DAD-D3DAA8700826}" type="parTrans" cxnId="{EDCB50A9-A4B5-447F-87CD-93A35F52410B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400" b="1"/>
        </a:p>
      </dgm:t>
    </dgm:pt>
    <dgm:pt modelId="{C2E2B24D-CD24-4FAE-A75B-7EFEC272A104}" type="sibTrans" cxnId="{EDCB50A9-A4B5-447F-87CD-93A35F52410B}">
      <dgm:prSet/>
      <dgm:spPr/>
      <dgm:t>
        <a:bodyPr/>
        <a:lstStyle/>
        <a:p>
          <a:endParaRPr lang="en-US"/>
        </a:p>
      </dgm:t>
    </dgm:pt>
    <dgm:pt modelId="{59D3E041-3254-43A6-82CB-9F4CC665CF7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1" dirty="0"/>
            <a:t>Практические кейсы</a:t>
          </a:r>
          <a:endParaRPr lang="en-US" sz="1400" b="1" dirty="0"/>
        </a:p>
      </dgm:t>
    </dgm:pt>
    <dgm:pt modelId="{EBB277BA-86CF-4951-8771-C728B5DD9B82}" type="parTrans" cxnId="{6DB9ED54-3F68-4343-BCFF-035301107B8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400" b="1"/>
        </a:p>
      </dgm:t>
    </dgm:pt>
    <dgm:pt modelId="{D4854530-1C2D-4111-9288-535D3CE3CDFE}" type="sibTrans" cxnId="{6DB9ED54-3F68-4343-BCFF-035301107B8A}">
      <dgm:prSet/>
      <dgm:spPr/>
      <dgm:t>
        <a:bodyPr/>
        <a:lstStyle/>
        <a:p>
          <a:endParaRPr lang="en-US"/>
        </a:p>
      </dgm:t>
    </dgm:pt>
    <dgm:pt modelId="{B023D18C-E3CC-417F-87A8-1999EE79DD7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1" dirty="0"/>
            <a:t>Вирутальные кейсы</a:t>
          </a:r>
          <a:endParaRPr lang="en-US" sz="1400" b="1" dirty="0"/>
        </a:p>
      </dgm:t>
    </dgm:pt>
    <dgm:pt modelId="{451FF28A-60DE-4D16-B7C8-7645A446A11E}" type="parTrans" cxnId="{2A99DAED-2A58-4FB9-AD27-37498CA27FD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400" b="1"/>
        </a:p>
      </dgm:t>
    </dgm:pt>
    <dgm:pt modelId="{0DB463FC-A2DC-4F9A-B3C2-5492EE75BF6A}" type="sibTrans" cxnId="{2A99DAED-2A58-4FB9-AD27-37498CA27FD9}">
      <dgm:prSet/>
      <dgm:spPr/>
      <dgm:t>
        <a:bodyPr/>
        <a:lstStyle/>
        <a:p>
          <a:endParaRPr lang="en-US"/>
        </a:p>
      </dgm:t>
    </dgm:pt>
    <dgm:pt modelId="{44BCB90D-47DB-448C-9E16-48A4D7E586F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1" dirty="0"/>
            <a:t>В рабочем процессе</a:t>
          </a:r>
          <a:endParaRPr lang="en-US" sz="1400" b="1" dirty="0"/>
        </a:p>
      </dgm:t>
    </dgm:pt>
    <dgm:pt modelId="{099AE48B-DB59-45B8-AB41-50AC49DF2868}" type="parTrans" cxnId="{8DA7530D-B9E4-472A-B11D-809EE0A8DEC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400" b="1"/>
        </a:p>
      </dgm:t>
    </dgm:pt>
    <dgm:pt modelId="{FCA36871-671B-45CC-A07C-356CCAF12C5B}" type="sibTrans" cxnId="{8DA7530D-B9E4-472A-B11D-809EE0A8DECA}">
      <dgm:prSet/>
      <dgm:spPr/>
      <dgm:t>
        <a:bodyPr/>
        <a:lstStyle/>
        <a:p>
          <a:endParaRPr lang="en-US"/>
        </a:p>
      </dgm:t>
    </dgm:pt>
    <dgm:pt modelId="{42E414E2-D8AF-4AB3-9300-F8F4BDC99D1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1" dirty="0"/>
            <a:t>Внутрикоманд-ные</a:t>
          </a:r>
          <a:endParaRPr lang="en-US" sz="1400" b="1" dirty="0"/>
        </a:p>
      </dgm:t>
    </dgm:pt>
    <dgm:pt modelId="{EF2AF0ED-C042-425C-AFF1-281F65BEA5EC}" type="parTrans" cxnId="{E85F606E-E0BF-4859-8BF6-42BA80DBFDF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400" b="1"/>
        </a:p>
      </dgm:t>
    </dgm:pt>
    <dgm:pt modelId="{F716194D-CA7B-4395-AC80-C76D41EBA0E9}" type="sibTrans" cxnId="{E85F606E-E0BF-4859-8BF6-42BA80DBFDF3}">
      <dgm:prSet/>
      <dgm:spPr/>
      <dgm:t>
        <a:bodyPr/>
        <a:lstStyle/>
        <a:p>
          <a:endParaRPr lang="en-US"/>
        </a:p>
      </dgm:t>
    </dgm:pt>
    <dgm:pt modelId="{6885A1AE-C566-4345-AEDB-92F615FB1E95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1" dirty="0"/>
            <a:t>Игры с внешними участниками</a:t>
          </a:r>
          <a:endParaRPr lang="en-US" sz="1400" b="1" dirty="0"/>
        </a:p>
      </dgm:t>
    </dgm:pt>
    <dgm:pt modelId="{F7A12512-33AC-4E49-9C77-FEC6D4020A7B}" type="parTrans" cxnId="{C2DB3872-786D-44D7-8CA5-1961A663296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400" b="1"/>
        </a:p>
      </dgm:t>
    </dgm:pt>
    <dgm:pt modelId="{5E8F943B-6160-40D7-9B25-E9B6EBFC9D9C}" type="sibTrans" cxnId="{C2DB3872-786D-44D7-8CA5-1961A6632967}">
      <dgm:prSet/>
      <dgm:spPr/>
      <dgm:t>
        <a:bodyPr/>
        <a:lstStyle/>
        <a:p>
          <a:endParaRPr lang="en-US"/>
        </a:p>
      </dgm:t>
    </dgm:pt>
    <dgm:pt modelId="{5E23B75C-BF69-492C-9ED0-2FBE542EE1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8890" tIns="8890" rIns="8890" bIns="889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rgbClr val="222222"/>
              </a:solidFill>
              <a:latin typeface="Calibri"/>
              <a:ea typeface="+mn-ea"/>
              <a:cs typeface="+mn-cs"/>
            </a:rPr>
            <a:t>«Приорети-зация в майках </a:t>
          </a:r>
          <a:r>
            <a:rPr lang="en-US" sz="1400" b="0" kern="1200" dirty="0">
              <a:solidFill>
                <a:srgbClr val="222222"/>
              </a:solidFill>
              <a:latin typeface="Calibri"/>
              <a:ea typeface="+mn-ea"/>
              <a:cs typeface="+mn-cs"/>
            </a:rPr>
            <a:t>S, M, L</a:t>
          </a:r>
          <a:r>
            <a:rPr lang="ru-RU" sz="1400" b="0" kern="1200" dirty="0">
              <a:solidFill>
                <a:srgbClr val="222222"/>
              </a:solidFill>
              <a:latin typeface="Calibri"/>
              <a:ea typeface="+mn-ea"/>
              <a:cs typeface="+mn-cs"/>
            </a:rPr>
            <a:t>»</a:t>
          </a:r>
          <a:endParaRPr lang="en-US" sz="1400" b="0" kern="1200" dirty="0">
            <a:solidFill>
              <a:srgbClr val="222222"/>
            </a:solidFill>
            <a:latin typeface="Calibri"/>
            <a:ea typeface="+mn-ea"/>
            <a:cs typeface="+mn-cs"/>
          </a:endParaRPr>
        </a:p>
      </dgm:t>
    </dgm:pt>
    <dgm:pt modelId="{45DCF0FB-B3D4-459E-AE96-7718450E6C5D}" type="parTrans" cxnId="{D27DCBA0-10D4-4716-8D32-9A397913F66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400" b="1"/>
        </a:p>
      </dgm:t>
    </dgm:pt>
    <dgm:pt modelId="{117CD76A-0FD6-4A96-B301-27B5E2664B2D}" type="sibTrans" cxnId="{D27DCBA0-10D4-4716-8D32-9A397913F66F}">
      <dgm:prSet/>
      <dgm:spPr/>
      <dgm:t>
        <a:bodyPr/>
        <a:lstStyle/>
        <a:p>
          <a:endParaRPr lang="en-US"/>
        </a:p>
      </dgm:t>
    </dgm:pt>
    <dgm:pt modelId="{13084560-9ADF-4AEF-B477-F7F3B50E9C3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8890" tIns="8890" rIns="8890" bIns="889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rgbClr val="222222"/>
              </a:solidFill>
              <a:latin typeface="Calibri"/>
              <a:ea typeface="+mn-ea"/>
              <a:cs typeface="+mn-cs"/>
            </a:rPr>
            <a:t>«Покер», скрам-церемонии</a:t>
          </a:r>
          <a:endParaRPr lang="en-US" sz="1400" b="0" kern="1200" dirty="0">
            <a:solidFill>
              <a:srgbClr val="222222"/>
            </a:solidFill>
            <a:latin typeface="Calibri"/>
            <a:ea typeface="+mn-ea"/>
            <a:cs typeface="+mn-cs"/>
          </a:endParaRPr>
        </a:p>
      </dgm:t>
    </dgm:pt>
    <dgm:pt modelId="{96A0A065-CFE7-4A44-AF09-5DFA14FC5E09}" type="parTrans" cxnId="{3C5BAE1F-B501-418B-BDD8-5B001D2482AB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400" b="1"/>
        </a:p>
      </dgm:t>
    </dgm:pt>
    <dgm:pt modelId="{8BA96F5F-B0EB-4B19-8E54-23EE12AD33E8}" type="sibTrans" cxnId="{3C5BAE1F-B501-418B-BDD8-5B001D2482AB}">
      <dgm:prSet/>
      <dgm:spPr/>
      <dgm:t>
        <a:bodyPr/>
        <a:lstStyle/>
        <a:p>
          <a:endParaRPr lang="en-US"/>
        </a:p>
      </dgm:t>
    </dgm:pt>
    <dgm:pt modelId="{8306C93A-AB53-4DC1-9A50-883C08A58A5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0" dirty="0"/>
            <a:t>Lego Scrum</a:t>
          </a:r>
        </a:p>
      </dgm:t>
    </dgm:pt>
    <dgm:pt modelId="{27D3E9F6-A8B7-4407-920B-FAD5EDAB8139}" type="parTrans" cxnId="{E5841ACC-63BD-4868-B892-AA48725719D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400" b="1"/>
        </a:p>
      </dgm:t>
    </dgm:pt>
    <dgm:pt modelId="{196380EA-7D21-43C3-A32A-3FAA8E871F4E}" type="sibTrans" cxnId="{E5841ACC-63BD-4868-B892-AA48725719D3}">
      <dgm:prSet/>
      <dgm:spPr/>
      <dgm:t>
        <a:bodyPr/>
        <a:lstStyle/>
        <a:p>
          <a:endParaRPr lang="en-US"/>
        </a:p>
      </dgm:t>
    </dgm:pt>
    <dgm:pt modelId="{08E34471-A118-4C5A-9346-5A80B32311D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dirty="0"/>
            <a:t>«</a:t>
          </a:r>
          <a:r>
            <a:rPr lang="en-US" sz="1400" b="0" dirty="0"/>
            <a:t>Scrum from Hell</a:t>
          </a:r>
          <a:r>
            <a:rPr lang="ru-RU" sz="1400" b="0" dirty="0"/>
            <a:t>»</a:t>
          </a:r>
          <a:endParaRPr lang="en-US" sz="1400" b="0" dirty="0"/>
        </a:p>
      </dgm:t>
    </dgm:pt>
    <dgm:pt modelId="{6EFFA543-F01B-4F2B-83D3-AB49BD12057F}" type="parTrans" cxnId="{2BD9D0BC-054C-4B42-8E2D-961BB8CB37B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400" b="1"/>
        </a:p>
      </dgm:t>
    </dgm:pt>
    <dgm:pt modelId="{1A963212-7E60-4A46-BF03-8B5A4A5EB07C}" type="sibTrans" cxnId="{2BD9D0BC-054C-4B42-8E2D-961BB8CB37BD}">
      <dgm:prSet/>
      <dgm:spPr/>
      <dgm:t>
        <a:bodyPr/>
        <a:lstStyle/>
        <a:p>
          <a:endParaRPr lang="en-US"/>
        </a:p>
      </dgm:t>
    </dgm:pt>
    <dgm:pt modelId="{BE806FBD-E5FF-4CDC-9C36-D8C50BA4A994}" type="pres">
      <dgm:prSet presAssocID="{5C27B40B-FD62-415A-9762-1265DA3266E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BFB03C6-CF00-4C12-88F2-9A237F6CF408}" type="pres">
      <dgm:prSet presAssocID="{58BBD8C2-58EB-466B-A984-3E98BD754D2B}" presName="root1" presStyleCnt="0"/>
      <dgm:spPr/>
    </dgm:pt>
    <dgm:pt modelId="{D1A4D40C-1D05-45A7-9F69-EE097323D36A}" type="pres">
      <dgm:prSet presAssocID="{58BBD8C2-58EB-466B-A984-3E98BD754D2B}" presName="LevelOneTextNode" presStyleLbl="node0" presStyleIdx="0" presStyleCnt="1">
        <dgm:presLayoutVars>
          <dgm:chPref val="3"/>
        </dgm:presLayoutVars>
      </dgm:prSet>
      <dgm:spPr/>
    </dgm:pt>
    <dgm:pt modelId="{68E8BB24-5317-4667-B746-BCB91C538F73}" type="pres">
      <dgm:prSet presAssocID="{58BBD8C2-58EB-466B-A984-3E98BD754D2B}" presName="level2hierChild" presStyleCnt="0"/>
      <dgm:spPr/>
    </dgm:pt>
    <dgm:pt modelId="{F9CF57B4-2FF5-466F-A5BA-A0B20808B715}" type="pres">
      <dgm:prSet presAssocID="{9576A3A0-E65C-4FFE-8DAD-D3DAA8700826}" presName="conn2-1" presStyleLbl="parChTrans1D2" presStyleIdx="0" presStyleCnt="2"/>
      <dgm:spPr/>
    </dgm:pt>
    <dgm:pt modelId="{B3A0959B-1C3E-4711-9200-36D70A0E89DB}" type="pres">
      <dgm:prSet presAssocID="{9576A3A0-E65C-4FFE-8DAD-D3DAA8700826}" presName="connTx" presStyleLbl="parChTrans1D2" presStyleIdx="0" presStyleCnt="2"/>
      <dgm:spPr/>
    </dgm:pt>
    <dgm:pt modelId="{55FF5F03-0AD7-45DA-AE33-312DCBAD56BA}" type="pres">
      <dgm:prSet presAssocID="{A8D8A5D6-D239-4793-BF0E-2B85A018F754}" presName="root2" presStyleCnt="0"/>
      <dgm:spPr/>
    </dgm:pt>
    <dgm:pt modelId="{8A25F5CA-1AB7-4C92-8DD1-8C0AD53F4E90}" type="pres">
      <dgm:prSet presAssocID="{A8D8A5D6-D239-4793-BF0E-2B85A018F754}" presName="LevelTwoTextNode" presStyleLbl="node2" presStyleIdx="0" presStyleCnt="2">
        <dgm:presLayoutVars>
          <dgm:chPref val="3"/>
        </dgm:presLayoutVars>
      </dgm:prSet>
      <dgm:spPr/>
    </dgm:pt>
    <dgm:pt modelId="{26C06CD5-EFE3-45C7-B572-7E4A9D1D3296}" type="pres">
      <dgm:prSet presAssocID="{A8D8A5D6-D239-4793-BF0E-2B85A018F754}" presName="level3hierChild" presStyleCnt="0"/>
      <dgm:spPr/>
    </dgm:pt>
    <dgm:pt modelId="{95E40449-38AC-4321-ACC9-55BE36D83722}" type="pres">
      <dgm:prSet presAssocID="{EBB277BA-86CF-4951-8771-C728B5DD9B82}" presName="conn2-1" presStyleLbl="parChTrans1D3" presStyleIdx="0" presStyleCnt="4"/>
      <dgm:spPr/>
    </dgm:pt>
    <dgm:pt modelId="{1AA4A8FF-BE3B-4700-905D-CE23748FD93E}" type="pres">
      <dgm:prSet presAssocID="{EBB277BA-86CF-4951-8771-C728B5DD9B82}" presName="connTx" presStyleLbl="parChTrans1D3" presStyleIdx="0" presStyleCnt="4"/>
      <dgm:spPr/>
    </dgm:pt>
    <dgm:pt modelId="{A5E30613-5676-40A4-B23C-F28BD32461DB}" type="pres">
      <dgm:prSet presAssocID="{59D3E041-3254-43A6-82CB-9F4CC665CF76}" presName="root2" presStyleCnt="0"/>
      <dgm:spPr/>
    </dgm:pt>
    <dgm:pt modelId="{5BD83BF6-91BB-453D-9C1C-EFF8552CA71E}" type="pres">
      <dgm:prSet presAssocID="{59D3E041-3254-43A6-82CB-9F4CC665CF76}" presName="LevelTwoTextNode" presStyleLbl="node3" presStyleIdx="0" presStyleCnt="4">
        <dgm:presLayoutVars>
          <dgm:chPref val="3"/>
        </dgm:presLayoutVars>
      </dgm:prSet>
      <dgm:spPr/>
    </dgm:pt>
    <dgm:pt modelId="{40A5433C-AB5C-462B-848B-061A9DBE0EA8}" type="pres">
      <dgm:prSet presAssocID="{59D3E041-3254-43A6-82CB-9F4CC665CF76}" presName="level3hierChild" presStyleCnt="0"/>
      <dgm:spPr/>
    </dgm:pt>
    <dgm:pt modelId="{599270D6-46DE-464B-89E6-2AF693DB892D}" type="pres">
      <dgm:prSet presAssocID="{6EFFA543-F01B-4F2B-83D3-AB49BD12057F}" presName="conn2-1" presStyleLbl="parChTrans1D4" presStyleIdx="0" presStyleCnt="4"/>
      <dgm:spPr/>
    </dgm:pt>
    <dgm:pt modelId="{0FF1D5D5-EB08-4C6E-B274-8114094260EF}" type="pres">
      <dgm:prSet presAssocID="{6EFFA543-F01B-4F2B-83D3-AB49BD12057F}" presName="connTx" presStyleLbl="parChTrans1D4" presStyleIdx="0" presStyleCnt="4"/>
      <dgm:spPr/>
    </dgm:pt>
    <dgm:pt modelId="{0256348F-B2B7-476B-8279-72314E3A5DED}" type="pres">
      <dgm:prSet presAssocID="{08E34471-A118-4C5A-9346-5A80B32311D8}" presName="root2" presStyleCnt="0"/>
      <dgm:spPr/>
    </dgm:pt>
    <dgm:pt modelId="{DE74D462-FE8D-42A3-A49A-A3E635F4EFE4}" type="pres">
      <dgm:prSet presAssocID="{08E34471-A118-4C5A-9346-5A80B32311D8}" presName="LevelTwoTextNode" presStyleLbl="node4" presStyleIdx="0" presStyleCnt="4" custLinFactNeighborX="-571" custLinFactNeighborY="2921">
        <dgm:presLayoutVars>
          <dgm:chPref val="3"/>
        </dgm:presLayoutVars>
      </dgm:prSet>
      <dgm:spPr>
        <a:prstGeom prst="ellipse">
          <a:avLst/>
        </a:prstGeom>
      </dgm:spPr>
    </dgm:pt>
    <dgm:pt modelId="{C5B1E4D9-3D28-4445-9AAE-ADEA3A7A84DF}" type="pres">
      <dgm:prSet presAssocID="{08E34471-A118-4C5A-9346-5A80B32311D8}" presName="level3hierChild" presStyleCnt="0"/>
      <dgm:spPr/>
    </dgm:pt>
    <dgm:pt modelId="{1AFDAD5A-1EC6-4005-898A-1CD66DAB6436}" type="pres">
      <dgm:prSet presAssocID="{451FF28A-60DE-4D16-B7C8-7645A446A11E}" presName="conn2-1" presStyleLbl="parChTrans1D3" presStyleIdx="1" presStyleCnt="4"/>
      <dgm:spPr/>
    </dgm:pt>
    <dgm:pt modelId="{27FCDD7B-9E6A-4EEE-A301-D685656583FB}" type="pres">
      <dgm:prSet presAssocID="{451FF28A-60DE-4D16-B7C8-7645A446A11E}" presName="connTx" presStyleLbl="parChTrans1D3" presStyleIdx="1" presStyleCnt="4"/>
      <dgm:spPr/>
    </dgm:pt>
    <dgm:pt modelId="{557AA6DB-67E3-4F07-B540-1ECD45F63B2E}" type="pres">
      <dgm:prSet presAssocID="{B023D18C-E3CC-417F-87A8-1999EE79DD70}" presName="root2" presStyleCnt="0"/>
      <dgm:spPr/>
    </dgm:pt>
    <dgm:pt modelId="{15184140-3884-4BC2-BE52-8CA4070EF829}" type="pres">
      <dgm:prSet presAssocID="{B023D18C-E3CC-417F-87A8-1999EE79DD70}" presName="LevelTwoTextNode" presStyleLbl="node3" presStyleIdx="1" presStyleCnt="4">
        <dgm:presLayoutVars>
          <dgm:chPref val="3"/>
        </dgm:presLayoutVars>
      </dgm:prSet>
      <dgm:spPr/>
    </dgm:pt>
    <dgm:pt modelId="{26DC82BC-94FD-403D-8992-8925CA112F44}" type="pres">
      <dgm:prSet presAssocID="{B023D18C-E3CC-417F-87A8-1999EE79DD70}" presName="level3hierChild" presStyleCnt="0"/>
      <dgm:spPr/>
    </dgm:pt>
    <dgm:pt modelId="{3FE15445-6B99-49E4-9903-856BA8ACC279}" type="pres">
      <dgm:prSet presAssocID="{27D3E9F6-A8B7-4407-920B-FAD5EDAB8139}" presName="conn2-1" presStyleLbl="parChTrans1D4" presStyleIdx="1" presStyleCnt="4"/>
      <dgm:spPr/>
    </dgm:pt>
    <dgm:pt modelId="{6307CD1B-0260-4684-86E4-1F3EBA0A7195}" type="pres">
      <dgm:prSet presAssocID="{27D3E9F6-A8B7-4407-920B-FAD5EDAB8139}" presName="connTx" presStyleLbl="parChTrans1D4" presStyleIdx="1" presStyleCnt="4"/>
      <dgm:spPr/>
    </dgm:pt>
    <dgm:pt modelId="{FC23506D-B538-4AFC-976A-815559972D1A}" type="pres">
      <dgm:prSet presAssocID="{8306C93A-AB53-4DC1-9A50-883C08A58A56}" presName="root2" presStyleCnt="0"/>
      <dgm:spPr/>
    </dgm:pt>
    <dgm:pt modelId="{DCEBDAC9-F67F-45E4-9FCD-9B4D0E5859A1}" type="pres">
      <dgm:prSet presAssocID="{8306C93A-AB53-4DC1-9A50-883C08A58A56}" presName="LevelTwoTextNode" presStyleLbl="node4" presStyleIdx="1" presStyleCnt="4">
        <dgm:presLayoutVars>
          <dgm:chPref val="3"/>
        </dgm:presLayoutVars>
      </dgm:prSet>
      <dgm:spPr>
        <a:prstGeom prst="ellipse">
          <a:avLst/>
        </a:prstGeom>
      </dgm:spPr>
    </dgm:pt>
    <dgm:pt modelId="{262C5600-8201-4998-B1A0-E4C8E08A9DE6}" type="pres">
      <dgm:prSet presAssocID="{8306C93A-AB53-4DC1-9A50-883C08A58A56}" presName="level3hierChild" presStyleCnt="0"/>
      <dgm:spPr/>
    </dgm:pt>
    <dgm:pt modelId="{A2BB3517-A3CB-4F24-BE05-2064FF77B96C}" type="pres">
      <dgm:prSet presAssocID="{099AE48B-DB59-45B8-AB41-50AC49DF2868}" presName="conn2-1" presStyleLbl="parChTrans1D2" presStyleIdx="1" presStyleCnt="2"/>
      <dgm:spPr/>
    </dgm:pt>
    <dgm:pt modelId="{11B98709-CAE6-477D-9A8F-682DC3398436}" type="pres">
      <dgm:prSet presAssocID="{099AE48B-DB59-45B8-AB41-50AC49DF2868}" presName="connTx" presStyleLbl="parChTrans1D2" presStyleIdx="1" presStyleCnt="2"/>
      <dgm:spPr/>
    </dgm:pt>
    <dgm:pt modelId="{D39BD561-432D-4365-AF5B-2D8805E6CE30}" type="pres">
      <dgm:prSet presAssocID="{44BCB90D-47DB-448C-9E16-48A4D7E586F3}" presName="root2" presStyleCnt="0"/>
      <dgm:spPr/>
    </dgm:pt>
    <dgm:pt modelId="{9451A015-8811-46C7-8230-E0DB263E7F90}" type="pres">
      <dgm:prSet presAssocID="{44BCB90D-47DB-448C-9E16-48A4D7E586F3}" presName="LevelTwoTextNode" presStyleLbl="node2" presStyleIdx="1" presStyleCnt="2" custLinFactNeighborY="-7392">
        <dgm:presLayoutVars>
          <dgm:chPref val="3"/>
        </dgm:presLayoutVars>
      </dgm:prSet>
      <dgm:spPr/>
    </dgm:pt>
    <dgm:pt modelId="{FB80E75C-79E0-4D98-9424-B14CC1008A19}" type="pres">
      <dgm:prSet presAssocID="{44BCB90D-47DB-448C-9E16-48A4D7E586F3}" presName="level3hierChild" presStyleCnt="0"/>
      <dgm:spPr/>
    </dgm:pt>
    <dgm:pt modelId="{7C0E580B-E3C8-4410-A507-18EB07CA86E9}" type="pres">
      <dgm:prSet presAssocID="{EF2AF0ED-C042-425C-AFF1-281F65BEA5EC}" presName="conn2-1" presStyleLbl="parChTrans1D3" presStyleIdx="2" presStyleCnt="4"/>
      <dgm:spPr/>
    </dgm:pt>
    <dgm:pt modelId="{1F8D20A1-7E6A-4A09-A423-C450C8072F60}" type="pres">
      <dgm:prSet presAssocID="{EF2AF0ED-C042-425C-AFF1-281F65BEA5EC}" presName="connTx" presStyleLbl="parChTrans1D3" presStyleIdx="2" presStyleCnt="4"/>
      <dgm:spPr/>
    </dgm:pt>
    <dgm:pt modelId="{648AA77B-3AC5-40D5-953A-6FA0AE30CB88}" type="pres">
      <dgm:prSet presAssocID="{42E414E2-D8AF-4AB3-9300-F8F4BDC99D13}" presName="root2" presStyleCnt="0"/>
      <dgm:spPr/>
    </dgm:pt>
    <dgm:pt modelId="{EFDB29FF-AEBB-4E19-A7AF-29B9CBE9C045}" type="pres">
      <dgm:prSet presAssocID="{42E414E2-D8AF-4AB3-9300-F8F4BDC99D13}" presName="LevelTwoTextNode" presStyleLbl="node3" presStyleIdx="2" presStyleCnt="4">
        <dgm:presLayoutVars>
          <dgm:chPref val="3"/>
        </dgm:presLayoutVars>
      </dgm:prSet>
      <dgm:spPr/>
    </dgm:pt>
    <dgm:pt modelId="{5EEFF6EE-663F-49C0-AEB0-1B79E98742F6}" type="pres">
      <dgm:prSet presAssocID="{42E414E2-D8AF-4AB3-9300-F8F4BDC99D13}" presName="level3hierChild" presStyleCnt="0"/>
      <dgm:spPr/>
    </dgm:pt>
    <dgm:pt modelId="{5328598C-F5C1-4FCD-B522-A4E4ACBB5974}" type="pres">
      <dgm:prSet presAssocID="{96A0A065-CFE7-4A44-AF09-5DFA14FC5E09}" presName="conn2-1" presStyleLbl="parChTrans1D4" presStyleIdx="2" presStyleCnt="4"/>
      <dgm:spPr/>
    </dgm:pt>
    <dgm:pt modelId="{EF41A8F3-7262-4540-925E-4572CB3D0576}" type="pres">
      <dgm:prSet presAssocID="{96A0A065-CFE7-4A44-AF09-5DFA14FC5E09}" presName="connTx" presStyleLbl="parChTrans1D4" presStyleIdx="2" presStyleCnt="4"/>
      <dgm:spPr/>
    </dgm:pt>
    <dgm:pt modelId="{35653D98-BC66-44C9-A16F-054EAB15E884}" type="pres">
      <dgm:prSet presAssocID="{13084560-9ADF-4AEF-B477-F7F3B50E9C39}" presName="root2" presStyleCnt="0"/>
      <dgm:spPr/>
    </dgm:pt>
    <dgm:pt modelId="{86C62DF4-8877-4A57-B333-6EF49137D5BC}" type="pres">
      <dgm:prSet presAssocID="{13084560-9ADF-4AEF-B477-F7F3B50E9C39}" presName="LevelTwoTextNode" presStyleLbl="node4" presStyleIdx="2" presStyleCnt="4" custLinFactNeighborX="1143" custLinFactNeighborY="934">
        <dgm:presLayoutVars>
          <dgm:chPref val="3"/>
        </dgm:presLayoutVars>
      </dgm:prSet>
      <dgm:spPr>
        <a:xfrm>
          <a:off x="5700233" y="1749459"/>
          <a:ext cx="1355584" cy="677792"/>
        </a:xfrm>
        <a:prstGeom prst="ellipse">
          <a:avLst/>
        </a:prstGeom>
      </dgm:spPr>
    </dgm:pt>
    <dgm:pt modelId="{D98672D9-B611-4D35-9C8A-53708E999D39}" type="pres">
      <dgm:prSet presAssocID="{13084560-9ADF-4AEF-B477-F7F3B50E9C39}" presName="level3hierChild" presStyleCnt="0"/>
      <dgm:spPr/>
    </dgm:pt>
    <dgm:pt modelId="{C04833A1-3E72-4D42-A751-B8009B263470}" type="pres">
      <dgm:prSet presAssocID="{F7A12512-33AC-4E49-9C77-FEC6D4020A7B}" presName="conn2-1" presStyleLbl="parChTrans1D3" presStyleIdx="3" presStyleCnt="4"/>
      <dgm:spPr/>
    </dgm:pt>
    <dgm:pt modelId="{05A228A0-6348-4745-BE09-55784F553275}" type="pres">
      <dgm:prSet presAssocID="{F7A12512-33AC-4E49-9C77-FEC6D4020A7B}" presName="connTx" presStyleLbl="parChTrans1D3" presStyleIdx="3" presStyleCnt="4"/>
      <dgm:spPr/>
    </dgm:pt>
    <dgm:pt modelId="{687858F1-3845-4296-8116-D01341646FA3}" type="pres">
      <dgm:prSet presAssocID="{6885A1AE-C566-4345-AEDB-92F615FB1E95}" presName="root2" presStyleCnt="0"/>
      <dgm:spPr/>
    </dgm:pt>
    <dgm:pt modelId="{D8CD99EE-611A-4025-A0BE-F97B18CAFE4F}" type="pres">
      <dgm:prSet presAssocID="{6885A1AE-C566-4345-AEDB-92F615FB1E95}" presName="LevelTwoTextNode" presStyleLbl="node3" presStyleIdx="3" presStyleCnt="4">
        <dgm:presLayoutVars>
          <dgm:chPref val="3"/>
        </dgm:presLayoutVars>
      </dgm:prSet>
      <dgm:spPr/>
    </dgm:pt>
    <dgm:pt modelId="{64D284FB-4B8C-41CA-AC4D-6F6435373DAC}" type="pres">
      <dgm:prSet presAssocID="{6885A1AE-C566-4345-AEDB-92F615FB1E95}" presName="level3hierChild" presStyleCnt="0"/>
      <dgm:spPr/>
    </dgm:pt>
    <dgm:pt modelId="{A4367BF5-9A5E-4124-B62D-CBAD00FC9CA9}" type="pres">
      <dgm:prSet presAssocID="{45DCF0FB-B3D4-459E-AE96-7718450E6C5D}" presName="conn2-1" presStyleLbl="parChTrans1D4" presStyleIdx="3" presStyleCnt="4"/>
      <dgm:spPr/>
    </dgm:pt>
    <dgm:pt modelId="{31EC471A-0EF5-427C-B54C-52068B9A0091}" type="pres">
      <dgm:prSet presAssocID="{45DCF0FB-B3D4-459E-AE96-7718450E6C5D}" presName="connTx" presStyleLbl="parChTrans1D4" presStyleIdx="3" presStyleCnt="4"/>
      <dgm:spPr/>
    </dgm:pt>
    <dgm:pt modelId="{AF9ED57F-9E93-425D-BFC3-81D103F6C409}" type="pres">
      <dgm:prSet presAssocID="{5E23B75C-BF69-492C-9ED0-2FBE542EE10A}" presName="root2" presStyleCnt="0"/>
      <dgm:spPr/>
    </dgm:pt>
    <dgm:pt modelId="{0E05D75D-E0E9-4734-97FF-33EF3DC13CC8}" type="pres">
      <dgm:prSet presAssocID="{5E23B75C-BF69-492C-9ED0-2FBE542EE10A}" presName="LevelTwoTextNode" presStyleLbl="node4" presStyleIdx="3" presStyleCnt="4" custScaleX="100925" custScaleY="117337">
        <dgm:presLayoutVars>
          <dgm:chPref val="3"/>
        </dgm:presLayoutVars>
      </dgm:prSet>
      <dgm:spPr>
        <a:xfrm>
          <a:off x="5700233" y="2528920"/>
          <a:ext cx="1355584" cy="677792"/>
        </a:xfrm>
        <a:prstGeom prst="ellipse">
          <a:avLst/>
        </a:prstGeom>
      </dgm:spPr>
    </dgm:pt>
    <dgm:pt modelId="{AA496901-E84E-4316-AA03-5EB85D7FAE07}" type="pres">
      <dgm:prSet presAssocID="{5E23B75C-BF69-492C-9ED0-2FBE542EE10A}" presName="level3hierChild" presStyleCnt="0"/>
      <dgm:spPr/>
    </dgm:pt>
  </dgm:ptLst>
  <dgm:cxnLst>
    <dgm:cxn modelId="{C2AAC502-5D72-4648-AC9A-F3C21A0101D3}" type="presOf" srcId="{27D3E9F6-A8B7-4407-920B-FAD5EDAB8139}" destId="{6307CD1B-0260-4684-86E4-1F3EBA0A7195}" srcOrd="1" destOrd="0" presId="urn:microsoft.com/office/officeart/2005/8/layout/hierarchy2"/>
    <dgm:cxn modelId="{A59B7109-F091-4F1D-A685-C6130E5DE2A5}" type="presOf" srcId="{B023D18C-E3CC-417F-87A8-1999EE79DD70}" destId="{15184140-3884-4BC2-BE52-8CA4070EF829}" srcOrd="0" destOrd="0" presId="urn:microsoft.com/office/officeart/2005/8/layout/hierarchy2"/>
    <dgm:cxn modelId="{6610A90B-694E-4C5C-93CC-A71D79CB31E2}" type="presOf" srcId="{F7A12512-33AC-4E49-9C77-FEC6D4020A7B}" destId="{05A228A0-6348-4745-BE09-55784F553275}" srcOrd="1" destOrd="0" presId="urn:microsoft.com/office/officeart/2005/8/layout/hierarchy2"/>
    <dgm:cxn modelId="{8DA7530D-B9E4-472A-B11D-809EE0A8DECA}" srcId="{58BBD8C2-58EB-466B-A984-3E98BD754D2B}" destId="{44BCB90D-47DB-448C-9E16-48A4D7E586F3}" srcOrd="1" destOrd="0" parTransId="{099AE48B-DB59-45B8-AB41-50AC49DF2868}" sibTransId="{FCA36871-671B-45CC-A07C-356CCAF12C5B}"/>
    <dgm:cxn modelId="{E9F4C915-1B9C-440A-BBDD-F6A6203968FA}" type="presOf" srcId="{08E34471-A118-4C5A-9346-5A80B32311D8}" destId="{DE74D462-FE8D-42A3-A49A-A3E635F4EFE4}" srcOrd="0" destOrd="0" presId="urn:microsoft.com/office/officeart/2005/8/layout/hierarchy2"/>
    <dgm:cxn modelId="{3C5BAE1F-B501-418B-BDD8-5B001D2482AB}" srcId="{42E414E2-D8AF-4AB3-9300-F8F4BDC99D13}" destId="{13084560-9ADF-4AEF-B477-F7F3B50E9C39}" srcOrd="0" destOrd="0" parTransId="{96A0A065-CFE7-4A44-AF09-5DFA14FC5E09}" sibTransId="{8BA96F5F-B0EB-4B19-8E54-23EE12AD33E8}"/>
    <dgm:cxn modelId="{10357327-B644-4273-8E21-B06263762E70}" type="presOf" srcId="{EBB277BA-86CF-4951-8771-C728B5DD9B82}" destId="{95E40449-38AC-4321-ACC9-55BE36D83722}" srcOrd="0" destOrd="0" presId="urn:microsoft.com/office/officeart/2005/8/layout/hierarchy2"/>
    <dgm:cxn modelId="{7CEBED29-F7C6-4E9D-8491-655B417D8D4C}" type="presOf" srcId="{59D3E041-3254-43A6-82CB-9F4CC665CF76}" destId="{5BD83BF6-91BB-453D-9C1C-EFF8552CA71E}" srcOrd="0" destOrd="0" presId="urn:microsoft.com/office/officeart/2005/8/layout/hierarchy2"/>
    <dgm:cxn modelId="{89C4472C-2448-481D-8969-72F236BE235D}" type="presOf" srcId="{42E414E2-D8AF-4AB3-9300-F8F4BDC99D13}" destId="{EFDB29FF-AEBB-4E19-A7AF-29B9CBE9C045}" srcOrd="0" destOrd="0" presId="urn:microsoft.com/office/officeart/2005/8/layout/hierarchy2"/>
    <dgm:cxn modelId="{72EEB73E-ECB1-4E47-AD74-B4A6488F06A3}" type="presOf" srcId="{5C27B40B-FD62-415A-9762-1265DA3266ED}" destId="{BE806FBD-E5FF-4CDC-9C36-D8C50BA4A994}" srcOrd="0" destOrd="0" presId="urn:microsoft.com/office/officeart/2005/8/layout/hierarchy2"/>
    <dgm:cxn modelId="{D1B8703F-AAED-466D-8C8F-5A5A67531229}" type="presOf" srcId="{A8D8A5D6-D239-4793-BF0E-2B85A018F754}" destId="{8A25F5CA-1AB7-4C92-8DD1-8C0AD53F4E90}" srcOrd="0" destOrd="0" presId="urn:microsoft.com/office/officeart/2005/8/layout/hierarchy2"/>
    <dgm:cxn modelId="{FA943644-7C5A-4031-8DCA-FEF981078FC9}" type="presOf" srcId="{58BBD8C2-58EB-466B-A984-3E98BD754D2B}" destId="{D1A4D40C-1D05-45A7-9F69-EE097323D36A}" srcOrd="0" destOrd="0" presId="urn:microsoft.com/office/officeart/2005/8/layout/hierarchy2"/>
    <dgm:cxn modelId="{D3D56C65-4672-46C5-9E98-AD16DAA167CC}" type="presOf" srcId="{9576A3A0-E65C-4FFE-8DAD-D3DAA8700826}" destId="{B3A0959B-1C3E-4711-9200-36D70A0E89DB}" srcOrd="1" destOrd="0" presId="urn:microsoft.com/office/officeart/2005/8/layout/hierarchy2"/>
    <dgm:cxn modelId="{E85F606E-E0BF-4859-8BF6-42BA80DBFDF3}" srcId="{44BCB90D-47DB-448C-9E16-48A4D7E586F3}" destId="{42E414E2-D8AF-4AB3-9300-F8F4BDC99D13}" srcOrd="0" destOrd="0" parTransId="{EF2AF0ED-C042-425C-AFF1-281F65BEA5EC}" sibTransId="{F716194D-CA7B-4395-AC80-C76D41EBA0E9}"/>
    <dgm:cxn modelId="{4C7FF970-10C0-48E7-81C2-814239A72E46}" type="presOf" srcId="{6EFFA543-F01B-4F2B-83D3-AB49BD12057F}" destId="{0FF1D5D5-EB08-4C6E-B274-8114094260EF}" srcOrd="1" destOrd="0" presId="urn:microsoft.com/office/officeart/2005/8/layout/hierarchy2"/>
    <dgm:cxn modelId="{C2DB3872-786D-44D7-8CA5-1961A6632967}" srcId="{44BCB90D-47DB-448C-9E16-48A4D7E586F3}" destId="{6885A1AE-C566-4345-AEDB-92F615FB1E95}" srcOrd="1" destOrd="0" parTransId="{F7A12512-33AC-4E49-9C77-FEC6D4020A7B}" sibTransId="{5E8F943B-6160-40D7-9B25-E9B6EBFC9D9C}"/>
    <dgm:cxn modelId="{6DB9ED54-3F68-4343-BCFF-035301107B8A}" srcId="{A8D8A5D6-D239-4793-BF0E-2B85A018F754}" destId="{59D3E041-3254-43A6-82CB-9F4CC665CF76}" srcOrd="0" destOrd="0" parTransId="{EBB277BA-86CF-4951-8771-C728B5DD9B82}" sibTransId="{D4854530-1C2D-4111-9288-535D3CE3CDFE}"/>
    <dgm:cxn modelId="{51A5DF57-7C58-46B4-8B62-DFEC4E4F2D4D}" type="presOf" srcId="{6EFFA543-F01B-4F2B-83D3-AB49BD12057F}" destId="{599270D6-46DE-464B-89E6-2AF693DB892D}" srcOrd="0" destOrd="0" presId="urn:microsoft.com/office/officeart/2005/8/layout/hierarchy2"/>
    <dgm:cxn modelId="{78C6E677-BF2F-42AD-A1F0-93E80B15DC16}" type="presOf" srcId="{44BCB90D-47DB-448C-9E16-48A4D7E586F3}" destId="{9451A015-8811-46C7-8230-E0DB263E7F90}" srcOrd="0" destOrd="0" presId="urn:microsoft.com/office/officeart/2005/8/layout/hierarchy2"/>
    <dgm:cxn modelId="{BB43E678-6561-486C-B789-81ED9845CDA1}" type="presOf" srcId="{45DCF0FB-B3D4-459E-AE96-7718450E6C5D}" destId="{31EC471A-0EF5-427C-B54C-52068B9A0091}" srcOrd="1" destOrd="0" presId="urn:microsoft.com/office/officeart/2005/8/layout/hierarchy2"/>
    <dgm:cxn modelId="{6A27B859-0791-49B3-B6CB-E9F1AFFA8368}" type="presOf" srcId="{8306C93A-AB53-4DC1-9A50-883C08A58A56}" destId="{DCEBDAC9-F67F-45E4-9FCD-9B4D0E5859A1}" srcOrd="0" destOrd="0" presId="urn:microsoft.com/office/officeart/2005/8/layout/hierarchy2"/>
    <dgm:cxn modelId="{9C942D81-195B-4359-82E1-04E59FE1BF19}" type="presOf" srcId="{27D3E9F6-A8B7-4407-920B-FAD5EDAB8139}" destId="{3FE15445-6B99-49E4-9903-856BA8ACC279}" srcOrd="0" destOrd="0" presId="urn:microsoft.com/office/officeart/2005/8/layout/hierarchy2"/>
    <dgm:cxn modelId="{7FF53C87-54A8-4318-A1E3-6DD77946E1CF}" type="presOf" srcId="{451FF28A-60DE-4D16-B7C8-7645A446A11E}" destId="{27FCDD7B-9E6A-4EEE-A301-D685656583FB}" srcOrd="1" destOrd="0" presId="urn:microsoft.com/office/officeart/2005/8/layout/hierarchy2"/>
    <dgm:cxn modelId="{F93DA48F-93F6-483D-8F0C-AB9F898698E3}" type="presOf" srcId="{F7A12512-33AC-4E49-9C77-FEC6D4020A7B}" destId="{C04833A1-3E72-4D42-A751-B8009B263470}" srcOrd="0" destOrd="0" presId="urn:microsoft.com/office/officeart/2005/8/layout/hierarchy2"/>
    <dgm:cxn modelId="{2D1CE38F-5451-4445-A401-873A163179D5}" type="presOf" srcId="{099AE48B-DB59-45B8-AB41-50AC49DF2868}" destId="{A2BB3517-A3CB-4F24-BE05-2064FF77B96C}" srcOrd="0" destOrd="0" presId="urn:microsoft.com/office/officeart/2005/8/layout/hierarchy2"/>
    <dgm:cxn modelId="{8A6BE196-D73E-49C6-9258-1A23783DEFD5}" type="presOf" srcId="{6885A1AE-C566-4345-AEDB-92F615FB1E95}" destId="{D8CD99EE-611A-4025-A0BE-F97B18CAFE4F}" srcOrd="0" destOrd="0" presId="urn:microsoft.com/office/officeart/2005/8/layout/hierarchy2"/>
    <dgm:cxn modelId="{57842B98-6633-42DD-A542-86DB68C128B6}" type="presOf" srcId="{099AE48B-DB59-45B8-AB41-50AC49DF2868}" destId="{11B98709-CAE6-477D-9A8F-682DC3398436}" srcOrd="1" destOrd="0" presId="urn:microsoft.com/office/officeart/2005/8/layout/hierarchy2"/>
    <dgm:cxn modelId="{ABF76C98-D28C-45DB-B503-7721E2281FCC}" type="presOf" srcId="{96A0A065-CFE7-4A44-AF09-5DFA14FC5E09}" destId="{EF41A8F3-7262-4540-925E-4572CB3D0576}" srcOrd="1" destOrd="0" presId="urn:microsoft.com/office/officeart/2005/8/layout/hierarchy2"/>
    <dgm:cxn modelId="{C8FAB99F-EE23-436F-90C5-96F2DB00C83F}" type="presOf" srcId="{EF2AF0ED-C042-425C-AFF1-281F65BEA5EC}" destId="{7C0E580B-E3C8-4410-A507-18EB07CA86E9}" srcOrd="0" destOrd="0" presId="urn:microsoft.com/office/officeart/2005/8/layout/hierarchy2"/>
    <dgm:cxn modelId="{D27DCBA0-10D4-4716-8D32-9A397913F66F}" srcId="{6885A1AE-C566-4345-AEDB-92F615FB1E95}" destId="{5E23B75C-BF69-492C-9ED0-2FBE542EE10A}" srcOrd="0" destOrd="0" parTransId="{45DCF0FB-B3D4-459E-AE96-7718450E6C5D}" sibTransId="{117CD76A-0FD6-4A96-B301-27B5E2664B2D}"/>
    <dgm:cxn modelId="{EDCB50A9-A4B5-447F-87CD-93A35F52410B}" srcId="{58BBD8C2-58EB-466B-A984-3E98BD754D2B}" destId="{A8D8A5D6-D239-4793-BF0E-2B85A018F754}" srcOrd="0" destOrd="0" parTransId="{9576A3A0-E65C-4FFE-8DAD-D3DAA8700826}" sibTransId="{C2E2B24D-CD24-4FAE-A75B-7EFEC272A104}"/>
    <dgm:cxn modelId="{591B65AE-F8DE-4EBE-97A0-23D51BC35914}" type="presOf" srcId="{451FF28A-60DE-4D16-B7C8-7645A446A11E}" destId="{1AFDAD5A-1EC6-4005-898A-1CD66DAB6436}" srcOrd="0" destOrd="0" presId="urn:microsoft.com/office/officeart/2005/8/layout/hierarchy2"/>
    <dgm:cxn modelId="{297986AF-13B4-4948-86BB-AC70DE9A26F5}" type="presOf" srcId="{45DCF0FB-B3D4-459E-AE96-7718450E6C5D}" destId="{A4367BF5-9A5E-4124-B62D-CBAD00FC9CA9}" srcOrd="0" destOrd="0" presId="urn:microsoft.com/office/officeart/2005/8/layout/hierarchy2"/>
    <dgm:cxn modelId="{2BD9D0BC-054C-4B42-8E2D-961BB8CB37BD}" srcId="{59D3E041-3254-43A6-82CB-9F4CC665CF76}" destId="{08E34471-A118-4C5A-9346-5A80B32311D8}" srcOrd="0" destOrd="0" parTransId="{6EFFA543-F01B-4F2B-83D3-AB49BD12057F}" sibTransId="{1A963212-7E60-4A46-BF03-8B5A4A5EB07C}"/>
    <dgm:cxn modelId="{A6C9D1BC-B7E2-4091-A9DE-455F887C6C40}" srcId="{5C27B40B-FD62-415A-9762-1265DA3266ED}" destId="{58BBD8C2-58EB-466B-A984-3E98BD754D2B}" srcOrd="0" destOrd="0" parTransId="{50FAFD55-F40E-4180-BD16-81C4748FC827}" sibTransId="{4D7360C3-B7B5-4F36-9D0F-878B9CEC4768}"/>
    <dgm:cxn modelId="{976157BD-4F30-40E1-ADBC-E906E47AE17E}" type="presOf" srcId="{13084560-9ADF-4AEF-B477-F7F3B50E9C39}" destId="{86C62DF4-8877-4A57-B333-6EF49137D5BC}" srcOrd="0" destOrd="0" presId="urn:microsoft.com/office/officeart/2005/8/layout/hierarchy2"/>
    <dgm:cxn modelId="{3EFCDFC1-FBE2-4D70-883A-A251DF6095C4}" type="presOf" srcId="{9576A3A0-E65C-4FFE-8DAD-D3DAA8700826}" destId="{F9CF57B4-2FF5-466F-A5BA-A0B20808B715}" srcOrd="0" destOrd="0" presId="urn:microsoft.com/office/officeart/2005/8/layout/hierarchy2"/>
    <dgm:cxn modelId="{53E0BDC3-78E7-4932-B306-DAB62F503141}" type="presOf" srcId="{EBB277BA-86CF-4951-8771-C728B5DD9B82}" destId="{1AA4A8FF-BE3B-4700-905D-CE23748FD93E}" srcOrd="1" destOrd="0" presId="urn:microsoft.com/office/officeart/2005/8/layout/hierarchy2"/>
    <dgm:cxn modelId="{E5841ACC-63BD-4868-B892-AA48725719D3}" srcId="{B023D18C-E3CC-417F-87A8-1999EE79DD70}" destId="{8306C93A-AB53-4DC1-9A50-883C08A58A56}" srcOrd="0" destOrd="0" parTransId="{27D3E9F6-A8B7-4407-920B-FAD5EDAB8139}" sibTransId="{196380EA-7D21-43C3-A32A-3FAA8E871F4E}"/>
    <dgm:cxn modelId="{9A61E0DE-D24F-4895-8868-F38940B8ACE3}" type="presOf" srcId="{5E23B75C-BF69-492C-9ED0-2FBE542EE10A}" destId="{0E05D75D-E0E9-4734-97FF-33EF3DC13CC8}" srcOrd="0" destOrd="0" presId="urn:microsoft.com/office/officeart/2005/8/layout/hierarchy2"/>
    <dgm:cxn modelId="{0ED7AAEA-B913-46F4-A7CF-0F81CD6A39C2}" type="presOf" srcId="{96A0A065-CFE7-4A44-AF09-5DFA14FC5E09}" destId="{5328598C-F5C1-4FCD-B522-A4E4ACBB5974}" srcOrd="0" destOrd="0" presId="urn:microsoft.com/office/officeart/2005/8/layout/hierarchy2"/>
    <dgm:cxn modelId="{5DAE2BEB-9C09-49EB-8233-69CA67161048}" type="presOf" srcId="{EF2AF0ED-C042-425C-AFF1-281F65BEA5EC}" destId="{1F8D20A1-7E6A-4A09-A423-C450C8072F60}" srcOrd="1" destOrd="0" presId="urn:microsoft.com/office/officeart/2005/8/layout/hierarchy2"/>
    <dgm:cxn modelId="{2A99DAED-2A58-4FB9-AD27-37498CA27FD9}" srcId="{A8D8A5D6-D239-4793-BF0E-2B85A018F754}" destId="{B023D18C-E3CC-417F-87A8-1999EE79DD70}" srcOrd="1" destOrd="0" parTransId="{451FF28A-60DE-4D16-B7C8-7645A446A11E}" sibTransId="{0DB463FC-A2DC-4F9A-B3C2-5492EE75BF6A}"/>
    <dgm:cxn modelId="{B55E922D-294E-409C-BA8A-A9E107C50F79}" type="presParOf" srcId="{BE806FBD-E5FF-4CDC-9C36-D8C50BA4A994}" destId="{CBFB03C6-CF00-4C12-88F2-9A237F6CF408}" srcOrd="0" destOrd="0" presId="urn:microsoft.com/office/officeart/2005/8/layout/hierarchy2"/>
    <dgm:cxn modelId="{45D02B54-6430-4657-BC8F-9FE2060636E6}" type="presParOf" srcId="{CBFB03C6-CF00-4C12-88F2-9A237F6CF408}" destId="{D1A4D40C-1D05-45A7-9F69-EE097323D36A}" srcOrd="0" destOrd="0" presId="urn:microsoft.com/office/officeart/2005/8/layout/hierarchy2"/>
    <dgm:cxn modelId="{50598E62-899F-40B8-8E69-E116D3A56FEF}" type="presParOf" srcId="{CBFB03C6-CF00-4C12-88F2-9A237F6CF408}" destId="{68E8BB24-5317-4667-B746-BCB91C538F73}" srcOrd="1" destOrd="0" presId="urn:microsoft.com/office/officeart/2005/8/layout/hierarchy2"/>
    <dgm:cxn modelId="{E9EA74CB-28E9-41CB-8D01-1FB60C353CE4}" type="presParOf" srcId="{68E8BB24-5317-4667-B746-BCB91C538F73}" destId="{F9CF57B4-2FF5-466F-A5BA-A0B20808B715}" srcOrd="0" destOrd="0" presId="urn:microsoft.com/office/officeart/2005/8/layout/hierarchy2"/>
    <dgm:cxn modelId="{F94902E9-659E-4777-9785-64E122AB79C7}" type="presParOf" srcId="{F9CF57B4-2FF5-466F-A5BA-A0B20808B715}" destId="{B3A0959B-1C3E-4711-9200-36D70A0E89DB}" srcOrd="0" destOrd="0" presId="urn:microsoft.com/office/officeart/2005/8/layout/hierarchy2"/>
    <dgm:cxn modelId="{4A3FC6E4-B6BA-4D1F-B0C2-4F3EE317E215}" type="presParOf" srcId="{68E8BB24-5317-4667-B746-BCB91C538F73}" destId="{55FF5F03-0AD7-45DA-AE33-312DCBAD56BA}" srcOrd="1" destOrd="0" presId="urn:microsoft.com/office/officeart/2005/8/layout/hierarchy2"/>
    <dgm:cxn modelId="{EDADB181-FAA9-4E28-88A4-634BEF1F5482}" type="presParOf" srcId="{55FF5F03-0AD7-45DA-AE33-312DCBAD56BA}" destId="{8A25F5CA-1AB7-4C92-8DD1-8C0AD53F4E90}" srcOrd="0" destOrd="0" presId="urn:microsoft.com/office/officeart/2005/8/layout/hierarchy2"/>
    <dgm:cxn modelId="{F150B477-A303-4B8C-8DC4-3065DA202918}" type="presParOf" srcId="{55FF5F03-0AD7-45DA-AE33-312DCBAD56BA}" destId="{26C06CD5-EFE3-45C7-B572-7E4A9D1D3296}" srcOrd="1" destOrd="0" presId="urn:microsoft.com/office/officeart/2005/8/layout/hierarchy2"/>
    <dgm:cxn modelId="{2EAAAA38-5B72-41B0-A6A6-9793C2306F97}" type="presParOf" srcId="{26C06CD5-EFE3-45C7-B572-7E4A9D1D3296}" destId="{95E40449-38AC-4321-ACC9-55BE36D83722}" srcOrd="0" destOrd="0" presId="urn:microsoft.com/office/officeart/2005/8/layout/hierarchy2"/>
    <dgm:cxn modelId="{165995D4-DCD5-43CC-BD9A-007D246776A5}" type="presParOf" srcId="{95E40449-38AC-4321-ACC9-55BE36D83722}" destId="{1AA4A8FF-BE3B-4700-905D-CE23748FD93E}" srcOrd="0" destOrd="0" presId="urn:microsoft.com/office/officeart/2005/8/layout/hierarchy2"/>
    <dgm:cxn modelId="{C58904FD-CEFB-4CA0-A3FE-B5012862D217}" type="presParOf" srcId="{26C06CD5-EFE3-45C7-B572-7E4A9D1D3296}" destId="{A5E30613-5676-40A4-B23C-F28BD32461DB}" srcOrd="1" destOrd="0" presId="urn:microsoft.com/office/officeart/2005/8/layout/hierarchy2"/>
    <dgm:cxn modelId="{CC8A9BC4-F9FD-4AF5-BE75-F31CAEED92A2}" type="presParOf" srcId="{A5E30613-5676-40A4-B23C-F28BD32461DB}" destId="{5BD83BF6-91BB-453D-9C1C-EFF8552CA71E}" srcOrd="0" destOrd="0" presId="urn:microsoft.com/office/officeart/2005/8/layout/hierarchy2"/>
    <dgm:cxn modelId="{45DC3C7E-FE5B-4AAA-9DFC-E46801327D95}" type="presParOf" srcId="{A5E30613-5676-40A4-B23C-F28BD32461DB}" destId="{40A5433C-AB5C-462B-848B-061A9DBE0EA8}" srcOrd="1" destOrd="0" presId="urn:microsoft.com/office/officeart/2005/8/layout/hierarchy2"/>
    <dgm:cxn modelId="{5EC16FF5-67AD-4142-8286-2CBDA326D874}" type="presParOf" srcId="{40A5433C-AB5C-462B-848B-061A9DBE0EA8}" destId="{599270D6-46DE-464B-89E6-2AF693DB892D}" srcOrd="0" destOrd="0" presId="urn:microsoft.com/office/officeart/2005/8/layout/hierarchy2"/>
    <dgm:cxn modelId="{5CE0B994-65B4-43DD-8F3A-F12365085149}" type="presParOf" srcId="{599270D6-46DE-464B-89E6-2AF693DB892D}" destId="{0FF1D5D5-EB08-4C6E-B274-8114094260EF}" srcOrd="0" destOrd="0" presId="urn:microsoft.com/office/officeart/2005/8/layout/hierarchy2"/>
    <dgm:cxn modelId="{81093236-5F40-4F5C-92BA-964A7E7F01AD}" type="presParOf" srcId="{40A5433C-AB5C-462B-848B-061A9DBE0EA8}" destId="{0256348F-B2B7-476B-8279-72314E3A5DED}" srcOrd="1" destOrd="0" presId="urn:microsoft.com/office/officeart/2005/8/layout/hierarchy2"/>
    <dgm:cxn modelId="{0295CCE5-69A2-4781-BFD0-C58F4A7B36FC}" type="presParOf" srcId="{0256348F-B2B7-476B-8279-72314E3A5DED}" destId="{DE74D462-FE8D-42A3-A49A-A3E635F4EFE4}" srcOrd="0" destOrd="0" presId="urn:microsoft.com/office/officeart/2005/8/layout/hierarchy2"/>
    <dgm:cxn modelId="{FDF529C0-A5BF-4DA4-9A27-E8BF8C98C923}" type="presParOf" srcId="{0256348F-B2B7-476B-8279-72314E3A5DED}" destId="{C5B1E4D9-3D28-4445-9AAE-ADEA3A7A84DF}" srcOrd="1" destOrd="0" presId="urn:microsoft.com/office/officeart/2005/8/layout/hierarchy2"/>
    <dgm:cxn modelId="{BF1AAE27-625C-42F9-ADE3-2DCB480A65F4}" type="presParOf" srcId="{26C06CD5-EFE3-45C7-B572-7E4A9D1D3296}" destId="{1AFDAD5A-1EC6-4005-898A-1CD66DAB6436}" srcOrd="2" destOrd="0" presId="urn:microsoft.com/office/officeart/2005/8/layout/hierarchy2"/>
    <dgm:cxn modelId="{798A8D8C-0D12-4E14-BC8B-4B53F655CF94}" type="presParOf" srcId="{1AFDAD5A-1EC6-4005-898A-1CD66DAB6436}" destId="{27FCDD7B-9E6A-4EEE-A301-D685656583FB}" srcOrd="0" destOrd="0" presId="urn:microsoft.com/office/officeart/2005/8/layout/hierarchy2"/>
    <dgm:cxn modelId="{A1D35F8F-0324-456B-BEF0-B7F42A356503}" type="presParOf" srcId="{26C06CD5-EFE3-45C7-B572-7E4A9D1D3296}" destId="{557AA6DB-67E3-4F07-B540-1ECD45F63B2E}" srcOrd="3" destOrd="0" presId="urn:microsoft.com/office/officeart/2005/8/layout/hierarchy2"/>
    <dgm:cxn modelId="{C36C7ECA-88AB-44C4-821E-6105F74AE407}" type="presParOf" srcId="{557AA6DB-67E3-4F07-B540-1ECD45F63B2E}" destId="{15184140-3884-4BC2-BE52-8CA4070EF829}" srcOrd="0" destOrd="0" presId="urn:microsoft.com/office/officeart/2005/8/layout/hierarchy2"/>
    <dgm:cxn modelId="{D5E0326C-77F3-4C72-B014-93C2B3B95D80}" type="presParOf" srcId="{557AA6DB-67E3-4F07-B540-1ECD45F63B2E}" destId="{26DC82BC-94FD-403D-8992-8925CA112F44}" srcOrd="1" destOrd="0" presId="urn:microsoft.com/office/officeart/2005/8/layout/hierarchy2"/>
    <dgm:cxn modelId="{6242768B-96CE-4E86-BBC7-92C34DFAA387}" type="presParOf" srcId="{26DC82BC-94FD-403D-8992-8925CA112F44}" destId="{3FE15445-6B99-49E4-9903-856BA8ACC279}" srcOrd="0" destOrd="0" presId="urn:microsoft.com/office/officeart/2005/8/layout/hierarchy2"/>
    <dgm:cxn modelId="{5D7D3440-AA3E-4950-A26F-206F289F417C}" type="presParOf" srcId="{3FE15445-6B99-49E4-9903-856BA8ACC279}" destId="{6307CD1B-0260-4684-86E4-1F3EBA0A7195}" srcOrd="0" destOrd="0" presId="urn:microsoft.com/office/officeart/2005/8/layout/hierarchy2"/>
    <dgm:cxn modelId="{79A54197-BDD7-4742-87D8-708F53CCE87B}" type="presParOf" srcId="{26DC82BC-94FD-403D-8992-8925CA112F44}" destId="{FC23506D-B538-4AFC-976A-815559972D1A}" srcOrd="1" destOrd="0" presId="urn:microsoft.com/office/officeart/2005/8/layout/hierarchy2"/>
    <dgm:cxn modelId="{5C8B68A3-B84C-4E64-9E70-FBFCFE0223CE}" type="presParOf" srcId="{FC23506D-B538-4AFC-976A-815559972D1A}" destId="{DCEBDAC9-F67F-45E4-9FCD-9B4D0E5859A1}" srcOrd="0" destOrd="0" presId="urn:microsoft.com/office/officeart/2005/8/layout/hierarchy2"/>
    <dgm:cxn modelId="{139DBB41-48AF-4F22-A6A9-07532D551BDF}" type="presParOf" srcId="{FC23506D-B538-4AFC-976A-815559972D1A}" destId="{262C5600-8201-4998-B1A0-E4C8E08A9DE6}" srcOrd="1" destOrd="0" presId="urn:microsoft.com/office/officeart/2005/8/layout/hierarchy2"/>
    <dgm:cxn modelId="{240BF8AE-0C59-4F6D-BFE9-CA7FDFFC21B1}" type="presParOf" srcId="{68E8BB24-5317-4667-B746-BCB91C538F73}" destId="{A2BB3517-A3CB-4F24-BE05-2064FF77B96C}" srcOrd="2" destOrd="0" presId="urn:microsoft.com/office/officeart/2005/8/layout/hierarchy2"/>
    <dgm:cxn modelId="{FC4F668A-EDF4-46E8-950F-D4F22C4B222C}" type="presParOf" srcId="{A2BB3517-A3CB-4F24-BE05-2064FF77B96C}" destId="{11B98709-CAE6-477D-9A8F-682DC3398436}" srcOrd="0" destOrd="0" presId="urn:microsoft.com/office/officeart/2005/8/layout/hierarchy2"/>
    <dgm:cxn modelId="{3D464E65-7302-4393-8A6E-3DABDD2DA104}" type="presParOf" srcId="{68E8BB24-5317-4667-B746-BCB91C538F73}" destId="{D39BD561-432D-4365-AF5B-2D8805E6CE30}" srcOrd="3" destOrd="0" presId="urn:microsoft.com/office/officeart/2005/8/layout/hierarchy2"/>
    <dgm:cxn modelId="{0B78E9DD-D361-47B1-8BDA-354C90076F52}" type="presParOf" srcId="{D39BD561-432D-4365-AF5B-2D8805E6CE30}" destId="{9451A015-8811-46C7-8230-E0DB263E7F90}" srcOrd="0" destOrd="0" presId="urn:microsoft.com/office/officeart/2005/8/layout/hierarchy2"/>
    <dgm:cxn modelId="{92931B5C-91DF-421F-B684-7DE9B478F0F8}" type="presParOf" srcId="{D39BD561-432D-4365-AF5B-2D8805E6CE30}" destId="{FB80E75C-79E0-4D98-9424-B14CC1008A19}" srcOrd="1" destOrd="0" presId="urn:microsoft.com/office/officeart/2005/8/layout/hierarchy2"/>
    <dgm:cxn modelId="{32CB8F7A-B882-4A6A-8F0B-82A863487F89}" type="presParOf" srcId="{FB80E75C-79E0-4D98-9424-B14CC1008A19}" destId="{7C0E580B-E3C8-4410-A507-18EB07CA86E9}" srcOrd="0" destOrd="0" presId="urn:microsoft.com/office/officeart/2005/8/layout/hierarchy2"/>
    <dgm:cxn modelId="{A50CA791-60F6-4704-B736-43E60DEDC042}" type="presParOf" srcId="{7C0E580B-E3C8-4410-A507-18EB07CA86E9}" destId="{1F8D20A1-7E6A-4A09-A423-C450C8072F60}" srcOrd="0" destOrd="0" presId="urn:microsoft.com/office/officeart/2005/8/layout/hierarchy2"/>
    <dgm:cxn modelId="{FBE4EAB0-50DB-4A8F-880A-1F6F1A2B2CC8}" type="presParOf" srcId="{FB80E75C-79E0-4D98-9424-B14CC1008A19}" destId="{648AA77B-3AC5-40D5-953A-6FA0AE30CB88}" srcOrd="1" destOrd="0" presId="urn:microsoft.com/office/officeart/2005/8/layout/hierarchy2"/>
    <dgm:cxn modelId="{D3BF2E9E-E2B3-4A53-9C04-F38C2D87DF7F}" type="presParOf" srcId="{648AA77B-3AC5-40D5-953A-6FA0AE30CB88}" destId="{EFDB29FF-AEBB-4E19-A7AF-29B9CBE9C045}" srcOrd="0" destOrd="0" presId="urn:microsoft.com/office/officeart/2005/8/layout/hierarchy2"/>
    <dgm:cxn modelId="{ED6A6C78-C5B4-4BEF-8A94-1DB9DED3A136}" type="presParOf" srcId="{648AA77B-3AC5-40D5-953A-6FA0AE30CB88}" destId="{5EEFF6EE-663F-49C0-AEB0-1B79E98742F6}" srcOrd="1" destOrd="0" presId="urn:microsoft.com/office/officeart/2005/8/layout/hierarchy2"/>
    <dgm:cxn modelId="{989E5B84-A0D1-4B6D-BB58-8F7EF1D035FD}" type="presParOf" srcId="{5EEFF6EE-663F-49C0-AEB0-1B79E98742F6}" destId="{5328598C-F5C1-4FCD-B522-A4E4ACBB5974}" srcOrd="0" destOrd="0" presId="urn:microsoft.com/office/officeart/2005/8/layout/hierarchy2"/>
    <dgm:cxn modelId="{811C70A9-8DBE-4BE5-BB13-6254572F8085}" type="presParOf" srcId="{5328598C-F5C1-4FCD-B522-A4E4ACBB5974}" destId="{EF41A8F3-7262-4540-925E-4572CB3D0576}" srcOrd="0" destOrd="0" presId="urn:microsoft.com/office/officeart/2005/8/layout/hierarchy2"/>
    <dgm:cxn modelId="{653621AD-7489-480B-A20B-271B0DC97282}" type="presParOf" srcId="{5EEFF6EE-663F-49C0-AEB0-1B79E98742F6}" destId="{35653D98-BC66-44C9-A16F-054EAB15E884}" srcOrd="1" destOrd="0" presId="urn:microsoft.com/office/officeart/2005/8/layout/hierarchy2"/>
    <dgm:cxn modelId="{AA01C943-A625-4B86-889A-8AFE20CFBBCE}" type="presParOf" srcId="{35653D98-BC66-44C9-A16F-054EAB15E884}" destId="{86C62DF4-8877-4A57-B333-6EF49137D5BC}" srcOrd="0" destOrd="0" presId="urn:microsoft.com/office/officeart/2005/8/layout/hierarchy2"/>
    <dgm:cxn modelId="{AC55E2DE-F569-47D8-ABC7-2E1515939C0E}" type="presParOf" srcId="{35653D98-BC66-44C9-A16F-054EAB15E884}" destId="{D98672D9-B611-4D35-9C8A-53708E999D39}" srcOrd="1" destOrd="0" presId="urn:microsoft.com/office/officeart/2005/8/layout/hierarchy2"/>
    <dgm:cxn modelId="{4A579D28-742D-48A4-AA54-DAB82EF5A722}" type="presParOf" srcId="{FB80E75C-79E0-4D98-9424-B14CC1008A19}" destId="{C04833A1-3E72-4D42-A751-B8009B263470}" srcOrd="2" destOrd="0" presId="urn:microsoft.com/office/officeart/2005/8/layout/hierarchy2"/>
    <dgm:cxn modelId="{A8A8E07E-A8E7-447D-9C88-25323CEE53CA}" type="presParOf" srcId="{C04833A1-3E72-4D42-A751-B8009B263470}" destId="{05A228A0-6348-4745-BE09-55784F553275}" srcOrd="0" destOrd="0" presId="urn:microsoft.com/office/officeart/2005/8/layout/hierarchy2"/>
    <dgm:cxn modelId="{776521F2-09D1-46D6-A9D0-11E33D18BB10}" type="presParOf" srcId="{FB80E75C-79E0-4D98-9424-B14CC1008A19}" destId="{687858F1-3845-4296-8116-D01341646FA3}" srcOrd="3" destOrd="0" presId="urn:microsoft.com/office/officeart/2005/8/layout/hierarchy2"/>
    <dgm:cxn modelId="{171A873B-5F41-4D64-AA13-23790117BF02}" type="presParOf" srcId="{687858F1-3845-4296-8116-D01341646FA3}" destId="{D8CD99EE-611A-4025-A0BE-F97B18CAFE4F}" srcOrd="0" destOrd="0" presId="urn:microsoft.com/office/officeart/2005/8/layout/hierarchy2"/>
    <dgm:cxn modelId="{0DFD752D-05B4-477E-BF96-31754AECF427}" type="presParOf" srcId="{687858F1-3845-4296-8116-D01341646FA3}" destId="{64D284FB-4B8C-41CA-AC4D-6F6435373DAC}" srcOrd="1" destOrd="0" presId="urn:microsoft.com/office/officeart/2005/8/layout/hierarchy2"/>
    <dgm:cxn modelId="{BCD64E3E-9609-495F-B641-432F7BFDC548}" type="presParOf" srcId="{64D284FB-4B8C-41CA-AC4D-6F6435373DAC}" destId="{A4367BF5-9A5E-4124-B62D-CBAD00FC9CA9}" srcOrd="0" destOrd="0" presId="urn:microsoft.com/office/officeart/2005/8/layout/hierarchy2"/>
    <dgm:cxn modelId="{7212A0CB-840C-4CDE-A0F9-6DD66E911972}" type="presParOf" srcId="{A4367BF5-9A5E-4124-B62D-CBAD00FC9CA9}" destId="{31EC471A-0EF5-427C-B54C-52068B9A0091}" srcOrd="0" destOrd="0" presId="urn:microsoft.com/office/officeart/2005/8/layout/hierarchy2"/>
    <dgm:cxn modelId="{A650F615-85F3-4870-B322-8FD9A8C62449}" type="presParOf" srcId="{64D284FB-4B8C-41CA-AC4D-6F6435373DAC}" destId="{AF9ED57F-9E93-425D-BFC3-81D103F6C409}" srcOrd="1" destOrd="0" presId="urn:microsoft.com/office/officeart/2005/8/layout/hierarchy2"/>
    <dgm:cxn modelId="{C089453B-DD17-4F9F-9E18-7D1A4608023B}" type="presParOf" srcId="{AF9ED57F-9E93-425D-BFC3-81D103F6C409}" destId="{0E05D75D-E0E9-4734-97FF-33EF3DC13CC8}" srcOrd="0" destOrd="0" presId="urn:microsoft.com/office/officeart/2005/8/layout/hierarchy2"/>
    <dgm:cxn modelId="{ECA30439-5F8D-479C-AA97-7B24D0A4181E}" type="presParOf" srcId="{AF9ED57F-9E93-425D-BFC3-81D103F6C409}" destId="{AA496901-E84E-4316-AA03-5EB85D7FAE0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551133-90E0-4645-B898-E9126ED27C9C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4172C60-08CE-413A-87EA-A80A8D01349C}" type="pres">
      <dgm:prSet presAssocID="{3C551133-90E0-4645-B898-E9126ED27C9C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8E09DDCA-43FF-4C01-9925-7D2F9261FB5E}" type="presOf" srcId="{3C551133-90E0-4645-B898-E9126ED27C9C}" destId="{E4172C60-08CE-413A-87EA-A80A8D0134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44A453-9302-4EC3-9A76-5D7D13A4BECF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</dgm:pt>
    <dgm:pt modelId="{8D2D65A1-0C33-4365-9421-6E803DDD67AB}">
      <dgm:prSet phldrT="[Text]" custT="1"/>
      <dgm:spPr/>
      <dgm:t>
        <a:bodyPr/>
        <a:lstStyle/>
        <a:p>
          <a:r>
            <a:rPr lang="ru-RU" sz="1600" dirty="0"/>
            <a:t>Имитация</a:t>
          </a:r>
          <a:endParaRPr lang="en-US" sz="1600" dirty="0"/>
        </a:p>
      </dgm:t>
    </dgm:pt>
    <dgm:pt modelId="{348C28CD-DAD3-453A-8F50-A84B82477055}" type="parTrans" cxnId="{350D7C10-440B-479C-8998-8564913C4D0C}">
      <dgm:prSet/>
      <dgm:spPr/>
      <dgm:t>
        <a:bodyPr/>
        <a:lstStyle/>
        <a:p>
          <a:endParaRPr lang="en-US"/>
        </a:p>
      </dgm:t>
    </dgm:pt>
    <dgm:pt modelId="{1C731795-D9A2-4F93-959F-97335134F426}" type="sibTrans" cxnId="{350D7C10-440B-479C-8998-8564913C4D0C}">
      <dgm:prSet/>
      <dgm:spPr/>
      <dgm:t>
        <a:bodyPr/>
        <a:lstStyle/>
        <a:p>
          <a:endParaRPr lang="en-US"/>
        </a:p>
      </dgm:t>
    </dgm:pt>
    <dgm:pt modelId="{7FDBAC66-2174-4EDA-8851-AF26261C4F72}">
      <dgm:prSet phldrT="[Text]" custT="1"/>
      <dgm:spPr/>
      <dgm:t>
        <a:bodyPr/>
        <a:lstStyle/>
        <a:p>
          <a:r>
            <a:rPr lang="ru-RU" sz="1600" dirty="0"/>
            <a:t>Взаимодействие</a:t>
          </a:r>
          <a:endParaRPr lang="en-US" sz="1600" dirty="0"/>
        </a:p>
      </dgm:t>
    </dgm:pt>
    <dgm:pt modelId="{55A672F3-275B-4BC9-8BE0-F7142E3FD6AC}" type="parTrans" cxnId="{AE8F5474-3639-4F7A-A44C-3E87FD922C5D}">
      <dgm:prSet/>
      <dgm:spPr/>
      <dgm:t>
        <a:bodyPr/>
        <a:lstStyle/>
        <a:p>
          <a:endParaRPr lang="en-US"/>
        </a:p>
      </dgm:t>
    </dgm:pt>
    <dgm:pt modelId="{003FEBBC-FF31-4D95-BEBC-3C24B9E9601F}" type="sibTrans" cxnId="{AE8F5474-3639-4F7A-A44C-3E87FD922C5D}">
      <dgm:prSet/>
      <dgm:spPr/>
      <dgm:t>
        <a:bodyPr/>
        <a:lstStyle/>
        <a:p>
          <a:endParaRPr lang="en-US"/>
        </a:p>
      </dgm:t>
    </dgm:pt>
    <dgm:pt modelId="{15A97117-A50C-426B-A0C1-D3D8AF8B4E1F}">
      <dgm:prSet phldrT="[Text]" custT="1"/>
      <dgm:spPr/>
      <dgm:t>
        <a:bodyPr/>
        <a:lstStyle/>
        <a:p>
          <a:r>
            <a:rPr lang="ru-RU" sz="1600"/>
            <a:t>Правила</a:t>
          </a:r>
          <a:r>
            <a:rPr lang="ru-RU" sz="1200"/>
            <a:t> </a:t>
          </a:r>
          <a:endParaRPr lang="en-US" sz="1200"/>
        </a:p>
      </dgm:t>
    </dgm:pt>
    <dgm:pt modelId="{2FD22674-BDDB-4921-B440-4E4391C7A5CB}" type="parTrans" cxnId="{3215205C-45F7-446E-BE96-2BA1F86ABAC7}">
      <dgm:prSet/>
      <dgm:spPr/>
      <dgm:t>
        <a:bodyPr/>
        <a:lstStyle/>
        <a:p>
          <a:endParaRPr lang="en-US"/>
        </a:p>
      </dgm:t>
    </dgm:pt>
    <dgm:pt modelId="{6BC61E16-1F5C-4D09-A740-FDDE14F251A1}" type="sibTrans" cxnId="{3215205C-45F7-446E-BE96-2BA1F86ABAC7}">
      <dgm:prSet/>
      <dgm:spPr/>
      <dgm:t>
        <a:bodyPr/>
        <a:lstStyle/>
        <a:p>
          <a:endParaRPr lang="en-US"/>
        </a:p>
      </dgm:t>
    </dgm:pt>
    <dgm:pt modelId="{BBB9F59B-33CF-4F0D-9222-6565D9F13A66}" type="pres">
      <dgm:prSet presAssocID="{8844A453-9302-4EC3-9A76-5D7D13A4BECF}" presName="compositeShape" presStyleCnt="0">
        <dgm:presLayoutVars>
          <dgm:chMax val="7"/>
          <dgm:dir/>
          <dgm:resizeHandles val="exact"/>
        </dgm:presLayoutVars>
      </dgm:prSet>
      <dgm:spPr/>
    </dgm:pt>
    <dgm:pt modelId="{0DE8AF72-4414-44A9-B37C-8704C3C309CA}" type="pres">
      <dgm:prSet presAssocID="{8D2D65A1-0C33-4365-9421-6E803DDD67AB}" presName="circ1" presStyleLbl="vennNode1" presStyleIdx="0" presStyleCnt="3" custScaleX="137141" custLinFactNeighborX="-6614" custLinFactNeighborY="1473"/>
      <dgm:spPr/>
    </dgm:pt>
    <dgm:pt modelId="{45903F71-4D7C-4D8F-8B7E-7CE05A0167BA}" type="pres">
      <dgm:prSet presAssocID="{8D2D65A1-0C33-4365-9421-6E803DDD67A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57DFC42-6C2E-43CE-BCEB-EDA52D080C4B}" type="pres">
      <dgm:prSet presAssocID="{7FDBAC66-2174-4EDA-8851-AF26261C4F72}" presName="circ2" presStyleLbl="vennNode1" presStyleIdx="1" presStyleCnt="3" custScaleX="127191" custScaleY="106780"/>
      <dgm:spPr/>
    </dgm:pt>
    <dgm:pt modelId="{8A938AA2-C1D8-433D-A177-CA3F85191E94}" type="pres">
      <dgm:prSet presAssocID="{7FDBAC66-2174-4EDA-8851-AF26261C4F7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FB318FF-6932-42F4-9145-939AE59147D9}" type="pres">
      <dgm:prSet presAssocID="{15A97117-A50C-426B-A0C1-D3D8AF8B4E1F}" presName="circ3" presStyleLbl="vennNode1" presStyleIdx="2" presStyleCnt="3" custScaleX="122414"/>
      <dgm:spPr/>
    </dgm:pt>
    <dgm:pt modelId="{5A48BD0D-F6AF-4675-B3FC-00596A004F3D}" type="pres">
      <dgm:prSet presAssocID="{15A97117-A50C-426B-A0C1-D3D8AF8B4E1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50D7C10-440B-479C-8998-8564913C4D0C}" srcId="{8844A453-9302-4EC3-9A76-5D7D13A4BECF}" destId="{8D2D65A1-0C33-4365-9421-6E803DDD67AB}" srcOrd="0" destOrd="0" parTransId="{348C28CD-DAD3-453A-8F50-A84B82477055}" sibTransId="{1C731795-D9A2-4F93-959F-97335134F426}"/>
    <dgm:cxn modelId="{7FE95837-7C0B-4200-9341-41D4D79CCA01}" type="presOf" srcId="{8D2D65A1-0C33-4365-9421-6E803DDD67AB}" destId="{0DE8AF72-4414-44A9-B37C-8704C3C309CA}" srcOrd="0" destOrd="0" presId="urn:microsoft.com/office/officeart/2005/8/layout/venn1"/>
    <dgm:cxn modelId="{3215205C-45F7-446E-BE96-2BA1F86ABAC7}" srcId="{8844A453-9302-4EC3-9A76-5D7D13A4BECF}" destId="{15A97117-A50C-426B-A0C1-D3D8AF8B4E1F}" srcOrd="2" destOrd="0" parTransId="{2FD22674-BDDB-4921-B440-4E4391C7A5CB}" sibTransId="{6BC61E16-1F5C-4D09-A740-FDDE14F251A1}"/>
    <dgm:cxn modelId="{F9C8FF60-BC89-42A0-8905-F0BB2BE9B12E}" type="presOf" srcId="{15A97117-A50C-426B-A0C1-D3D8AF8B4E1F}" destId="{1FB318FF-6932-42F4-9145-939AE59147D9}" srcOrd="0" destOrd="0" presId="urn:microsoft.com/office/officeart/2005/8/layout/venn1"/>
    <dgm:cxn modelId="{9C31EA46-F489-41A3-8E91-CE773368FA68}" type="presOf" srcId="{8D2D65A1-0C33-4365-9421-6E803DDD67AB}" destId="{45903F71-4D7C-4D8F-8B7E-7CE05A0167BA}" srcOrd="1" destOrd="0" presId="urn:microsoft.com/office/officeart/2005/8/layout/venn1"/>
    <dgm:cxn modelId="{AE8F5474-3639-4F7A-A44C-3E87FD922C5D}" srcId="{8844A453-9302-4EC3-9A76-5D7D13A4BECF}" destId="{7FDBAC66-2174-4EDA-8851-AF26261C4F72}" srcOrd="1" destOrd="0" parTransId="{55A672F3-275B-4BC9-8BE0-F7142E3FD6AC}" sibTransId="{003FEBBC-FF31-4D95-BEBC-3C24B9E9601F}"/>
    <dgm:cxn modelId="{C200BD91-F3A8-4B4A-AF2D-15D22FC23F08}" type="presOf" srcId="{15A97117-A50C-426B-A0C1-D3D8AF8B4E1F}" destId="{5A48BD0D-F6AF-4675-B3FC-00596A004F3D}" srcOrd="1" destOrd="0" presId="urn:microsoft.com/office/officeart/2005/8/layout/venn1"/>
    <dgm:cxn modelId="{A0B9CDE8-361E-46F7-9545-A21227647BC8}" type="presOf" srcId="{7FDBAC66-2174-4EDA-8851-AF26261C4F72}" destId="{357DFC42-6C2E-43CE-BCEB-EDA52D080C4B}" srcOrd="0" destOrd="0" presId="urn:microsoft.com/office/officeart/2005/8/layout/venn1"/>
    <dgm:cxn modelId="{8E1A97F5-845F-4B9D-801B-3D0060201156}" type="presOf" srcId="{7FDBAC66-2174-4EDA-8851-AF26261C4F72}" destId="{8A938AA2-C1D8-433D-A177-CA3F85191E94}" srcOrd="1" destOrd="0" presId="urn:microsoft.com/office/officeart/2005/8/layout/venn1"/>
    <dgm:cxn modelId="{CD498AF7-025F-4257-A0BB-8557558BBDB3}" type="presOf" srcId="{8844A453-9302-4EC3-9A76-5D7D13A4BECF}" destId="{BBB9F59B-33CF-4F0D-9222-6565D9F13A66}" srcOrd="0" destOrd="0" presId="urn:microsoft.com/office/officeart/2005/8/layout/venn1"/>
    <dgm:cxn modelId="{BF9C5F29-88C4-49B6-9D04-77F1647F7B22}" type="presParOf" srcId="{BBB9F59B-33CF-4F0D-9222-6565D9F13A66}" destId="{0DE8AF72-4414-44A9-B37C-8704C3C309CA}" srcOrd="0" destOrd="0" presId="urn:microsoft.com/office/officeart/2005/8/layout/venn1"/>
    <dgm:cxn modelId="{C8F46AC2-7536-4E8A-B791-8850D838846F}" type="presParOf" srcId="{BBB9F59B-33CF-4F0D-9222-6565D9F13A66}" destId="{45903F71-4D7C-4D8F-8B7E-7CE05A0167BA}" srcOrd="1" destOrd="0" presId="urn:microsoft.com/office/officeart/2005/8/layout/venn1"/>
    <dgm:cxn modelId="{CB8F74BB-DC84-4EBC-8D87-6D3808C8CE85}" type="presParOf" srcId="{BBB9F59B-33CF-4F0D-9222-6565D9F13A66}" destId="{357DFC42-6C2E-43CE-BCEB-EDA52D080C4B}" srcOrd="2" destOrd="0" presId="urn:microsoft.com/office/officeart/2005/8/layout/venn1"/>
    <dgm:cxn modelId="{9F78404D-577C-4423-94AA-9E275640DF6A}" type="presParOf" srcId="{BBB9F59B-33CF-4F0D-9222-6565D9F13A66}" destId="{8A938AA2-C1D8-433D-A177-CA3F85191E94}" srcOrd="3" destOrd="0" presId="urn:microsoft.com/office/officeart/2005/8/layout/venn1"/>
    <dgm:cxn modelId="{A86FBA88-CE27-46E7-B649-DE0A724EF871}" type="presParOf" srcId="{BBB9F59B-33CF-4F0D-9222-6565D9F13A66}" destId="{1FB318FF-6932-42F4-9145-939AE59147D9}" srcOrd="4" destOrd="0" presId="urn:microsoft.com/office/officeart/2005/8/layout/venn1"/>
    <dgm:cxn modelId="{E5C0CAF3-E531-41B5-A58A-8BEB760C770E}" type="presParOf" srcId="{BBB9F59B-33CF-4F0D-9222-6565D9F13A66}" destId="{5A48BD0D-F6AF-4675-B3FC-00596A004F3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551133-90E0-4645-B898-E9126ED27C9C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CAFBD3B-4E8B-4768-85A6-94BA157964B6}">
      <dgm:prSet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28575" cap="flat" cmpd="sng" algn="ctr">
          <a:solidFill>
            <a:srgbClr val="76CDD8">
              <a:lumMod val="75000"/>
            </a:srgb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ru-RU" sz="1600" kern="1200" dirty="0"/>
            <a:t>Стимуляция </a:t>
          </a:r>
          <a:r>
            <a:rPr lang="ru-RU" sz="1600" kern="1200" dirty="0">
              <a:solidFill>
                <a:srgbClr val="222222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творческих</a:t>
          </a:r>
          <a:r>
            <a:rPr lang="ru-RU" sz="1600" kern="1200" dirty="0"/>
            <a:t> и мыслительных процессов</a:t>
          </a:r>
          <a:endParaRPr lang="en-US" sz="1600" kern="1200" dirty="0"/>
        </a:p>
      </dgm:t>
    </dgm:pt>
    <dgm:pt modelId="{37E36884-3B22-45A7-ABFE-38BB96E960C5}" type="parTrans" cxnId="{C150C601-1F1B-43BE-8142-50F8CBD2FE7E}">
      <dgm:prSet/>
      <dgm:spPr/>
      <dgm:t>
        <a:bodyPr/>
        <a:lstStyle/>
        <a:p>
          <a:endParaRPr lang="en-US"/>
        </a:p>
      </dgm:t>
    </dgm:pt>
    <dgm:pt modelId="{97762405-A496-498A-8D28-D8568068945F}" type="sibTrans" cxnId="{C150C601-1F1B-43BE-8142-50F8CBD2FE7E}">
      <dgm:prSet/>
      <dgm:spPr/>
      <dgm:t>
        <a:bodyPr/>
        <a:lstStyle/>
        <a:p>
          <a:endParaRPr lang="en-US"/>
        </a:p>
      </dgm:t>
    </dgm:pt>
    <dgm:pt modelId="{128D115A-35F1-4BDE-8224-75F4A5326200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dirty="0"/>
            <a:t>Тимбилдинг</a:t>
          </a:r>
          <a:endParaRPr lang="en-US" sz="1600" dirty="0"/>
        </a:p>
      </dgm:t>
    </dgm:pt>
    <dgm:pt modelId="{8069A342-3C70-49A5-8D77-DAA009372002}" type="parTrans" cxnId="{1A191128-F957-44FE-ACC0-C2EC386177F9}">
      <dgm:prSet/>
      <dgm:spPr/>
      <dgm:t>
        <a:bodyPr/>
        <a:lstStyle/>
        <a:p>
          <a:endParaRPr lang="en-US"/>
        </a:p>
      </dgm:t>
    </dgm:pt>
    <dgm:pt modelId="{1200C098-ED3A-4150-A3AC-CB0701301DC2}" type="sibTrans" cxnId="{1A191128-F957-44FE-ACC0-C2EC386177F9}">
      <dgm:prSet/>
      <dgm:spPr/>
      <dgm:t>
        <a:bodyPr/>
        <a:lstStyle/>
        <a:p>
          <a:endParaRPr lang="en-US"/>
        </a:p>
      </dgm:t>
    </dgm:pt>
    <dgm:pt modelId="{10E02D51-3257-4DC9-8EE9-D6F7CE454B5B}">
      <dgm:prSet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28575" cap="flat" cmpd="sng" algn="ctr">
          <a:solidFill>
            <a:srgbClr val="76CDD8">
              <a:lumMod val="75000"/>
            </a:srgb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ru-RU" sz="1600" kern="1200" dirty="0">
              <a:solidFill>
                <a:srgbClr val="222222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Позитивные эмоции</a:t>
          </a:r>
          <a:endParaRPr lang="en-US" sz="1600" kern="1200" dirty="0">
            <a:solidFill>
              <a:srgbClr val="222222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D58A4332-A2B9-48E4-9ED1-526ED85C2D24}" type="parTrans" cxnId="{941B5F05-00F1-43F3-A936-0B883B202D59}">
      <dgm:prSet/>
      <dgm:spPr/>
      <dgm:t>
        <a:bodyPr/>
        <a:lstStyle/>
        <a:p>
          <a:endParaRPr lang="en-US"/>
        </a:p>
      </dgm:t>
    </dgm:pt>
    <dgm:pt modelId="{C1A2A658-D90F-4002-8D33-DA17638522C6}" type="sibTrans" cxnId="{941B5F05-00F1-43F3-A936-0B883B202D59}">
      <dgm:prSet/>
      <dgm:spPr/>
      <dgm:t>
        <a:bodyPr/>
        <a:lstStyle/>
        <a:p>
          <a:endParaRPr lang="en-US"/>
        </a:p>
      </dgm:t>
    </dgm:pt>
    <dgm:pt modelId="{E4172C60-08CE-413A-87EA-A80A8D01349C}" type="pres">
      <dgm:prSet presAssocID="{3C551133-90E0-4645-B898-E9126ED27C9C}" presName="linear" presStyleCnt="0">
        <dgm:presLayoutVars>
          <dgm:animLvl val="lvl"/>
          <dgm:resizeHandles val="exact"/>
        </dgm:presLayoutVars>
      </dgm:prSet>
      <dgm:spPr/>
    </dgm:pt>
    <dgm:pt modelId="{818CF395-658A-43BA-B231-BA62549AA870}" type="pres">
      <dgm:prSet presAssocID="{4CAFBD3B-4E8B-4768-85A6-94BA157964B6}" presName="parentText" presStyleLbl="node1" presStyleIdx="0" presStyleCnt="3" custScaleY="48035">
        <dgm:presLayoutVars>
          <dgm:chMax val="0"/>
          <dgm:bulletEnabled val="1"/>
        </dgm:presLayoutVars>
      </dgm:prSet>
      <dgm:spPr>
        <a:xfrm>
          <a:off x="0" y="555680"/>
          <a:ext cx="3986212" cy="575497"/>
        </a:xfrm>
        <a:prstGeom prst="roundRect">
          <a:avLst/>
        </a:prstGeom>
      </dgm:spPr>
    </dgm:pt>
    <dgm:pt modelId="{923D3EBA-4571-4B96-ADA1-4C6754473BC2}" type="pres">
      <dgm:prSet presAssocID="{97762405-A496-498A-8D28-D8568068945F}" presName="spacer" presStyleCnt="0"/>
      <dgm:spPr/>
    </dgm:pt>
    <dgm:pt modelId="{B43F4689-63D6-485B-ABBB-DF16A1574FE4}" type="pres">
      <dgm:prSet presAssocID="{128D115A-35F1-4BDE-8224-75F4A5326200}" presName="parentText" presStyleLbl="node1" presStyleIdx="1" presStyleCnt="3" custScaleY="44679" custLinFactNeighborX="-179" custLinFactNeighborY="1">
        <dgm:presLayoutVars>
          <dgm:chMax val="0"/>
          <dgm:bulletEnabled val="1"/>
        </dgm:presLayoutVars>
      </dgm:prSet>
      <dgm:spPr/>
    </dgm:pt>
    <dgm:pt modelId="{1C05542F-B02B-49D3-B6DF-922F44605469}" type="pres">
      <dgm:prSet presAssocID="{1200C098-ED3A-4150-A3AC-CB0701301DC2}" presName="spacer" presStyleCnt="0"/>
      <dgm:spPr/>
    </dgm:pt>
    <dgm:pt modelId="{483D1F9D-3F1E-4685-966F-B4A80D69ECB4}" type="pres">
      <dgm:prSet presAssocID="{10E02D51-3257-4DC9-8EE9-D6F7CE454B5B}" presName="parentText" presStyleLbl="node1" presStyleIdx="2" presStyleCnt="3" custScaleY="38692">
        <dgm:presLayoutVars>
          <dgm:chMax val="0"/>
          <dgm:bulletEnabled val="1"/>
        </dgm:presLayoutVars>
      </dgm:prSet>
      <dgm:spPr>
        <a:xfrm>
          <a:off x="0" y="2035108"/>
          <a:ext cx="3986212" cy="463561"/>
        </a:xfrm>
        <a:prstGeom prst="roundRect">
          <a:avLst/>
        </a:prstGeom>
      </dgm:spPr>
    </dgm:pt>
  </dgm:ptLst>
  <dgm:cxnLst>
    <dgm:cxn modelId="{C150C601-1F1B-43BE-8142-50F8CBD2FE7E}" srcId="{3C551133-90E0-4645-B898-E9126ED27C9C}" destId="{4CAFBD3B-4E8B-4768-85A6-94BA157964B6}" srcOrd="0" destOrd="0" parTransId="{37E36884-3B22-45A7-ABFE-38BB96E960C5}" sibTransId="{97762405-A496-498A-8D28-D8568068945F}"/>
    <dgm:cxn modelId="{941B5F05-00F1-43F3-A936-0B883B202D59}" srcId="{3C551133-90E0-4645-B898-E9126ED27C9C}" destId="{10E02D51-3257-4DC9-8EE9-D6F7CE454B5B}" srcOrd="2" destOrd="0" parTransId="{D58A4332-A2B9-48E4-9ED1-526ED85C2D24}" sibTransId="{C1A2A658-D90F-4002-8D33-DA17638522C6}"/>
    <dgm:cxn modelId="{1F10801A-71D3-4F37-A107-F204155A726E}" type="presOf" srcId="{128D115A-35F1-4BDE-8224-75F4A5326200}" destId="{B43F4689-63D6-485B-ABBB-DF16A1574FE4}" srcOrd="0" destOrd="0" presId="urn:microsoft.com/office/officeart/2005/8/layout/vList2"/>
    <dgm:cxn modelId="{1A191128-F957-44FE-ACC0-C2EC386177F9}" srcId="{3C551133-90E0-4645-B898-E9126ED27C9C}" destId="{128D115A-35F1-4BDE-8224-75F4A5326200}" srcOrd="1" destOrd="0" parTransId="{8069A342-3C70-49A5-8D77-DAA009372002}" sibTransId="{1200C098-ED3A-4150-A3AC-CB0701301DC2}"/>
    <dgm:cxn modelId="{47B39266-C5AA-456D-BFF9-8549131890B6}" type="presOf" srcId="{4CAFBD3B-4E8B-4768-85A6-94BA157964B6}" destId="{818CF395-658A-43BA-B231-BA62549AA870}" srcOrd="0" destOrd="0" presId="urn:microsoft.com/office/officeart/2005/8/layout/vList2"/>
    <dgm:cxn modelId="{8E09DDCA-43FF-4C01-9925-7D2F9261FB5E}" type="presOf" srcId="{3C551133-90E0-4645-B898-E9126ED27C9C}" destId="{E4172C60-08CE-413A-87EA-A80A8D01349C}" srcOrd="0" destOrd="0" presId="urn:microsoft.com/office/officeart/2005/8/layout/vList2"/>
    <dgm:cxn modelId="{8BBB55E2-DECC-45BB-A61B-B37A6A62B6CA}" type="presOf" srcId="{10E02D51-3257-4DC9-8EE9-D6F7CE454B5B}" destId="{483D1F9D-3F1E-4685-966F-B4A80D69ECB4}" srcOrd="0" destOrd="0" presId="urn:microsoft.com/office/officeart/2005/8/layout/vList2"/>
    <dgm:cxn modelId="{CA84F026-15EC-4A46-8E2D-1CBB322FD892}" type="presParOf" srcId="{E4172C60-08CE-413A-87EA-A80A8D01349C}" destId="{818CF395-658A-43BA-B231-BA62549AA870}" srcOrd="0" destOrd="0" presId="urn:microsoft.com/office/officeart/2005/8/layout/vList2"/>
    <dgm:cxn modelId="{4733C93E-8087-4654-B5B4-21ED91BBCD37}" type="presParOf" srcId="{E4172C60-08CE-413A-87EA-A80A8D01349C}" destId="{923D3EBA-4571-4B96-ADA1-4C6754473BC2}" srcOrd="1" destOrd="0" presId="urn:microsoft.com/office/officeart/2005/8/layout/vList2"/>
    <dgm:cxn modelId="{215569E3-7099-4766-A7C9-B2217835CF1D}" type="presParOf" srcId="{E4172C60-08CE-413A-87EA-A80A8D01349C}" destId="{B43F4689-63D6-485B-ABBB-DF16A1574FE4}" srcOrd="2" destOrd="0" presId="urn:microsoft.com/office/officeart/2005/8/layout/vList2"/>
    <dgm:cxn modelId="{B054D56A-3D5B-483B-83E5-68F8A79B2676}" type="presParOf" srcId="{E4172C60-08CE-413A-87EA-A80A8D01349C}" destId="{1C05542F-B02B-49D3-B6DF-922F44605469}" srcOrd="3" destOrd="0" presId="urn:microsoft.com/office/officeart/2005/8/layout/vList2"/>
    <dgm:cxn modelId="{A33DDFAF-2905-4542-81CC-14CA50E85A97}" type="presParOf" srcId="{E4172C60-08CE-413A-87EA-A80A8D01349C}" destId="{483D1F9D-3F1E-4685-966F-B4A80D69ECB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4B5537-AE6A-4697-BB65-1B4CC283F1FD}" type="doc">
      <dgm:prSet loTypeId="urn:microsoft.com/office/officeart/2011/layout/HexagonRadial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294838E-5DE3-44C8-97D3-F784DEA2D6B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/>
            <a:t>О чем важно подумать?</a:t>
          </a:r>
          <a:endParaRPr lang="en-US" b="1" dirty="0"/>
        </a:p>
      </dgm:t>
    </dgm:pt>
    <dgm:pt modelId="{9D08FDE3-2BEA-4F3F-81FF-7B831C4CE8F1}" type="parTrans" cxnId="{10E30077-7D0D-42DA-BFCF-5A00037CE0BB}">
      <dgm:prSet/>
      <dgm:spPr/>
      <dgm:t>
        <a:bodyPr/>
        <a:lstStyle/>
        <a:p>
          <a:endParaRPr lang="en-US"/>
        </a:p>
      </dgm:t>
    </dgm:pt>
    <dgm:pt modelId="{91356E65-3897-4FF6-A245-71F834FE2421}" type="sibTrans" cxnId="{10E30077-7D0D-42DA-BFCF-5A00037CE0BB}">
      <dgm:prSet/>
      <dgm:spPr/>
      <dgm:t>
        <a:bodyPr/>
        <a:lstStyle/>
        <a:p>
          <a:endParaRPr lang="en-US"/>
        </a:p>
      </dgm:t>
    </dgm:pt>
    <dgm:pt modelId="{CE559AAA-3136-4052-AE36-38FBD66F0F63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/>
            <a:t>Готовность участников</a:t>
          </a:r>
          <a:endParaRPr lang="en-US" b="1" dirty="0"/>
        </a:p>
      </dgm:t>
    </dgm:pt>
    <dgm:pt modelId="{80230C07-4A9F-4732-8648-4A0A6AF9A8F6}" type="parTrans" cxnId="{1C5EE3C9-5FEF-47E2-AFAA-C5F54D0DA474}">
      <dgm:prSet/>
      <dgm:spPr/>
      <dgm:t>
        <a:bodyPr/>
        <a:lstStyle/>
        <a:p>
          <a:endParaRPr lang="en-US"/>
        </a:p>
      </dgm:t>
    </dgm:pt>
    <dgm:pt modelId="{2AAF33B9-26D3-4BFE-B211-AC708AFB5E8F}" type="sibTrans" cxnId="{1C5EE3C9-5FEF-47E2-AFAA-C5F54D0DA474}">
      <dgm:prSet/>
      <dgm:spPr/>
      <dgm:t>
        <a:bodyPr/>
        <a:lstStyle/>
        <a:p>
          <a:endParaRPr lang="en-US"/>
        </a:p>
      </dgm:t>
    </dgm:pt>
    <dgm:pt modelId="{D0FD980D-0C5E-48BF-B327-A0776057F27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/>
            <a:t>Тип задачи</a:t>
          </a:r>
          <a:endParaRPr lang="en-US" b="1" dirty="0"/>
        </a:p>
      </dgm:t>
    </dgm:pt>
    <dgm:pt modelId="{D9935D15-9C77-413C-AD79-E47D66B8B31D}" type="parTrans" cxnId="{8A8E8AD0-C73E-4C66-B2F3-EF3CE2355A94}">
      <dgm:prSet/>
      <dgm:spPr/>
      <dgm:t>
        <a:bodyPr/>
        <a:lstStyle/>
        <a:p>
          <a:endParaRPr lang="en-US"/>
        </a:p>
      </dgm:t>
    </dgm:pt>
    <dgm:pt modelId="{4EA00560-7F31-4C1E-B7B5-7458C60D7B89}" type="sibTrans" cxnId="{8A8E8AD0-C73E-4C66-B2F3-EF3CE2355A94}">
      <dgm:prSet/>
      <dgm:spPr/>
      <dgm:t>
        <a:bodyPr/>
        <a:lstStyle/>
        <a:p>
          <a:endParaRPr lang="en-US"/>
        </a:p>
      </dgm:t>
    </dgm:pt>
    <dgm:pt modelId="{CAEEA09D-9AD1-4018-9BCD-113AEF995302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/>
            <a:t>Фаза проекта</a:t>
          </a:r>
          <a:endParaRPr lang="en-US" b="1" dirty="0"/>
        </a:p>
      </dgm:t>
    </dgm:pt>
    <dgm:pt modelId="{5C42D5C8-BE90-41ED-910D-AD144687A901}" type="parTrans" cxnId="{C623BE14-E52B-451A-B67C-96E0704C49F0}">
      <dgm:prSet/>
      <dgm:spPr/>
      <dgm:t>
        <a:bodyPr/>
        <a:lstStyle/>
        <a:p>
          <a:endParaRPr lang="en-US"/>
        </a:p>
      </dgm:t>
    </dgm:pt>
    <dgm:pt modelId="{0DF07D0F-E0EF-43D1-AC71-B8B2A3FE6DB7}" type="sibTrans" cxnId="{C623BE14-E52B-451A-B67C-96E0704C49F0}">
      <dgm:prSet/>
      <dgm:spPr/>
      <dgm:t>
        <a:bodyPr/>
        <a:lstStyle/>
        <a:p>
          <a:endParaRPr lang="en-US"/>
        </a:p>
      </dgm:t>
    </dgm:pt>
    <dgm:pt modelId="{A46D8E31-D133-468C-B230-0C5F71DF5D2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/>
            <a:t>Культурный контекст</a:t>
          </a:r>
          <a:endParaRPr lang="en-US" b="1" dirty="0"/>
        </a:p>
      </dgm:t>
    </dgm:pt>
    <dgm:pt modelId="{0699B2E2-1534-41D2-BE74-DFB5B707CCAA}" type="parTrans" cxnId="{E05536D6-7D4B-4B4F-9F9A-45EA01DDAFEC}">
      <dgm:prSet/>
      <dgm:spPr/>
      <dgm:t>
        <a:bodyPr/>
        <a:lstStyle/>
        <a:p>
          <a:endParaRPr lang="en-US"/>
        </a:p>
      </dgm:t>
    </dgm:pt>
    <dgm:pt modelId="{D1A8668B-7208-4F02-B6BC-FB913060AD6F}" type="sibTrans" cxnId="{E05536D6-7D4B-4B4F-9F9A-45EA01DDAFEC}">
      <dgm:prSet/>
      <dgm:spPr/>
      <dgm:t>
        <a:bodyPr/>
        <a:lstStyle/>
        <a:p>
          <a:endParaRPr lang="en-US"/>
        </a:p>
      </dgm:t>
    </dgm:pt>
    <dgm:pt modelId="{62B1FF52-8856-4091-8DEF-C1B25459431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/>
            <a:t>План Б и Ресурсы</a:t>
          </a:r>
          <a:endParaRPr lang="en-US" b="1" dirty="0"/>
        </a:p>
      </dgm:t>
    </dgm:pt>
    <dgm:pt modelId="{DE66F43C-31E7-408C-8A6D-C2D0B9AD76DE}" type="parTrans" cxnId="{7F2C26CD-CD7A-400B-97AD-E8E99D3AB7C2}">
      <dgm:prSet/>
      <dgm:spPr/>
      <dgm:t>
        <a:bodyPr/>
        <a:lstStyle/>
        <a:p>
          <a:endParaRPr lang="en-US"/>
        </a:p>
      </dgm:t>
    </dgm:pt>
    <dgm:pt modelId="{584D2479-DD39-4BB7-BEB7-25203A288853}" type="sibTrans" cxnId="{7F2C26CD-CD7A-400B-97AD-E8E99D3AB7C2}">
      <dgm:prSet/>
      <dgm:spPr/>
      <dgm:t>
        <a:bodyPr/>
        <a:lstStyle/>
        <a:p>
          <a:endParaRPr lang="en-US"/>
        </a:p>
      </dgm:t>
    </dgm:pt>
    <dgm:pt modelId="{886B1329-BE2D-419F-82DB-B2C28F545FFF}">
      <dgm:prSet phldrT="[Text]"/>
      <dgm:spPr/>
    </dgm:pt>
    <dgm:pt modelId="{0B0C1512-27C2-4559-AF55-CA492837060B}" type="sibTrans" cxnId="{2397BBD8-713C-4E5D-BC10-354221B05A6E}">
      <dgm:prSet/>
      <dgm:spPr/>
      <dgm:t>
        <a:bodyPr/>
        <a:lstStyle/>
        <a:p>
          <a:endParaRPr lang="en-US"/>
        </a:p>
      </dgm:t>
    </dgm:pt>
    <dgm:pt modelId="{E3223392-76D4-4BC3-9DBC-2D76A85185F0}" type="parTrans" cxnId="{2397BBD8-713C-4E5D-BC10-354221B05A6E}">
      <dgm:prSet/>
      <dgm:spPr/>
      <dgm:t>
        <a:bodyPr/>
        <a:lstStyle/>
        <a:p>
          <a:endParaRPr lang="en-US"/>
        </a:p>
      </dgm:t>
    </dgm:pt>
    <dgm:pt modelId="{EBCB5BD4-1842-41AA-9F73-D645A3822A6A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/>
            <a:t>Союзник</a:t>
          </a:r>
          <a:endParaRPr lang="en-US" b="1" dirty="0"/>
        </a:p>
      </dgm:t>
    </dgm:pt>
    <dgm:pt modelId="{C297EE8D-ABA6-418F-B257-4C8B268B7A7B}" type="parTrans" cxnId="{B847D76B-5EB3-434C-B217-A3A5FFED3B5C}">
      <dgm:prSet/>
      <dgm:spPr/>
      <dgm:t>
        <a:bodyPr/>
        <a:lstStyle/>
        <a:p>
          <a:endParaRPr lang="en-US"/>
        </a:p>
      </dgm:t>
    </dgm:pt>
    <dgm:pt modelId="{143DF0DE-130A-41B9-9B20-FA083FA1E49F}" type="sibTrans" cxnId="{B847D76B-5EB3-434C-B217-A3A5FFED3B5C}">
      <dgm:prSet/>
      <dgm:spPr/>
      <dgm:t>
        <a:bodyPr/>
        <a:lstStyle/>
        <a:p>
          <a:endParaRPr lang="en-US"/>
        </a:p>
      </dgm:t>
    </dgm:pt>
    <dgm:pt modelId="{8C723F6F-1DB5-40C9-A194-10B832E4DC70}">
      <dgm:prSet phldrT="[Text]"/>
      <dgm:spPr>
        <a:solidFill>
          <a:schemeClr val="accent2">
            <a:lumMod val="75000"/>
          </a:schemeClr>
        </a:solidFill>
      </dgm:spPr>
    </dgm:pt>
    <dgm:pt modelId="{236D99C4-E802-437B-8B04-B4CC441EED07}" type="parTrans" cxnId="{4FAA6B9B-07AA-4270-9EC5-3199E97C69D1}">
      <dgm:prSet/>
      <dgm:spPr/>
      <dgm:t>
        <a:bodyPr/>
        <a:lstStyle/>
        <a:p>
          <a:endParaRPr lang="en-US"/>
        </a:p>
      </dgm:t>
    </dgm:pt>
    <dgm:pt modelId="{8DE609D4-26D6-4935-85FA-CD241B64C6B2}" type="sibTrans" cxnId="{4FAA6B9B-07AA-4270-9EC5-3199E97C69D1}">
      <dgm:prSet/>
      <dgm:spPr/>
      <dgm:t>
        <a:bodyPr/>
        <a:lstStyle/>
        <a:p>
          <a:endParaRPr lang="en-US"/>
        </a:p>
      </dgm:t>
    </dgm:pt>
    <dgm:pt modelId="{2EA23B75-D89B-41F2-AA8F-B28679BA98C1}" type="pres">
      <dgm:prSet presAssocID="{B34B5537-AE6A-4697-BB65-1B4CC283F1F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566F613-5879-4EF1-9AAC-3DF24B27AA57}" type="pres">
      <dgm:prSet presAssocID="{3294838E-5DE3-44C8-97D3-F784DEA2D6B0}" presName="Parent" presStyleLbl="node0" presStyleIdx="0" presStyleCnt="1">
        <dgm:presLayoutVars>
          <dgm:chMax val="6"/>
          <dgm:chPref val="6"/>
        </dgm:presLayoutVars>
      </dgm:prSet>
      <dgm:spPr/>
    </dgm:pt>
    <dgm:pt modelId="{6334E4D1-16E2-4711-9F21-E678D244CB9C}" type="pres">
      <dgm:prSet presAssocID="{CE559AAA-3136-4052-AE36-38FBD66F0F63}" presName="Accent1" presStyleCnt="0"/>
      <dgm:spPr/>
    </dgm:pt>
    <dgm:pt modelId="{68A086DE-4C38-49D2-BA51-21754FC028CE}" type="pres">
      <dgm:prSet presAssocID="{CE559AAA-3136-4052-AE36-38FBD66F0F63}" presName="Accent" presStyleLbl="bgShp" presStyleIdx="0" presStyleCnt="6"/>
      <dgm:spPr/>
    </dgm:pt>
    <dgm:pt modelId="{F7837533-9FD1-4A31-8989-2A4B8ADA7B3F}" type="pres">
      <dgm:prSet presAssocID="{CE559AAA-3136-4052-AE36-38FBD66F0F6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5848266-05FA-4649-B174-20D39AB39D9E}" type="pres">
      <dgm:prSet presAssocID="{D0FD980D-0C5E-48BF-B327-A0776057F278}" presName="Accent2" presStyleCnt="0"/>
      <dgm:spPr/>
    </dgm:pt>
    <dgm:pt modelId="{FC46A5C8-3E61-4478-A45F-6BFB5EB91601}" type="pres">
      <dgm:prSet presAssocID="{D0FD980D-0C5E-48BF-B327-A0776057F278}" presName="Accent" presStyleLbl="bgShp" presStyleIdx="1" presStyleCnt="6"/>
      <dgm:spPr>
        <a:solidFill>
          <a:schemeClr val="accent2">
            <a:lumMod val="75000"/>
          </a:schemeClr>
        </a:solidFill>
      </dgm:spPr>
    </dgm:pt>
    <dgm:pt modelId="{F2DBF4C3-838D-4835-90D4-B19014974C00}" type="pres">
      <dgm:prSet presAssocID="{D0FD980D-0C5E-48BF-B327-A0776057F27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F730A2B0-EBE0-4EDA-B794-9270A5616EC0}" type="pres">
      <dgm:prSet presAssocID="{CAEEA09D-9AD1-4018-9BCD-113AEF995302}" presName="Accent3" presStyleCnt="0"/>
      <dgm:spPr/>
    </dgm:pt>
    <dgm:pt modelId="{7AA21377-250F-44B9-A0D8-3E757CEE55F9}" type="pres">
      <dgm:prSet presAssocID="{CAEEA09D-9AD1-4018-9BCD-113AEF995302}" presName="Accent" presStyleLbl="bgShp" presStyleIdx="2" presStyleCnt="6"/>
      <dgm:spPr>
        <a:solidFill>
          <a:schemeClr val="accent2">
            <a:lumMod val="75000"/>
          </a:schemeClr>
        </a:solidFill>
      </dgm:spPr>
    </dgm:pt>
    <dgm:pt modelId="{7EA04B90-01EC-48C1-BA7D-D9D5754DC8C7}" type="pres">
      <dgm:prSet presAssocID="{CAEEA09D-9AD1-4018-9BCD-113AEF99530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D7B94D4-1870-46E4-AD7C-CFDE30CC9C09}" type="pres">
      <dgm:prSet presAssocID="{EBCB5BD4-1842-41AA-9F73-D645A3822A6A}" presName="Accent4" presStyleCnt="0"/>
      <dgm:spPr/>
    </dgm:pt>
    <dgm:pt modelId="{BF951107-C271-409B-BA3A-214C6D9C47FE}" type="pres">
      <dgm:prSet presAssocID="{EBCB5BD4-1842-41AA-9F73-D645A3822A6A}" presName="Accent" presStyleLbl="bgShp" presStyleIdx="3" presStyleCnt="6"/>
      <dgm:spPr>
        <a:solidFill>
          <a:schemeClr val="accent2">
            <a:lumMod val="75000"/>
          </a:schemeClr>
        </a:solidFill>
      </dgm:spPr>
    </dgm:pt>
    <dgm:pt modelId="{F9082921-450A-4102-879A-3851744D7139}" type="pres">
      <dgm:prSet presAssocID="{EBCB5BD4-1842-41AA-9F73-D645A3822A6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1B5F434-8694-452E-A209-24FBCC791664}" type="pres">
      <dgm:prSet presAssocID="{A46D8E31-D133-468C-B230-0C5F71DF5D26}" presName="Accent5" presStyleCnt="0"/>
      <dgm:spPr/>
    </dgm:pt>
    <dgm:pt modelId="{F92B43C3-A88D-43CF-BA35-622498C085A7}" type="pres">
      <dgm:prSet presAssocID="{A46D8E31-D133-468C-B230-0C5F71DF5D26}" presName="Accent" presStyleLbl="bgShp" presStyleIdx="4" presStyleCnt="6"/>
      <dgm:spPr>
        <a:solidFill>
          <a:schemeClr val="accent2">
            <a:lumMod val="75000"/>
          </a:schemeClr>
        </a:solidFill>
      </dgm:spPr>
    </dgm:pt>
    <dgm:pt modelId="{2FD4008B-0022-4F9A-A1E0-3188F855E850}" type="pres">
      <dgm:prSet presAssocID="{A46D8E31-D133-468C-B230-0C5F71DF5D2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A8DAC2D-8C16-4076-8F4D-7024A79051D4}" type="pres">
      <dgm:prSet presAssocID="{62B1FF52-8856-4091-8DEF-C1B254594314}" presName="Accent6" presStyleCnt="0"/>
      <dgm:spPr/>
    </dgm:pt>
    <dgm:pt modelId="{5913CB89-8D4F-4044-B966-3974DABC26E4}" type="pres">
      <dgm:prSet presAssocID="{62B1FF52-8856-4091-8DEF-C1B254594314}" presName="Accent" presStyleLbl="bgShp" presStyleIdx="5" presStyleCnt="6"/>
      <dgm:spPr>
        <a:solidFill>
          <a:schemeClr val="accent2">
            <a:lumMod val="75000"/>
          </a:schemeClr>
        </a:solidFill>
      </dgm:spPr>
    </dgm:pt>
    <dgm:pt modelId="{92279B7D-5A8D-4FDC-A410-C3D5AE1C30F3}" type="pres">
      <dgm:prSet presAssocID="{62B1FF52-8856-4091-8DEF-C1B25459431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FF3F30B-D2E8-4748-AA41-C8DDE0DDE948}" type="presOf" srcId="{CAEEA09D-9AD1-4018-9BCD-113AEF995302}" destId="{7EA04B90-01EC-48C1-BA7D-D9D5754DC8C7}" srcOrd="0" destOrd="0" presId="urn:microsoft.com/office/officeart/2011/layout/HexagonRadial"/>
    <dgm:cxn modelId="{0627D610-6820-4719-9900-9C0AFC01D739}" type="presOf" srcId="{EBCB5BD4-1842-41AA-9F73-D645A3822A6A}" destId="{F9082921-450A-4102-879A-3851744D7139}" srcOrd="0" destOrd="0" presId="urn:microsoft.com/office/officeart/2011/layout/HexagonRadial"/>
    <dgm:cxn modelId="{C623BE14-E52B-451A-B67C-96E0704C49F0}" srcId="{3294838E-5DE3-44C8-97D3-F784DEA2D6B0}" destId="{CAEEA09D-9AD1-4018-9BCD-113AEF995302}" srcOrd="2" destOrd="0" parTransId="{5C42D5C8-BE90-41ED-910D-AD144687A901}" sibTransId="{0DF07D0F-E0EF-43D1-AC71-B8B2A3FE6DB7}"/>
    <dgm:cxn modelId="{9EFD4B16-5EBB-4E3D-B1B2-DD85918F41C7}" type="presOf" srcId="{62B1FF52-8856-4091-8DEF-C1B254594314}" destId="{92279B7D-5A8D-4FDC-A410-C3D5AE1C30F3}" srcOrd="0" destOrd="0" presId="urn:microsoft.com/office/officeart/2011/layout/HexagonRadial"/>
    <dgm:cxn modelId="{7D646D2B-BBEB-4250-A24D-E633B469DCB9}" type="presOf" srcId="{3294838E-5DE3-44C8-97D3-F784DEA2D6B0}" destId="{8566F613-5879-4EF1-9AAC-3DF24B27AA57}" srcOrd="0" destOrd="0" presId="urn:microsoft.com/office/officeart/2011/layout/HexagonRadial"/>
    <dgm:cxn modelId="{6C011343-8D85-4F5C-8E31-78D90126FCFC}" type="presOf" srcId="{B34B5537-AE6A-4697-BB65-1B4CC283F1FD}" destId="{2EA23B75-D89B-41F2-AA8F-B28679BA98C1}" srcOrd="0" destOrd="0" presId="urn:microsoft.com/office/officeart/2011/layout/HexagonRadial"/>
    <dgm:cxn modelId="{B847D76B-5EB3-434C-B217-A3A5FFED3B5C}" srcId="{3294838E-5DE3-44C8-97D3-F784DEA2D6B0}" destId="{EBCB5BD4-1842-41AA-9F73-D645A3822A6A}" srcOrd="3" destOrd="0" parTransId="{C297EE8D-ABA6-418F-B257-4C8B268B7A7B}" sibTransId="{143DF0DE-130A-41B9-9B20-FA083FA1E49F}"/>
    <dgm:cxn modelId="{10E30077-7D0D-42DA-BFCF-5A00037CE0BB}" srcId="{B34B5537-AE6A-4697-BB65-1B4CC283F1FD}" destId="{3294838E-5DE3-44C8-97D3-F784DEA2D6B0}" srcOrd="0" destOrd="0" parTransId="{9D08FDE3-2BEA-4F3F-81FF-7B831C4CE8F1}" sibTransId="{91356E65-3897-4FF6-A245-71F834FE2421}"/>
    <dgm:cxn modelId="{8A447094-E62A-40A4-8BF4-594B72D2A18A}" type="presOf" srcId="{D0FD980D-0C5E-48BF-B327-A0776057F278}" destId="{F2DBF4C3-838D-4835-90D4-B19014974C00}" srcOrd="0" destOrd="0" presId="urn:microsoft.com/office/officeart/2011/layout/HexagonRadial"/>
    <dgm:cxn modelId="{4FAA6B9B-07AA-4270-9EC5-3199E97C69D1}" srcId="{3294838E-5DE3-44C8-97D3-F784DEA2D6B0}" destId="{8C723F6F-1DB5-40C9-A194-10B832E4DC70}" srcOrd="6" destOrd="0" parTransId="{236D99C4-E802-437B-8B04-B4CC441EED07}" sibTransId="{8DE609D4-26D6-4935-85FA-CD241B64C6B2}"/>
    <dgm:cxn modelId="{73A006AF-2F5E-4F71-88DA-74A1028A2E8C}" type="presOf" srcId="{A46D8E31-D133-468C-B230-0C5F71DF5D26}" destId="{2FD4008B-0022-4F9A-A1E0-3188F855E850}" srcOrd="0" destOrd="0" presId="urn:microsoft.com/office/officeart/2011/layout/HexagonRadial"/>
    <dgm:cxn modelId="{1C5EE3C9-5FEF-47E2-AFAA-C5F54D0DA474}" srcId="{3294838E-5DE3-44C8-97D3-F784DEA2D6B0}" destId="{CE559AAA-3136-4052-AE36-38FBD66F0F63}" srcOrd="0" destOrd="0" parTransId="{80230C07-4A9F-4732-8648-4A0A6AF9A8F6}" sibTransId="{2AAF33B9-26D3-4BFE-B211-AC708AFB5E8F}"/>
    <dgm:cxn modelId="{7F2C26CD-CD7A-400B-97AD-E8E99D3AB7C2}" srcId="{3294838E-5DE3-44C8-97D3-F784DEA2D6B0}" destId="{62B1FF52-8856-4091-8DEF-C1B254594314}" srcOrd="5" destOrd="0" parTransId="{DE66F43C-31E7-408C-8A6D-C2D0B9AD76DE}" sibTransId="{584D2479-DD39-4BB7-BEB7-25203A288853}"/>
    <dgm:cxn modelId="{8A8E8AD0-C73E-4C66-B2F3-EF3CE2355A94}" srcId="{3294838E-5DE3-44C8-97D3-F784DEA2D6B0}" destId="{D0FD980D-0C5E-48BF-B327-A0776057F278}" srcOrd="1" destOrd="0" parTransId="{D9935D15-9C77-413C-AD79-E47D66B8B31D}" sibTransId="{4EA00560-7F31-4C1E-B7B5-7458C60D7B89}"/>
    <dgm:cxn modelId="{E05536D6-7D4B-4B4F-9F9A-45EA01DDAFEC}" srcId="{3294838E-5DE3-44C8-97D3-F784DEA2D6B0}" destId="{A46D8E31-D133-468C-B230-0C5F71DF5D26}" srcOrd="4" destOrd="0" parTransId="{0699B2E2-1534-41D2-BE74-DFB5B707CCAA}" sibTransId="{D1A8668B-7208-4F02-B6BC-FB913060AD6F}"/>
    <dgm:cxn modelId="{2397BBD8-713C-4E5D-BC10-354221B05A6E}" srcId="{3294838E-5DE3-44C8-97D3-F784DEA2D6B0}" destId="{886B1329-BE2D-419F-82DB-B2C28F545FFF}" srcOrd="7" destOrd="0" parTransId="{E3223392-76D4-4BC3-9DBC-2D76A85185F0}" sibTransId="{0B0C1512-27C2-4559-AF55-CA492837060B}"/>
    <dgm:cxn modelId="{993F6DF3-6A01-4340-82CE-8FBD1EF5155C}" type="presOf" srcId="{CE559AAA-3136-4052-AE36-38FBD66F0F63}" destId="{F7837533-9FD1-4A31-8989-2A4B8ADA7B3F}" srcOrd="0" destOrd="0" presId="urn:microsoft.com/office/officeart/2011/layout/HexagonRadial"/>
    <dgm:cxn modelId="{3019F5EF-7D2E-462A-B536-60C9D29D34CA}" type="presParOf" srcId="{2EA23B75-D89B-41F2-AA8F-B28679BA98C1}" destId="{8566F613-5879-4EF1-9AAC-3DF24B27AA57}" srcOrd="0" destOrd="0" presId="urn:microsoft.com/office/officeart/2011/layout/HexagonRadial"/>
    <dgm:cxn modelId="{D18BC7AA-A03B-47F3-9010-5BBB96428DC0}" type="presParOf" srcId="{2EA23B75-D89B-41F2-AA8F-B28679BA98C1}" destId="{6334E4D1-16E2-4711-9F21-E678D244CB9C}" srcOrd="1" destOrd="0" presId="urn:microsoft.com/office/officeart/2011/layout/HexagonRadial"/>
    <dgm:cxn modelId="{AD4DD074-426F-4BE0-958B-0C2C758CD814}" type="presParOf" srcId="{6334E4D1-16E2-4711-9F21-E678D244CB9C}" destId="{68A086DE-4C38-49D2-BA51-21754FC028CE}" srcOrd="0" destOrd="0" presId="urn:microsoft.com/office/officeart/2011/layout/HexagonRadial"/>
    <dgm:cxn modelId="{107DCA37-15ED-49BC-9FA5-CF40FA38E573}" type="presParOf" srcId="{2EA23B75-D89B-41F2-AA8F-B28679BA98C1}" destId="{F7837533-9FD1-4A31-8989-2A4B8ADA7B3F}" srcOrd="2" destOrd="0" presId="urn:microsoft.com/office/officeart/2011/layout/HexagonRadial"/>
    <dgm:cxn modelId="{620EC5DE-6BFC-4EB9-AE61-E3B21AD3972E}" type="presParOf" srcId="{2EA23B75-D89B-41F2-AA8F-B28679BA98C1}" destId="{65848266-05FA-4649-B174-20D39AB39D9E}" srcOrd="3" destOrd="0" presId="urn:microsoft.com/office/officeart/2011/layout/HexagonRadial"/>
    <dgm:cxn modelId="{7AB8317D-B421-4042-87F5-D9E7BD94C43B}" type="presParOf" srcId="{65848266-05FA-4649-B174-20D39AB39D9E}" destId="{FC46A5C8-3E61-4478-A45F-6BFB5EB91601}" srcOrd="0" destOrd="0" presId="urn:microsoft.com/office/officeart/2011/layout/HexagonRadial"/>
    <dgm:cxn modelId="{8DA90659-F282-42C2-9806-27DCD72A3EA3}" type="presParOf" srcId="{2EA23B75-D89B-41F2-AA8F-B28679BA98C1}" destId="{F2DBF4C3-838D-4835-90D4-B19014974C00}" srcOrd="4" destOrd="0" presId="urn:microsoft.com/office/officeart/2011/layout/HexagonRadial"/>
    <dgm:cxn modelId="{844D96EE-9D8F-480E-954D-108163065176}" type="presParOf" srcId="{2EA23B75-D89B-41F2-AA8F-B28679BA98C1}" destId="{F730A2B0-EBE0-4EDA-B794-9270A5616EC0}" srcOrd="5" destOrd="0" presId="urn:microsoft.com/office/officeart/2011/layout/HexagonRadial"/>
    <dgm:cxn modelId="{F32A4773-1687-46D8-BAB9-1D623B3C64BD}" type="presParOf" srcId="{F730A2B0-EBE0-4EDA-B794-9270A5616EC0}" destId="{7AA21377-250F-44B9-A0D8-3E757CEE55F9}" srcOrd="0" destOrd="0" presId="urn:microsoft.com/office/officeart/2011/layout/HexagonRadial"/>
    <dgm:cxn modelId="{29B9CB83-581A-4B60-8684-2349DEDDD470}" type="presParOf" srcId="{2EA23B75-D89B-41F2-AA8F-B28679BA98C1}" destId="{7EA04B90-01EC-48C1-BA7D-D9D5754DC8C7}" srcOrd="6" destOrd="0" presId="urn:microsoft.com/office/officeart/2011/layout/HexagonRadial"/>
    <dgm:cxn modelId="{D89F40ED-1423-49DA-BFE4-4363DE89324A}" type="presParOf" srcId="{2EA23B75-D89B-41F2-AA8F-B28679BA98C1}" destId="{CD7B94D4-1870-46E4-AD7C-CFDE30CC9C09}" srcOrd="7" destOrd="0" presId="urn:microsoft.com/office/officeart/2011/layout/HexagonRadial"/>
    <dgm:cxn modelId="{385B965C-E5F3-48E4-A07E-A4DC8908408E}" type="presParOf" srcId="{CD7B94D4-1870-46E4-AD7C-CFDE30CC9C09}" destId="{BF951107-C271-409B-BA3A-214C6D9C47FE}" srcOrd="0" destOrd="0" presId="urn:microsoft.com/office/officeart/2011/layout/HexagonRadial"/>
    <dgm:cxn modelId="{80E62F17-7AE4-4FF1-B6EA-0D78002EB389}" type="presParOf" srcId="{2EA23B75-D89B-41F2-AA8F-B28679BA98C1}" destId="{F9082921-450A-4102-879A-3851744D7139}" srcOrd="8" destOrd="0" presId="urn:microsoft.com/office/officeart/2011/layout/HexagonRadial"/>
    <dgm:cxn modelId="{B7374788-37A6-4E37-B097-DABEC4ABF32E}" type="presParOf" srcId="{2EA23B75-D89B-41F2-AA8F-B28679BA98C1}" destId="{C1B5F434-8694-452E-A209-24FBCC791664}" srcOrd="9" destOrd="0" presId="urn:microsoft.com/office/officeart/2011/layout/HexagonRadial"/>
    <dgm:cxn modelId="{A888A23B-A33B-4D92-A0A0-A9E44B3982AD}" type="presParOf" srcId="{C1B5F434-8694-452E-A209-24FBCC791664}" destId="{F92B43C3-A88D-43CF-BA35-622498C085A7}" srcOrd="0" destOrd="0" presId="urn:microsoft.com/office/officeart/2011/layout/HexagonRadial"/>
    <dgm:cxn modelId="{32EF066B-2D59-4B73-A411-8DB8606DC9A5}" type="presParOf" srcId="{2EA23B75-D89B-41F2-AA8F-B28679BA98C1}" destId="{2FD4008B-0022-4F9A-A1E0-3188F855E850}" srcOrd="10" destOrd="0" presId="urn:microsoft.com/office/officeart/2011/layout/HexagonRadial"/>
    <dgm:cxn modelId="{61ECF13B-B7A8-4C84-BD69-DCF06C3739AA}" type="presParOf" srcId="{2EA23B75-D89B-41F2-AA8F-B28679BA98C1}" destId="{DA8DAC2D-8C16-4076-8F4D-7024A79051D4}" srcOrd="11" destOrd="0" presId="urn:microsoft.com/office/officeart/2011/layout/HexagonRadial"/>
    <dgm:cxn modelId="{C34EE1C4-393B-4A2C-B1DA-FA1D5DBE874B}" type="presParOf" srcId="{DA8DAC2D-8C16-4076-8F4D-7024A79051D4}" destId="{5913CB89-8D4F-4044-B966-3974DABC26E4}" srcOrd="0" destOrd="0" presId="urn:microsoft.com/office/officeart/2011/layout/HexagonRadial"/>
    <dgm:cxn modelId="{0B1B2A76-778C-4021-8745-4C3CB52406A8}" type="presParOf" srcId="{2EA23B75-D89B-41F2-AA8F-B28679BA98C1}" destId="{92279B7D-5A8D-4FDC-A410-C3D5AE1C30F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4D40C-1D05-45A7-9F69-EE097323D36A}">
      <dsp:nvSpPr>
        <dsp:cNvPr id="0" name=""/>
        <dsp:cNvSpPr/>
      </dsp:nvSpPr>
      <dsp:spPr>
        <a:xfrm>
          <a:off x="4826" y="1316131"/>
          <a:ext cx="1353927" cy="67696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Игры</a:t>
          </a:r>
          <a:endParaRPr lang="en-US" sz="1400" b="1" kern="1200" dirty="0"/>
        </a:p>
      </dsp:txBody>
      <dsp:txXfrm>
        <a:off x="24654" y="1335959"/>
        <a:ext cx="1314271" cy="637307"/>
      </dsp:txXfrm>
    </dsp:sp>
    <dsp:sp modelId="{F9CF57B4-2FF5-466F-A5BA-A0B20808B715}">
      <dsp:nvSpPr>
        <dsp:cNvPr id="0" name=""/>
        <dsp:cNvSpPr/>
      </dsp:nvSpPr>
      <dsp:spPr>
        <a:xfrm rot="18259481">
          <a:off x="1149322" y="1240089"/>
          <a:ext cx="960432" cy="35868"/>
        </a:xfrm>
        <a:custGeom>
          <a:avLst/>
          <a:gdLst/>
          <a:ahLst/>
          <a:cxnLst/>
          <a:rect l="0" t="0" r="0" b="0"/>
          <a:pathLst>
            <a:path>
              <a:moveTo>
                <a:pt x="0" y="17934"/>
              </a:moveTo>
              <a:lnTo>
                <a:pt x="960432" y="17934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/>
        </a:p>
      </dsp:txBody>
      <dsp:txXfrm>
        <a:off x="1605527" y="1234012"/>
        <a:ext cx="48021" cy="48021"/>
      </dsp:txXfrm>
    </dsp:sp>
    <dsp:sp modelId="{8A25F5CA-1AB7-4C92-8DD1-8C0AD53F4E90}">
      <dsp:nvSpPr>
        <dsp:cNvPr id="0" name=""/>
        <dsp:cNvSpPr/>
      </dsp:nvSpPr>
      <dsp:spPr>
        <a:xfrm>
          <a:off x="1900324" y="522952"/>
          <a:ext cx="1353927" cy="67696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Обучающие</a:t>
          </a:r>
          <a:endParaRPr lang="en-US" sz="1400" b="1" kern="1200" dirty="0"/>
        </a:p>
      </dsp:txBody>
      <dsp:txXfrm>
        <a:off x="1920152" y="542780"/>
        <a:ext cx="1314271" cy="637307"/>
      </dsp:txXfrm>
    </dsp:sp>
    <dsp:sp modelId="{95E40449-38AC-4321-ACC9-55BE36D83722}">
      <dsp:nvSpPr>
        <dsp:cNvPr id="0" name=""/>
        <dsp:cNvSpPr/>
      </dsp:nvSpPr>
      <dsp:spPr>
        <a:xfrm rot="19457599">
          <a:off x="3191563" y="648873"/>
          <a:ext cx="666946" cy="35868"/>
        </a:xfrm>
        <a:custGeom>
          <a:avLst/>
          <a:gdLst/>
          <a:ahLst/>
          <a:cxnLst/>
          <a:rect l="0" t="0" r="0" b="0"/>
          <a:pathLst>
            <a:path>
              <a:moveTo>
                <a:pt x="0" y="17934"/>
              </a:moveTo>
              <a:lnTo>
                <a:pt x="666946" y="17934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/>
        </a:p>
      </dsp:txBody>
      <dsp:txXfrm>
        <a:off x="3508362" y="650133"/>
        <a:ext cx="33347" cy="33347"/>
      </dsp:txXfrm>
    </dsp:sp>
    <dsp:sp modelId="{5BD83BF6-91BB-453D-9C1C-EFF8552CA71E}">
      <dsp:nvSpPr>
        <dsp:cNvPr id="0" name=""/>
        <dsp:cNvSpPr/>
      </dsp:nvSpPr>
      <dsp:spPr>
        <a:xfrm>
          <a:off x="3795822" y="133698"/>
          <a:ext cx="1353927" cy="67696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Практические кейсы</a:t>
          </a:r>
          <a:endParaRPr lang="en-US" sz="1400" b="1" kern="1200" dirty="0"/>
        </a:p>
      </dsp:txBody>
      <dsp:txXfrm>
        <a:off x="3815650" y="153526"/>
        <a:ext cx="1314271" cy="637307"/>
      </dsp:txXfrm>
    </dsp:sp>
    <dsp:sp modelId="{599270D6-46DE-464B-89E6-2AF693DB892D}">
      <dsp:nvSpPr>
        <dsp:cNvPr id="0" name=""/>
        <dsp:cNvSpPr/>
      </dsp:nvSpPr>
      <dsp:spPr>
        <a:xfrm rot="127280">
          <a:off x="5149566" y="464133"/>
          <a:ext cx="534206" cy="35868"/>
        </a:xfrm>
        <a:custGeom>
          <a:avLst/>
          <a:gdLst/>
          <a:ahLst/>
          <a:cxnLst/>
          <a:rect l="0" t="0" r="0" b="0"/>
          <a:pathLst>
            <a:path>
              <a:moveTo>
                <a:pt x="0" y="17934"/>
              </a:moveTo>
              <a:lnTo>
                <a:pt x="534206" y="1793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/>
        </a:p>
      </dsp:txBody>
      <dsp:txXfrm>
        <a:off x="5403313" y="468712"/>
        <a:ext cx="26710" cy="26710"/>
      </dsp:txXfrm>
    </dsp:sp>
    <dsp:sp modelId="{DE74D462-FE8D-42A3-A49A-A3E635F4EFE4}">
      <dsp:nvSpPr>
        <dsp:cNvPr id="0" name=""/>
        <dsp:cNvSpPr/>
      </dsp:nvSpPr>
      <dsp:spPr>
        <a:xfrm>
          <a:off x="5683589" y="153472"/>
          <a:ext cx="1353927" cy="676963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«</a:t>
          </a:r>
          <a:r>
            <a:rPr lang="en-US" sz="1400" b="0" kern="1200" dirty="0"/>
            <a:t>Scrum from Hell</a:t>
          </a:r>
          <a:r>
            <a:rPr lang="ru-RU" sz="1400" b="0" kern="1200" dirty="0"/>
            <a:t>»</a:t>
          </a:r>
          <a:endParaRPr lang="en-US" sz="1400" b="0" kern="1200" dirty="0"/>
        </a:p>
      </dsp:txBody>
      <dsp:txXfrm>
        <a:off x="5881867" y="252611"/>
        <a:ext cx="957371" cy="478685"/>
      </dsp:txXfrm>
    </dsp:sp>
    <dsp:sp modelId="{1AFDAD5A-1EC6-4005-898A-1CD66DAB6436}">
      <dsp:nvSpPr>
        <dsp:cNvPr id="0" name=""/>
        <dsp:cNvSpPr/>
      </dsp:nvSpPr>
      <dsp:spPr>
        <a:xfrm rot="2142401">
          <a:off x="3191563" y="1038127"/>
          <a:ext cx="666946" cy="35868"/>
        </a:xfrm>
        <a:custGeom>
          <a:avLst/>
          <a:gdLst/>
          <a:ahLst/>
          <a:cxnLst/>
          <a:rect l="0" t="0" r="0" b="0"/>
          <a:pathLst>
            <a:path>
              <a:moveTo>
                <a:pt x="0" y="17934"/>
              </a:moveTo>
              <a:lnTo>
                <a:pt x="666946" y="17934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/>
        </a:p>
      </dsp:txBody>
      <dsp:txXfrm>
        <a:off x="3508362" y="1039387"/>
        <a:ext cx="33347" cy="33347"/>
      </dsp:txXfrm>
    </dsp:sp>
    <dsp:sp modelId="{15184140-3884-4BC2-BE52-8CA4070EF829}">
      <dsp:nvSpPr>
        <dsp:cNvPr id="0" name=""/>
        <dsp:cNvSpPr/>
      </dsp:nvSpPr>
      <dsp:spPr>
        <a:xfrm>
          <a:off x="3795822" y="912206"/>
          <a:ext cx="1353927" cy="67696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Вирутальные кейсы</a:t>
          </a:r>
          <a:endParaRPr lang="en-US" sz="1400" b="1" kern="1200" dirty="0"/>
        </a:p>
      </dsp:txBody>
      <dsp:txXfrm>
        <a:off x="3815650" y="932034"/>
        <a:ext cx="1314271" cy="637307"/>
      </dsp:txXfrm>
    </dsp:sp>
    <dsp:sp modelId="{3FE15445-6B99-49E4-9903-856BA8ACC279}">
      <dsp:nvSpPr>
        <dsp:cNvPr id="0" name=""/>
        <dsp:cNvSpPr/>
      </dsp:nvSpPr>
      <dsp:spPr>
        <a:xfrm>
          <a:off x="5149749" y="1232754"/>
          <a:ext cx="541570" cy="35868"/>
        </a:xfrm>
        <a:custGeom>
          <a:avLst/>
          <a:gdLst/>
          <a:ahLst/>
          <a:cxnLst/>
          <a:rect l="0" t="0" r="0" b="0"/>
          <a:pathLst>
            <a:path>
              <a:moveTo>
                <a:pt x="0" y="17934"/>
              </a:moveTo>
              <a:lnTo>
                <a:pt x="541570" y="1793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/>
        </a:p>
      </dsp:txBody>
      <dsp:txXfrm>
        <a:off x="5406995" y="1237149"/>
        <a:ext cx="27078" cy="27078"/>
      </dsp:txXfrm>
    </dsp:sp>
    <dsp:sp modelId="{DCEBDAC9-F67F-45E4-9FCD-9B4D0E5859A1}">
      <dsp:nvSpPr>
        <dsp:cNvPr id="0" name=""/>
        <dsp:cNvSpPr/>
      </dsp:nvSpPr>
      <dsp:spPr>
        <a:xfrm>
          <a:off x="5691319" y="912206"/>
          <a:ext cx="1353927" cy="676963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Lego Scrum</a:t>
          </a:r>
        </a:p>
      </dsp:txBody>
      <dsp:txXfrm>
        <a:off x="5889597" y="1011345"/>
        <a:ext cx="957371" cy="478685"/>
      </dsp:txXfrm>
    </dsp:sp>
    <dsp:sp modelId="{A2BB3517-A3CB-4F24-BE05-2064FF77B96C}">
      <dsp:nvSpPr>
        <dsp:cNvPr id="0" name=""/>
        <dsp:cNvSpPr/>
      </dsp:nvSpPr>
      <dsp:spPr>
        <a:xfrm rot="3235010">
          <a:off x="1169768" y="2008247"/>
          <a:ext cx="919539" cy="35868"/>
        </a:xfrm>
        <a:custGeom>
          <a:avLst/>
          <a:gdLst/>
          <a:ahLst/>
          <a:cxnLst/>
          <a:rect l="0" t="0" r="0" b="0"/>
          <a:pathLst>
            <a:path>
              <a:moveTo>
                <a:pt x="0" y="17934"/>
              </a:moveTo>
              <a:lnTo>
                <a:pt x="919539" y="17934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/>
        </a:p>
      </dsp:txBody>
      <dsp:txXfrm>
        <a:off x="1606550" y="2003193"/>
        <a:ext cx="45976" cy="45976"/>
      </dsp:txXfrm>
    </dsp:sp>
    <dsp:sp modelId="{9451A015-8811-46C7-8230-E0DB263E7F90}">
      <dsp:nvSpPr>
        <dsp:cNvPr id="0" name=""/>
        <dsp:cNvSpPr/>
      </dsp:nvSpPr>
      <dsp:spPr>
        <a:xfrm>
          <a:off x="1900324" y="2059268"/>
          <a:ext cx="1353927" cy="67696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В рабочем процессе</a:t>
          </a:r>
          <a:endParaRPr lang="en-US" sz="1400" b="1" kern="1200" dirty="0"/>
        </a:p>
      </dsp:txBody>
      <dsp:txXfrm>
        <a:off x="1920152" y="2079096"/>
        <a:ext cx="1314271" cy="637307"/>
      </dsp:txXfrm>
    </dsp:sp>
    <dsp:sp modelId="{7C0E580B-E3C8-4410-A507-18EB07CA86E9}">
      <dsp:nvSpPr>
        <dsp:cNvPr id="0" name=""/>
        <dsp:cNvSpPr/>
      </dsp:nvSpPr>
      <dsp:spPr>
        <a:xfrm rot="19545817">
          <a:off x="3197496" y="2195539"/>
          <a:ext cx="655081" cy="35868"/>
        </a:xfrm>
        <a:custGeom>
          <a:avLst/>
          <a:gdLst/>
          <a:ahLst/>
          <a:cxnLst/>
          <a:rect l="0" t="0" r="0" b="0"/>
          <a:pathLst>
            <a:path>
              <a:moveTo>
                <a:pt x="0" y="17934"/>
              </a:moveTo>
              <a:lnTo>
                <a:pt x="655081" y="17934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/>
        </a:p>
      </dsp:txBody>
      <dsp:txXfrm>
        <a:off x="3508659" y="2197096"/>
        <a:ext cx="32754" cy="32754"/>
      </dsp:txXfrm>
    </dsp:sp>
    <dsp:sp modelId="{EFDB29FF-AEBB-4E19-A7AF-29B9CBE9C045}">
      <dsp:nvSpPr>
        <dsp:cNvPr id="0" name=""/>
        <dsp:cNvSpPr/>
      </dsp:nvSpPr>
      <dsp:spPr>
        <a:xfrm>
          <a:off x="3795822" y="1690714"/>
          <a:ext cx="1353927" cy="67696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Внутрикоманд-ные</a:t>
          </a:r>
          <a:endParaRPr lang="en-US" sz="1400" b="1" kern="1200" dirty="0"/>
        </a:p>
      </dsp:txBody>
      <dsp:txXfrm>
        <a:off x="3815650" y="1710542"/>
        <a:ext cx="1314271" cy="637307"/>
      </dsp:txXfrm>
    </dsp:sp>
    <dsp:sp modelId="{5328598C-F5C1-4FCD-B522-A4E4ACBB5974}">
      <dsp:nvSpPr>
        <dsp:cNvPr id="0" name=""/>
        <dsp:cNvSpPr/>
      </dsp:nvSpPr>
      <dsp:spPr>
        <a:xfrm rot="39019">
          <a:off x="5149731" y="2014423"/>
          <a:ext cx="557082" cy="35868"/>
        </a:xfrm>
        <a:custGeom>
          <a:avLst/>
          <a:gdLst/>
          <a:ahLst/>
          <a:cxnLst/>
          <a:rect l="0" t="0" r="0" b="0"/>
          <a:pathLst>
            <a:path>
              <a:moveTo>
                <a:pt x="0" y="17934"/>
              </a:moveTo>
              <a:lnTo>
                <a:pt x="557082" y="1793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/>
        </a:p>
      </dsp:txBody>
      <dsp:txXfrm>
        <a:off x="5414345" y="2018430"/>
        <a:ext cx="27854" cy="27854"/>
      </dsp:txXfrm>
    </dsp:sp>
    <dsp:sp modelId="{86C62DF4-8877-4A57-B333-6EF49137D5BC}">
      <dsp:nvSpPr>
        <dsp:cNvPr id="0" name=""/>
        <dsp:cNvSpPr/>
      </dsp:nvSpPr>
      <dsp:spPr>
        <a:xfrm>
          <a:off x="5706795" y="1697037"/>
          <a:ext cx="1353927" cy="676963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rgbClr val="222222"/>
              </a:solidFill>
              <a:latin typeface="Calibri"/>
              <a:ea typeface="+mn-ea"/>
              <a:cs typeface="+mn-cs"/>
            </a:rPr>
            <a:t>«Покер», скрам-церемонии</a:t>
          </a:r>
          <a:endParaRPr lang="en-US" sz="1400" b="0" kern="1200" dirty="0">
            <a:solidFill>
              <a:srgbClr val="222222"/>
            </a:solidFill>
            <a:latin typeface="Calibri"/>
            <a:ea typeface="+mn-ea"/>
            <a:cs typeface="+mn-cs"/>
          </a:endParaRPr>
        </a:p>
      </dsp:txBody>
      <dsp:txXfrm>
        <a:off x="5905073" y="1796176"/>
        <a:ext cx="957371" cy="478685"/>
      </dsp:txXfrm>
    </dsp:sp>
    <dsp:sp modelId="{C04833A1-3E72-4D42-A751-B8009B263470}">
      <dsp:nvSpPr>
        <dsp:cNvPr id="0" name=""/>
        <dsp:cNvSpPr/>
      </dsp:nvSpPr>
      <dsp:spPr>
        <a:xfrm rot="2452233">
          <a:off x="3166944" y="2614134"/>
          <a:ext cx="716183" cy="35868"/>
        </a:xfrm>
        <a:custGeom>
          <a:avLst/>
          <a:gdLst/>
          <a:ahLst/>
          <a:cxnLst/>
          <a:rect l="0" t="0" r="0" b="0"/>
          <a:pathLst>
            <a:path>
              <a:moveTo>
                <a:pt x="0" y="17934"/>
              </a:moveTo>
              <a:lnTo>
                <a:pt x="716183" y="17934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/>
        </a:p>
      </dsp:txBody>
      <dsp:txXfrm>
        <a:off x="3507131" y="2614164"/>
        <a:ext cx="35809" cy="35809"/>
      </dsp:txXfrm>
    </dsp:sp>
    <dsp:sp modelId="{D8CD99EE-611A-4025-A0BE-F97B18CAFE4F}">
      <dsp:nvSpPr>
        <dsp:cNvPr id="0" name=""/>
        <dsp:cNvSpPr/>
      </dsp:nvSpPr>
      <dsp:spPr>
        <a:xfrm>
          <a:off x="3795822" y="2527905"/>
          <a:ext cx="1353927" cy="67696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Игры с внешними участниками</a:t>
          </a:r>
          <a:endParaRPr lang="en-US" sz="1400" b="1" kern="1200" dirty="0"/>
        </a:p>
      </dsp:txBody>
      <dsp:txXfrm>
        <a:off x="3815650" y="2547733"/>
        <a:ext cx="1314271" cy="637307"/>
      </dsp:txXfrm>
    </dsp:sp>
    <dsp:sp modelId="{A4367BF5-9A5E-4124-B62D-CBAD00FC9CA9}">
      <dsp:nvSpPr>
        <dsp:cNvPr id="0" name=""/>
        <dsp:cNvSpPr/>
      </dsp:nvSpPr>
      <dsp:spPr>
        <a:xfrm>
          <a:off x="5149749" y="2848453"/>
          <a:ext cx="541570" cy="35868"/>
        </a:xfrm>
        <a:custGeom>
          <a:avLst/>
          <a:gdLst/>
          <a:ahLst/>
          <a:cxnLst/>
          <a:rect l="0" t="0" r="0" b="0"/>
          <a:pathLst>
            <a:path>
              <a:moveTo>
                <a:pt x="0" y="17934"/>
              </a:moveTo>
              <a:lnTo>
                <a:pt x="541570" y="1793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/>
        </a:p>
      </dsp:txBody>
      <dsp:txXfrm>
        <a:off x="5406995" y="2852847"/>
        <a:ext cx="27078" cy="27078"/>
      </dsp:txXfrm>
    </dsp:sp>
    <dsp:sp modelId="{0E05D75D-E0E9-4734-97FF-33EF3DC13CC8}">
      <dsp:nvSpPr>
        <dsp:cNvPr id="0" name=""/>
        <dsp:cNvSpPr/>
      </dsp:nvSpPr>
      <dsp:spPr>
        <a:xfrm>
          <a:off x="5691319" y="2469222"/>
          <a:ext cx="1366450" cy="794328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rgbClr val="222222"/>
              </a:solidFill>
              <a:latin typeface="Calibri"/>
              <a:ea typeface="+mn-ea"/>
              <a:cs typeface="+mn-cs"/>
            </a:rPr>
            <a:t>«Приорети-зация в майках </a:t>
          </a:r>
          <a:r>
            <a:rPr lang="en-US" sz="1400" b="0" kern="1200" dirty="0">
              <a:solidFill>
                <a:srgbClr val="222222"/>
              </a:solidFill>
              <a:latin typeface="Calibri"/>
              <a:ea typeface="+mn-ea"/>
              <a:cs typeface="+mn-cs"/>
            </a:rPr>
            <a:t>S, M, L</a:t>
          </a:r>
          <a:r>
            <a:rPr lang="ru-RU" sz="1400" b="0" kern="1200" dirty="0">
              <a:solidFill>
                <a:srgbClr val="222222"/>
              </a:solidFill>
              <a:latin typeface="Calibri"/>
              <a:ea typeface="+mn-ea"/>
              <a:cs typeface="+mn-cs"/>
            </a:rPr>
            <a:t>»</a:t>
          </a:r>
          <a:endParaRPr lang="en-US" sz="1400" b="0" kern="1200" dirty="0">
            <a:solidFill>
              <a:srgbClr val="222222"/>
            </a:solidFill>
            <a:latin typeface="Calibri"/>
            <a:ea typeface="+mn-ea"/>
            <a:cs typeface="+mn-cs"/>
          </a:endParaRPr>
        </a:p>
      </dsp:txBody>
      <dsp:txXfrm>
        <a:off x="5891431" y="2585549"/>
        <a:ext cx="966226" cy="561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8AF72-4414-44A9-B37C-8704C3C309CA}">
      <dsp:nvSpPr>
        <dsp:cNvPr id="0" name=""/>
        <dsp:cNvSpPr/>
      </dsp:nvSpPr>
      <dsp:spPr>
        <a:xfrm>
          <a:off x="855232" y="90448"/>
          <a:ext cx="2689951" cy="196144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Имитация</a:t>
          </a:r>
          <a:endParaRPr lang="en-US" sz="1600" kern="1200" dirty="0"/>
        </a:p>
      </dsp:txBody>
      <dsp:txXfrm>
        <a:off x="1213892" y="433702"/>
        <a:ext cx="1972630" cy="882652"/>
      </dsp:txXfrm>
    </dsp:sp>
    <dsp:sp modelId="{357DFC42-6C2E-43CE-BCEB-EDA52D080C4B}">
      <dsp:nvSpPr>
        <dsp:cNvPr id="0" name=""/>
        <dsp:cNvSpPr/>
      </dsp:nvSpPr>
      <dsp:spPr>
        <a:xfrm>
          <a:off x="1790301" y="1220969"/>
          <a:ext cx="2494787" cy="209443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Взаимодействие</a:t>
          </a:r>
          <a:endParaRPr lang="en-US" sz="1600" kern="1200" dirty="0"/>
        </a:p>
      </dsp:txBody>
      <dsp:txXfrm>
        <a:off x="2553290" y="1762032"/>
        <a:ext cx="1496872" cy="1151939"/>
      </dsp:txXfrm>
    </dsp:sp>
    <dsp:sp modelId="{1FB318FF-6932-42F4-9145-939AE59147D9}">
      <dsp:nvSpPr>
        <dsp:cNvPr id="0" name=""/>
        <dsp:cNvSpPr/>
      </dsp:nvSpPr>
      <dsp:spPr>
        <a:xfrm>
          <a:off x="421637" y="1287462"/>
          <a:ext cx="2401088" cy="196144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Правила</a:t>
          </a:r>
          <a:r>
            <a:rPr lang="ru-RU" sz="1200" kern="1200"/>
            <a:t> </a:t>
          </a:r>
          <a:endParaRPr lang="en-US" sz="1200" kern="1200"/>
        </a:p>
      </dsp:txBody>
      <dsp:txXfrm>
        <a:off x="647740" y="1794170"/>
        <a:ext cx="1440653" cy="10787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CF395-658A-43BA-B231-BA62549AA870}">
      <dsp:nvSpPr>
        <dsp:cNvPr id="0" name=""/>
        <dsp:cNvSpPr/>
      </dsp:nvSpPr>
      <dsp:spPr>
        <a:xfrm>
          <a:off x="0" y="555680"/>
          <a:ext cx="3986212" cy="575497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8575" cap="flat" cmpd="sng" algn="ctr">
          <a:solidFill>
            <a:srgbClr val="76CDD8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Стимуляция </a:t>
          </a:r>
          <a:r>
            <a:rPr lang="ru-RU" sz="1600" kern="1200" dirty="0">
              <a:solidFill>
                <a:srgbClr val="222222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творческих</a:t>
          </a:r>
          <a:r>
            <a:rPr lang="ru-RU" sz="1600" kern="1200" dirty="0"/>
            <a:t> и мыслительных процессов</a:t>
          </a:r>
          <a:endParaRPr lang="en-US" sz="1600" kern="1200" dirty="0"/>
        </a:p>
      </dsp:txBody>
      <dsp:txXfrm>
        <a:off x="28093" y="583773"/>
        <a:ext cx="3930026" cy="519311"/>
      </dsp:txXfrm>
    </dsp:sp>
    <dsp:sp modelId="{B43F4689-63D6-485B-ABBB-DF16A1574FE4}">
      <dsp:nvSpPr>
        <dsp:cNvPr id="0" name=""/>
        <dsp:cNvSpPr/>
      </dsp:nvSpPr>
      <dsp:spPr>
        <a:xfrm>
          <a:off x="0" y="1315500"/>
          <a:ext cx="3986212" cy="5352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Тимбилдинг</a:t>
          </a:r>
          <a:endParaRPr lang="en-US" sz="1600" kern="1200" dirty="0"/>
        </a:p>
      </dsp:txBody>
      <dsp:txXfrm>
        <a:off x="26131" y="1341631"/>
        <a:ext cx="3933950" cy="483028"/>
      </dsp:txXfrm>
    </dsp:sp>
    <dsp:sp modelId="{483D1F9D-3F1E-4685-966F-B4A80D69ECB4}">
      <dsp:nvSpPr>
        <dsp:cNvPr id="0" name=""/>
        <dsp:cNvSpPr/>
      </dsp:nvSpPr>
      <dsp:spPr>
        <a:xfrm>
          <a:off x="0" y="2035108"/>
          <a:ext cx="3986212" cy="463561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8575" cap="flat" cmpd="sng" algn="ctr">
          <a:solidFill>
            <a:srgbClr val="76CDD8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222222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Позитивные эмоции</a:t>
          </a:r>
          <a:endParaRPr lang="en-US" sz="1600" kern="1200" dirty="0">
            <a:solidFill>
              <a:srgbClr val="222222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22629" y="2057737"/>
        <a:ext cx="3940954" cy="4183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6F613-5879-4EF1-9AAC-3DF24B27AA57}">
      <dsp:nvSpPr>
        <dsp:cNvPr id="0" name=""/>
        <dsp:cNvSpPr/>
      </dsp:nvSpPr>
      <dsp:spPr>
        <a:xfrm>
          <a:off x="2278544" y="1194211"/>
          <a:ext cx="1517894" cy="131304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 чем важно подумать?</a:t>
          </a:r>
          <a:endParaRPr lang="en-US" sz="1200" b="1" kern="1200" dirty="0"/>
        </a:p>
      </dsp:txBody>
      <dsp:txXfrm>
        <a:off x="2530080" y="1411800"/>
        <a:ext cx="1014822" cy="877862"/>
      </dsp:txXfrm>
    </dsp:sp>
    <dsp:sp modelId="{FC46A5C8-3E61-4478-A45F-6BFB5EB91601}">
      <dsp:nvSpPr>
        <dsp:cNvPr id="0" name=""/>
        <dsp:cNvSpPr/>
      </dsp:nvSpPr>
      <dsp:spPr>
        <a:xfrm>
          <a:off x="3229037" y="566010"/>
          <a:ext cx="572697" cy="49345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37533-9FD1-4A31-8989-2A4B8ADA7B3F}">
      <dsp:nvSpPr>
        <dsp:cNvPr id="0" name=""/>
        <dsp:cNvSpPr/>
      </dsp:nvSpPr>
      <dsp:spPr>
        <a:xfrm>
          <a:off x="2418364" y="0"/>
          <a:ext cx="1243904" cy="107612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Готовность участников</a:t>
          </a:r>
          <a:endParaRPr lang="en-US" sz="1200" b="1" kern="1200" dirty="0"/>
        </a:p>
      </dsp:txBody>
      <dsp:txXfrm>
        <a:off x="2624505" y="178337"/>
        <a:ext cx="831622" cy="719449"/>
      </dsp:txXfrm>
    </dsp:sp>
    <dsp:sp modelId="{7AA21377-250F-44B9-A0D8-3E757CEE55F9}">
      <dsp:nvSpPr>
        <dsp:cNvPr id="0" name=""/>
        <dsp:cNvSpPr/>
      </dsp:nvSpPr>
      <dsp:spPr>
        <a:xfrm>
          <a:off x="3897420" y="1488507"/>
          <a:ext cx="572697" cy="49345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BF4C3-838D-4835-90D4-B19014974C00}">
      <dsp:nvSpPr>
        <dsp:cNvPr id="0" name=""/>
        <dsp:cNvSpPr/>
      </dsp:nvSpPr>
      <dsp:spPr>
        <a:xfrm>
          <a:off x="3559168" y="661887"/>
          <a:ext cx="1243904" cy="107612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Тип задачи</a:t>
          </a:r>
          <a:endParaRPr lang="en-US" sz="1200" b="1" kern="1200" dirty="0"/>
        </a:p>
      </dsp:txBody>
      <dsp:txXfrm>
        <a:off x="3765309" y="840224"/>
        <a:ext cx="831622" cy="719449"/>
      </dsp:txXfrm>
    </dsp:sp>
    <dsp:sp modelId="{BF951107-C271-409B-BA3A-214C6D9C47FE}">
      <dsp:nvSpPr>
        <dsp:cNvPr id="0" name=""/>
        <dsp:cNvSpPr/>
      </dsp:nvSpPr>
      <dsp:spPr>
        <a:xfrm>
          <a:off x="3433118" y="2529833"/>
          <a:ext cx="572697" cy="49345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04B90-01EC-48C1-BA7D-D9D5754DC8C7}">
      <dsp:nvSpPr>
        <dsp:cNvPr id="0" name=""/>
        <dsp:cNvSpPr/>
      </dsp:nvSpPr>
      <dsp:spPr>
        <a:xfrm>
          <a:off x="3559168" y="1963082"/>
          <a:ext cx="1243904" cy="107612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Фаза проекта</a:t>
          </a:r>
          <a:endParaRPr lang="en-US" sz="1200" b="1" kern="1200" dirty="0"/>
        </a:p>
      </dsp:txBody>
      <dsp:txXfrm>
        <a:off x="3765309" y="2141419"/>
        <a:ext cx="831622" cy="719449"/>
      </dsp:txXfrm>
    </dsp:sp>
    <dsp:sp modelId="{F92B43C3-A88D-43CF-BA35-622498C085A7}">
      <dsp:nvSpPr>
        <dsp:cNvPr id="0" name=""/>
        <dsp:cNvSpPr/>
      </dsp:nvSpPr>
      <dsp:spPr>
        <a:xfrm>
          <a:off x="2281368" y="2637926"/>
          <a:ext cx="572697" cy="49345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82921-450A-4102-879A-3851744D7139}">
      <dsp:nvSpPr>
        <dsp:cNvPr id="0" name=""/>
        <dsp:cNvSpPr/>
      </dsp:nvSpPr>
      <dsp:spPr>
        <a:xfrm>
          <a:off x="2418364" y="2625710"/>
          <a:ext cx="1243904" cy="107612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Союзник</a:t>
          </a:r>
          <a:endParaRPr lang="en-US" sz="1200" b="1" kern="1200" dirty="0"/>
        </a:p>
      </dsp:txBody>
      <dsp:txXfrm>
        <a:off x="2624505" y="2804047"/>
        <a:ext cx="831622" cy="719449"/>
      </dsp:txXfrm>
    </dsp:sp>
    <dsp:sp modelId="{5913CB89-8D4F-4044-B966-3974DABC26E4}">
      <dsp:nvSpPr>
        <dsp:cNvPr id="0" name=""/>
        <dsp:cNvSpPr/>
      </dsp:nvSpPr>
      <dsp:spPr>
        <a:xfrm>
          <a:off x="1602040" y="1715800"/>
          <a:ext cx="572697" cy="49345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4008B-0022-4F9A-A1E0-3188F855E850}">
      <dsp:nvSpPr>
        <dsp:cNvPr id="0" name=""/>
        <dsp:cNvSpPr/>
      </dsp:nvSpPr>
      <dsp:spPr>
        <a:xfrm>
          <a:off x="1272263" y="1963822"/>
          <a:ext cx="1243904" cy="107612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Культурный контекст</a:t>
          </a:r>
          <a:endParaRPr lang="en-US" sz="1200" b="1" kern="1200" dirty="0"/>
        </a:p>
      </dsp:txBody>
      <dsp:txXfrm>
        <a:off x="1478404" y="2142159"/>
        <a:ext cx="831622" cy="719449"/>
      </dsp:txXfrm>
    </dsp:sp>
    <dsp:sp modelId="{92279B7D-5A8D-4FDC-A410-C3D5AE1C30F3}">
      <dsp:nvSpPr>
        <dsp:cNvPr id="0" name=""/>
        <dsp:cNvSpPr/>
      </dsp:nvSpPr>
      <dsp:spPr>
        <a:xfrm>
          <a:off x="1272263" y="660407"/>
          <a:ext cx="1243904" cy="107612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План Б и Ресурсы</a:t>
          </a:r>
          <a:endParaRPr lang="en-US" sz="1200" b="1" kern="1200" dirty="0"/>
        </a:p>
      </dsp:txBody>
      <dsp:txXfrm>
        <a:off x="1478404" y="838744"/>
        <a:ext cx="831622" cy="719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C14FC-A894-4869-A797-1EC82735D106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E97-F2BE-44DB-A57D-0C85E2CB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78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99C05-63F9-4248-8E20-3ACD9DF9DE7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4FABB-6DBE-47C4-B626-20167906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Игра – не рабочий процесс. Легкое, положительные эмоции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90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 объединяет все активности с игровыми элементами? </a:t>
            </a:r>
            <a:r>
              <a:rPr lang="ru-RU" b="1" dirty="0"/>
              <a:t>Имитация, заданные правила, диалог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стимулирует творческие и мыслительные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процессы, что может привести к большему количеству вариантов решений ситуации.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Тим билдинг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Игра – это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привычный и любимый нами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 взамодействия с самого детства, поэтому воспринимается нами как положительное, знакомое.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используя нетипичные методы (игры), мы завлекаем клиента и заставляем работать с нами в 1 команде. </a:t>
            </a:r>
            <a:r>
              <a:rPr lang="en-US" sz="1800" dirty="0">
                <a:effectLst/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он полноценно участвует (ему интересно) </a:t>
            </a:r>
            <a:r>
              <a:rPr lang="en-US" sz="1800" dirty="0">
                <a:effectLst/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мы получаем возможность работать наиболее качественно.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36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Итак, мы поговорили с вами о ситуациях, когда можно применять игры.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как понять, что игра уместна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Зачастую аналитики побаиваются играть, потому что игры есть факторы, которые препятствуют у нас в головах успеху игры.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44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отчасти так, поэтому хочу вас немного предостеречь на предмет применимости: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Всегда помните про ваших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стейкхолдеров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Шансы на то, что строгие топ-менеджеры в костюмах захотят поиграть, значительно ниже, чем сотрудники дизайнерского агенства.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Учитывайте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 задач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перед вами стоит.  Обсуждать финансовый результат в игровом формате – не самая лучшая идея. Оставьте игру для сбора обратной связи после.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Помните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 фазу проекта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тех, кто работает на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меджународных проектах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План Б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Определите </a:t>
            </a:r>
            <a:r>
              <a:rPr lang="ru-RU" sz="1800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ресурсы</a:t>
            </a:r>
            <a:r>
              <a:rPr lang="ru-RU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(время, место, оборудование)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09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наглядности я потылась расположить возможные игры на каждой фазе проекта, но это не означает, что, к примеру, персон нельзя использовать при завершении проекта.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68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8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Каждый сталкивался с совещаниями по сбору требований.</a:t>
            </a:r>
          </a:p>
          <a:p>
            <a:r>
              <a:rPr lang="ru-RU" dirty="0"/>
              <a:t>Изобрести велосипед – достивить ценность меньшими усилиями.</a:t>
            </a:r>
          </a:p>
          <a:p>
            <a:r>
              <a:rPr lang="ru-RU" dirty="0"/>
              <a:t>Обсудим теорию, кейсы из практики и дам советы, которые помогают мне в проведении активностей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18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некие структурированные техники, навеянные игровыми активностями и направленные на  усиление взаимодействия.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Обучающие (практические кейсы\ вирутальные)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В рабочем процессе (внутрикомандные\ с внешними участниками)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2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 объединяет все активности с игровыми элементами? </a:t>
            </a:r>
            <a:r>
              <a:rPr lang="ru-RU" b="1" dirty="0"/>
              <a:t>Имитация, заданные правила, диалог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74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Супер, вроде как мы поняли, что играм быть! Давайте подумаем над жизненным циклом работы над проектом, когда мы можем использовать такую технику?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74FABB-6DBE-47C4-B626-20167906F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381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нас есть инструмент для приоритезации, мы легко можем немного изменить иммитационный элемент и немного видоизменить.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Знакомо? Кто использовал майки?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часто для приоретизации требований использую игру в коробочку: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8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достижение соглашения в спорном вопросе или выработка единой концепции. Любые фасилитации, когда участников от разных сторон смешивают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Групповая фасилитация – процесс, в рамках которого лидер группы занимает нейтральную позицию и не берет на себя принятие решения, а лишь помогает участникам идентифицировать проблемы и принять решение с помощью конструктивного обсуждения.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54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перед аналитиком стояла сложная задача: донести и до ученых, и до разработчиков одновременно различные варианты. Не все разработчки мыслят по-научному, не все ученые мыслят терминами ИТ, но еду едят все.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75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Порой такие активности превращаются в хаос, когда нет четкой логики и структуры. Напрямую призвать клиентов к порядку может быть немного грубо, а предложить подходящую игру – почему бы и да?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такого случая я пользуюсь опять же методом коробки, прошу всех поочередно высказывать любые относящиеся к делу комментарии, и без обсуждений закидывать их в коробку.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проведения ретроспектив или предполагаемой негативной обратной связи я люблю использовать кораблик, и предлагаю всем участникам называть солнце – позитивные моменты, якоря – что тянет команду= кораблик вниз. Это помогает разрядить обстановку, пошутить про лучики добра или Титаник, и в целом обстановка становится менее накаленной.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5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466" y="1412416"/>
            <a:ext cx="4315968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Please 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1466" y="3049747"/>
            <a:ext cx="4315968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Please add subtitle here</a:t>
            </a:r>
          </a:p>
        </p:txBody>
      </p:sp>
      <p:pic>
        <p:nvPicPr>
          <p:cNvPr id="5" name="Picture Placeholder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937" y="0"/>
            <a:ext cx="3810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333937" y="0"/>
            <a:ext cx="3810000" cy="5143500"/>
          </a:xfrm>
          <a:prstGeom prst="rect">
            <a:avLst/>
          </a:prstGeom>
          <a:solidFill>
            <a:srgbClr val="46454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 rot="5400000">
            <a:off x="2767227" y="2306574"/>
            <a:ext cx="5143500" cy="530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27880" y="511280"/>
            <a:ext cx="891284" cy="31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78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Please Add Slide Headline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Please add picture here</a:t>
            </a:r>
          </a:p>
          <a:p>
            <a:endParaRPr lang="en-US"/>
          </a:p>
          <a:p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092491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710972" y="1092491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Please put section one title here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7188" y="4120134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57188" y="1698020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7188" y="2303549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2909078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3514607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710972" y="1697608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Please put section TWO title here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710972" y="2302725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Please put section THREE title here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710972" y="2907842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…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710972" y="3512959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And delete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710972" y="4118077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The extras</a:t>
            </a:r>
          </a:p>
        </p:txBody>
      </p:sp>
      <p:sp>
        <p:nvSpPr>
          <p:cNvPr id="3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73894" y="1780394"/>
            <a:ext cx="3986211" cy="269635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,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lacus lorem </a:t>
            </a:r>
            <a:r>
              <a:rPr lang="en-US" err="1"/>
              <a:t>placerat</a:t>
            </a:r>
            <a:r>
              <a:rPr lang="en-US"/>
              <a:t> libero,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et </a:t>
            </a:r>
            <a:r>
              <a:rPr lang="en-US" err="1"/>
              <a:t>turpis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Nunc lacus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sagittis</a:t>
            </a:r>
            <a:r>
              <a:rPr lang="en-US"/>
              <a:t> in </a:t>
            </a:r>
            <a:r>
              <a:rPr lang="en-US" err="1"/>
              <a:t>tortor</a:t>
            </a:r>
            <a:r>
              <a:rPr lang="en-US"/>
              <a:t> a,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 </a:t>
            </a:r>
          </a:p>
          <a:p>
            <a:pPr lvl="0"/>
            <a:r>
              <a:rPr lang="en-US" err="1"/>
              <a:t>Nullam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 </a:t>
            </a:r>
            <a:r>
              <a:rPr lang="en-US" err="1"/>
              <a:t>feugiat</a:t>
            </a:r>
            <a:r>
              <a:rPr lang="en-US"/>
              <a:t>,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non,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commodo</a:t>
            </a:r>
            <a:r>
              <a:rPr lang="en-US"/>
              <a:t>. </a:t>
            </a:r>
            <a:r>
              <a:rPr lang="en-US" err="1"/>
              <a:t>Vestibulum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nisi at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semper, </a:t>
            </a:r>
            <a:r>
              <a:rPr lang="en-US" err="1"/>
              <a:t>tincidunt</a:t>
            </a:r>
            <a:r>
              <a:rPr lang="en-US"/>
              <a:t> dolor a,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ipsum dolor, </a:t>
            </a:r>
            <a:r>
              <a:rPr lang="en-US" err="1"/>
              <a:t>condimentum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73893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Highlight goes here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73893" y="1437495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900" b="1" i="1" cap="none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Please put title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333999" y="0"/>
            <a:ext cx="3810001" cy="48266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6228906" y="1403226"/>
            <a:ext cx="2020186" cy="2020186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406895" y="1581215"/>
            <a:ext cx="1664208" cy="166420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PLEASE 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2158670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480321" y="1780394"/>
            <a:ext cx="3993357" cy="2696355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,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lacus lorem </a:t>
            </a:r>
            <a:r>
              <a:rPr lang="en-US" err="1"/>
              <a:t>placerat</a:t>
            </a:r>
            <a:r>
              <a:rPr lang="en-US"/>
              <a:t> libero,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et </a:t>
            </a:r>
            <a:r>
              <a:rPr lang="en-US" err="1"/>
              <a:t>turpis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Nunc lacus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sagittis</a:t>
            </a:r>
            <a:r>
              <a:rPr lang="en-US"/>
              <a:t> in </a:t>
            </a:r>
            <a:r>
              <a:rPr lang="en-US" err="1"/>
              <a:t>tortor</a:t>
            </a:r>
            <a:r>
              <a:rPr lang="en-US"/>
              <a:t> a,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</a:t>
            </a:r>
          </a:p>
          <a:p>
            <a:pPr lvl="0"/>
            <a:r>
              <a:rPr lang="en-US" err="1"/>
              <a:t>Nullam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 </a:t>
            </a:r>
            <a:r>
              <a:rPr lang="en-US" err="1"/>
              <a:t>feugiat</a:t>
            </a:r>
            <a:r>
              <a:rPr lang="en-US"/>
              <a:t>,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non,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commodo</a:t>
            </a:r>
            <a:r>
              <a:rPr lang="en-US"/>
              <a:t>. </a:t>
            </a:r>
            <a:r>
              <a:rPr lang="en-US" err="1"/>
              <a:t>Vestibulum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nisi at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semper, </a:t>
            </a:r>
            <a:r>
              <a:rPr lang="en-US" err="1"/>
              <a:t>tincidunt</a:t>
            </a:r>
            <a:r>
              <a:rPr lang="en-US"/>
              <a:t> dolor a,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ipsum dolor, </a:t>
            </a:r>
            <a:r>
              <a:rPr lang="en-US" err="1"/>
              <a:t>condimentum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80321" y="1079500"/>
            <a:ext cx="3986213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Please put name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0"/>
            <a:ext cx="3810001" cy="48266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894906" y="1403226"/>
            <a:ext cx="2020186" cy="2020186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2895" y="1581215"/>
            <a:ext cx="1664208" cy="166420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PLEASE INSERT PHOTO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480321" y="1437495"/>
            <a:ext cx="399354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900" b="1" i="1" cap="none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Please put title here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82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00" userDrawn="1">
          <p15:clr>
            <a:srgbClr val="FBAE40"/>
          </p15:clr>
        </p15:guide>
        <p15:guide id="2" orient="horz" pos="15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Color Canva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1079500"/>
            <a:ext cx="8429625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,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lacus lorem </a:t>
            </a:r>
            <a:r>
              <a:rPr lang="en-US" err="1"/>
              <a:t>placerat</a:t>
            </a:r>
            <a:r>
              <a:rPr lang="en-US"/>
              <a:t> libero,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et </a:t>
            </a:r>
            <a:r>
              <a:rPr lang="en-US" err="1"/>
              <a:t>turpis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Nunc lacus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sagittis</a:t>
            </a:r>
            <a:r>
              <a:rPr lang="en-US"/>
              <a:t> in </a:t>
            </a:r>
            <a:r>
              <a:rPr lang="en-US" err="1"/>
              <a:t>tortor</a:t>
            </a:r>
            <a:r>
              <a:rPr lang="en-US"/>
              <a:t> a,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Nullam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 </a:t>
            </a:r>
            <a:r>
              <a:rPr lang="en-US" err="1"/>
              <a:t>feugiat</a:t>
            </a:r>
            <a:r>
              <a:rPr lang="en-US"/>
              <a:t>,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non,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commodo</a:t>
            </a:r>
            <a:r>
              <a:rPr lang="en-US"/>
              <a:t>. </a:t>
            </a:r>
            <a:r>
              <a:rPr lang="en-US" err="1"/>
              <a:t>Vestibulum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nisi at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semper, </a:t>
            </a:r>
            <a:r>
              <a:rPr lang="en-US" err="1"/>
              <a:t>tincidunt</a:t>
            </a:r>
            <a:r>
              <a:rPr lang="en-US"/>
              <a:t> dolor a,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ipsum dolor, </a:t>
            </a:r>
            <a:r>
              <a:rPr lang="en-US" err="1"/>
              <a:t>condimentum</a:t>
            </a:r>
            <a:r>
              <a:rPr lang="en-US"/>
              <a:t> </a:t>
            </a:r>
            <a:br>
              <a:rPr lang="en-US"/>
            </a:br>
            <a:r>
              <a:rPr lang="en-US"/>
              <a:t>at nisi et,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habitant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senectus</a:t>
            </a:r>
            <a:r>
              <a:rPr lang="en-US"/>
              <a:t> et </a:t>
            </a:r>
            <a:r>
              <a:rPr lang="en-US" err="1"/>
              <a:t>netus</a:t>
            </a:r>
            <a:r>
              <a:rPr lang="en-US"/>
              <a:t> et </a:t>
            </a:r>
            <a:r>
              <a:rPr lang="en-US" err="1"/>
              <a:t>malesuada</a:t>
            </a:r>
            <a:r>
              <a:rPr lang="en-US"/>
              <a:t> </a:t>
            </a:r>
            <a:br>
              <a:rPr lang="en-US"/>
            </a:br>
            <a:r>
              <a:rPr lang="en-US"/>
              <a:t>fames ac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100">
                <a:latin typeface="+mj-lt"/>
              </a:rPr>
              <a:t>In </a:t>
            </a:r>
            <a:r>
              <a:rPr lang="en-US" sz="1100" err="1">
                <a:latin typeface="+mj-lt"/>
              </a:rPr>
              <a:t>egestas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orci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eu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lacinia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consectetur</a:t>
            </a:r>
            <a:r>
              <a:rPr lang="en-US" sz="1100">
                <a:latin typeface="+mj-lt"/>
              </a:rPr>
              <a:t>. In dolor ipsum, gravida et </a:t>
            </a:r>
            <a:r>
              <a:rPr lang="en-US" sz="1100" err="1">
                <a:latin typeface="+mj-lt"/>
              </a:rPr>
              <a:t>sagittis</a:t>
            </a:r>
            <a:r>
              <a:rPr lang="en-US" sz="1100">
                <a:latin typeface="+mj-lt"/>
              </a:rPr>
              <a:t> id, </a:t>
            </a:r>
            <a:r>
              <a:rPr lang="en-US" sz="1100" err="1">
                <a:latin typeface="+mj-lt"/>
              </a:rPr>
              <a:t>sollicitudin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ut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nisl</a:t>
            </a:r>
            <a:r>
              <a:rPr lang="en-US" sz="1100">
                <a:latin typeface="+mj-lt"/>
              </a:rPr>
              <a:t>. </a:t>
            </a:r>
            <a:r>
              <a:rPr lang="en-US" sz="1100" err="1">
                <a:latin typeface="+mj-lt"/>
              </a:rPr>
              <a:t>Praesent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bibendum</a:t>
            </a:r>
            <a:r>
              <a:rPr lang="en-US" sz="1100">
                <a:latin typeface="+mj-lt"/>
              </a:rPr>
              <a:t> tempus </a:t>
            </a:r>
            <a:r>
              <a:rPr lang="en-US" sz="1100" err="1">
                <a:latin typeface="+mj-lt"/>
              </a:rPr>
              <a:t>tellus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nec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hendrerit</a:t>
            </a:r>
            <a:r>
              <a:rPr lang="en-US" sz="1100">
                <a:latin typeface="+mj-lt"/>
              </a:rPr>
              <a:t>. Nam in </a:t>
            </a:r>
            <a:r>
              <a:rPr lang="en-US" sz="1100" err="1">
                <a:latin typeface="+mj-lt"/>
              </a:rPr>
              <a:t>tempor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metus</a:t>
            </a:r>
            <a:r>
              <a:rPr lang="en-US" sz="1100">
                <a:latin typeface="+mj-lt"/>
              </a:rPr>
              <a:t>, ac </a:t>
            </a:r>
            <a:r>
              <a:rPr lang="en-US" sz="1100" err="1">
                <a:latin typeface="+mj-lt"/>
              </a:rPr>
              <a:t>finibus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purus</a:t>
            </a:r>
            <a:r>
              <a:rPr lang="en-US" sz="1100">
                <a:latin typeface="+mj-lt"/>
              </a:rPr>
              <a:t>. </a:t>
            </a:r>
            <a:r>
              <a:rPr lang="en-US" sz="1100" err="1">
                <a:latin typeface="+mj-lt"/>
              </a:rPr>
              <a:t>Praesent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consequat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lectus</a:t>
            </a:r>
            <a:r>
              <a:rPr lang="en-US" sz="1100">
                <a:latin typeface="+mj-lt"/>
              </a:rPr>
              <a:t> sit </a:t>
            </a:r>
            <a:r>
              <a:rPr lang="en-US" sz="1100" err="1">
                <a:latin typeface="+mj-lt"/>
              </a:rPr>
              <a:t>amet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tortor</a:t>
            </a:r>
            <a:r>
              <a:rPr lang="en-US" sz="1100">
                <a:latin typeface="+mj-lt"/>
              </a:rPr>
              <a:t> pharetra, </a:t>
            </a:r>
            <a:r>
              <a:rPr lang="en-US" sz="1100" err="1">
                <a:latin typeface="+mj-lt"/>
              </a:rPr>
              <a:t>sed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venenatis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eros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lacinia</a:t>
            </a:r>
            <a:r>
              <a:rPr lang="en-US" sz="1100">
                <a:latin typeface="+mj-lt"/>
              </a:rPr>
              <a:t>. In </a:t>
            </a:r>
            <a:r>
              <a:rPr lang="en-US" sz="1100" err="1">
                <a:latin typeface="+mj-lt"/>
              </a:rPr>
              <a:t>sed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erat</a:t>
            </a:r>
            <a:r>
              <a:rPr lang="en-US" sz="1100">
                <a:latin typeface="+mj-lt"/>
              </a:rPr>
              <a:t> libero. </a:t>
            </a:r>
            <a:r>
              <a:rPr lang="en-US" sz="1100" err="1">
                <a:latin typeface="+mj-lt"/>
              </a:rPr>
              <a:t>Sed</a:t>
            </a:r>
            <a:r>
              <a:rPr lang="en-US" sz="1100">
                <a:latin typeface="+mj-lt"/>
              </a:rPr>
              <a:t> lorem </a:t>
            </a:r>
            <a:r>
              <a:rPr lang="en-US" sz="1100" err="1">
                <a:latin typeface="+mj-lt"/>
              </a:rPr>
              <a:t>neque</a:t>
            </a:r>
            <a:r>
              <a:rPr lang="en-US" sz="1100">
                <a:latin typeface="+mj-lt"/>
              </a:rPr>
              <a:t>, </a:t>
            </a:r>
            <a:r>
              <a:rPr lang="en-US" sz="1100" err="1">
                <a:latin typeface="+mj-lt"/>
              </a:rPr>
              <a:t>commodo</a:t>
            </a:r>
            <a:r>
              <a:rPr lang="en-US" sz="1100">
                <a:latin typeface="+mj-lt"/>
              </a:rPr>
              <a:t> vitae ex at, pharetra convallis </a:t>
            </a:r>
            <a:r>
              <a:rPr lang="en-US" sz="1100" err="1">
                <a:latin typeface="+mj-lt"/>
              </a:rPr>
              <a:t>nunc</a:t>
            </a:r>
            <a:r>
              <a:rPr lang="en-US" sz="1100">
                <a:latin typeface="+mj-lt"/>
              </a:rPr>
              <a:t>. In </a:t>
            </a:r>
            <a:r>
              <a:rPr lang="en-US" sz="1100" err="1">
                <a:latin typeface="+mj-lt"/>
              </a:rPr>
              <a:t>vehicula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mauris</a:t>
            </a:r>
            <a:r>
              <a:rPr lang="en-US" sz="1100">
                <a:latin typeface="+mj-lt"/>
              </a:rPr>
              <a:t> ligula. </a:t>
            </a:r>
            <a:r>
              <a:rPr lang="en-US" sz="1100" err="1">
                <a:latin typeface="+mj-lt"/>
              </a:rPr>
              <a:t>Suspendisse</a:t>
            </a:r>
            <a:r>
              <a:rPr lang="en-US" sz="1100">
                <a:latin typeface="+mj-lt"/>
              </a:rPr>
              <a:t> in </a:t>
            </a:r>
            <a:r>
              <a:rPr lang="en-US" sz="1100" err="1">
                <a:latin typeface="+mj-lt"/>
              </a:rPr>
              <a:t>tellus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congue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odio</a:t>
            </a:r>
            <a:r>
              <a:rPr lang="en-US" sz="1100">
                <a:latin typeface="+mj-lt"/>
              </a:rPr>
              <a:t> pharetra </a:t>
            </a:r>
            <a:r>
              <a:rPr lang="en-US" sz="1100" err="1">
                <a:latin typeface="+mj-lt"/>
              </a:rPr>
              <a:t>finibus</a:t>
            </a:r>
            <a:r>
              <a:rPr lang="en-US" sz="1100">
                <a:latin typeface="+mj-lt"/>
              </a:rPr>
              <a:t>. Nam </a:t>
            </a:r>
            <a:r>
              <a:rPr lang="en-US" sz="1100" err="1">
                <a:latin typeface="+mj-lt"/>
              </a:rPr>
              <a:t>vel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auctor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justo</a:t>
            </a:r>
            <a:r>
              <a:rPr lang="en-US" sz="1100">
                <a:latin typeface="+mj-lt"/>
              </a:rPr>
              <a:t>, vitae </a:t>
            </a:r>
            <a:r>
              <a:rPr lang="en-US" sz="1100" err="1">
                <a:latin typeface="+mj-lt"/>
              </a:rPr>
              <a:t>hendrerit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orci</a:t>
            </a:r>
            <a:r>
              <a:rPr lang="en-US" sz="1100">
                <a:latin typeface="+mj-lt"/>
              </a:rPr>
              <a:t>. </a:t>
            </a:r>
            <a:r>
              <a:rPr lang="en-US" sz="1100" err="1">
                <a:latin typeface="+mj-lt"/>
              </a:rPr>
              <a:t>Duis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nec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sapien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viverra</a:t>
            </a:r>
            <a:r>
              <a:rPr lang="en-US" sz="1100">
                <a:latin typeface="+mj-lt"/>
              </a:rPr>
              <a:t>, </a:t>
            </a:r>
            <a:r>
              <a:rPr lang="en-US" sz="1100" err="1">
                <a:latin typeface="+mj-lt"/>
              </a:rPr>
              <a:t>bibendum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tellus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eget</a:t>
            </a:r>
            <a:r>
              <a:rPr lang="en-US" sz="1100">
                <a:latin typeface="+mj-lt"/>
              </a:rPr>
              <a:t>, </a:t>
            </a:r>
            <a:r>
              <a:rPr lang="en-US" sz="1100" err="1">
                <a:latin typeface="+mj-lt"/>
              </a:rPr>
              <a:t>pellentesque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massa</a:t>
            </a:r>
            <a:r>
              <a:rPr lang="en-US" sz="1100">
                <a:latin typeface="+mj-lt"/>
              </a:rPr>
              <a:t>. </a:t>
            </a:r>
            <a:r>
              <a:rPr lang="en-US" sz="1100" err="1">
                <a:latin typeface="+mj-lt"/>
              </a:rPr>
              <a:t>Nulla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feugiat</a:t>
            </a:r>
            <a:r>
              <a:rPr lang="en-US" sz="1100">
                <a:latin typeface="+mj-lt"/>
              </a:rPr>
              <a:t>, </a:t>
            </a:r>
            <a:r>
              <a:rPr lang="en-US" sz="1100" err="1">
                <a:latin typeface="+mj-lt"/>
              </a:rPr>
              <a:t>turpis</a:t>
            </a:r>
            <a:r>
              <a:rPr lang="en-US" sz="1100">
                <a:latin typeface="+mj-lt"/>
              </a:rPr>
              <a:t> et </a:t>
            </a:r>
            <a:r>
              <a:rPr lang="en-US" sz="1100" err="1">
                <a:latin typeface="+mj-lt"/>
              </a:rPr>
              <a:t>posuere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viverra</a:t>
            </a:r>
            <a:r>
              <a:rPr lang="en-US" sz="1100">
                <a:latin typeface="+mj-lt"/>
              </a:rPr>
              <a:t>, ipsum </a:t>
            </a:r>
            <a:r>
              <a:rPr lang="en-US" sz="1100" err="1">
                <a:latin typeface="+mj-lt"/>
              </a:rPr>
              <a:t>sem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tincidunt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est</a:t>
            </a:r>
            <a:r>
              <a:rPr lang="en-US" sz="1100">
                <a:latin typeface="+mj-lt"/>
              </a:rPr>
              <a:t>, </a:t>
            </a:r>
            <a:r>
              <a:rPr lang="en-US" sz="1100" err="1">
                <a:latin typeface="+mj-lt"/>
              </a:rPr>
              <a:t>finibus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tempor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nibh</a:t>
            </a:r>
            <a:r>
              <a:rPr lang="en-US" sz="1100">
                <a:latin typeface="+mj-lt"/>
              </a:rPr>
              <a:t> ante semper diam. </a:t>
            </a:r>
            <a:r>
              <a:rPr lang="en-US" sz="1100" err="1">
                <a:latin typeface="+mj-lt"/>
              </a:rPr>
              <a:t>Nullam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quis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euismod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neque</a:t>
            </a:r>
            <a:r>
              <a:rPr lang="en-US" sz="1100">
                <a:latin typeface="+mj-lt"/>
              </a:rPr>
              <a:t>, </a:t>
            </a:r>
            <a:r>
              <a:rPr lang="en-US" sz="1100" err="1">
                <a:latin typeface="+mj-lt"/>
              </a:rPr>
              <a:t>nec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facilisis</a:t>
            </a:r>
            <a:r>
              <a:rPr lang="en-US" sz="1100">
                <a:latin typeface="+mj-lt"/>
              </a:rPr>
              <a:t> sem. </a:t>
            </a:r>
            <a:r>
              <a:rPr lang="en-US" sz="1100" err="1">
                <a:latin typeface="+mj-lt"/>
              </a:rPr>
              <a:t>Morbi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egestas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iaculis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dignissim</a:t>
            </a:r>
            <a:r>
              <a:rPr lang="en-US" sz="1100">
                <a:latin typeface="+mj-lt"/>
              </a:rPr>
              <a:t>. In </a:t>
            </a:r>
            <a:r>
              <a:rPr lang="en-US" sz="1100" err="1">
                <a:latin typeface="+mj-lt"/>
              </a:rPr>
              <a:t>accumsan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tortor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elit</a:t>
            </a:r>
            <a:r>
              <a:rPr lang="en-US" sz="1100">
                <a:latin typeface="+mj-lt"/>
              </a:rPr>
              <a:t>, non </a:t>
            </a:r>
            <a:r>
              <a:rPr lang="en-US" sz="1100" err="1">
                <a:latin typeface="+mj-lt"/>
              </a:rPr>
              <a:t>euismod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eros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accumsan</a:t>
            </a:r>
            <a:r>
              <a:rPr lang="en-US" sz="1100">
                <a:latin typeface="+mj-lt"/>
              </a:rPr>
              <a:t> ac. </a:t>
            </a:r>
            <a:r>
              <a:rPr lang="en-US" sz="1100" err="1">
                <a:latin typeface="+mj-lt"/>
              </a:rPr>
              <a:t>Sed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ultrices</a:t>
            </a:r>
            <a:r>
              <a:rPr lang="en-US" sz="1100">
                <a:latin typeface="+mj-lt"/>
              </a:rPr>
              <a:t> mi lorem, </a:t>
            </a:r>
            <a:r>
              <a:rPr lang="en-US" sz="1100" err="1">
                <a:latin typeface="+mj-lt"/>
              </a:rPr>
              <a:t>ut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dignissim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nibh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facilisis</a:t>
            </a:r>
            <a:r>
              <a:rPr lang="en-US" sz="1100">
                <a:latin typeface="+mj-lt"/>
              </a:rPr>
              <a:t> vel.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5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on Color Canva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1" cy="3054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,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lacus lorem </a:t>
            </a:r>
            <a:r>
              <a:rPr lang="en-US" err="1"/>
              <a:t>placerat</a:t>
            </a:r>
            <a:r>
              <a:rPr lang="en-US"/>
              <a:t> libero,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et </a:t>
            </a:r>
            <a:r>
              <a:rPr lang="en-US" err="1"/>
              <a:t>turpis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Nunc lacus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sagittis</a:t>
            </a:r>
            <a:r>
              <a:rPr lang="en-US"/>
              <a:t> in </a:t>
            </a:r>
            <a:r>
              <a:rPr lang="en-US" err="1"/>
              <a:t>tortor</a:t>
            </a:r>
            <a:r>
              <a:rPr lang="en-US"/>
              <a:t> a,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 </a:t>
            </a:r>
          </a:p>
          <a:p>
            <a:pPr lvl="0"/>
            <a:r>
              <a:rPr lang="en-US" err="1"/>
              <a:t>Nullam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 </a:t>
            </a:r>
            <a:r>
              <a:rPr lang="en-US" err="1"/>
              <a:t>feugiat</a:t>
            </a:r>
            <a:r>
              <a:rPr lang="en-US"/>
              <a:t>,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non,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commodo</a:t>
            </a:r>
            <a:r>
              <a:rPr lang="en-US"/>
              <a:t>. </a:t>
            </a:r>
            <a:r>
              <a:rPr lang="en-US" err="1"/>
              <a:t>Vestibulum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nisi at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semper, </a:t>
            </a:r>
            <a:r>
              <a:rPr lang="en-US" err="1"/>
              <a:t>tincidunt</a:t>
            </a:r>
            <a:r>
              <a:rPr lang="en-US"/>
              <a:t> dolor a,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ipsum dolor, </a:t>
            </a:r>
            <a:r>
              <a:rPr lang="en-US" err="1"/>
              <a:t>condimentum</a:t>
            </a:r>
            <a:r>
              <a:rPr lang="en-US"/>
              <a:t> </a:t>
            </a:r>
          </a:p>
          <a:p>
            <a:pPr lvl="0"/>
            <a:r>
              <a:rPr lang="en-US"/>
              <a:t>at nisi et,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habitant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senectus</a:t>
            </a:r>
            <a:r>
              <a:rPr lang="en-US"/>
              <a:t> et </a:t>
            </a:r>
            <a:r>
              <a:rPr lang="en-US" err="1"/>
              <a:t>netus</a:t>
            </a:r>
            <a:r>
              <a:rPr lang="en-US"/>
              <a:t> et </a:t>
            </a:r>
            <a:r>
              <a:rPr lang="en-US" err="1"/>
              <a:t>malesuada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Highlight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800599" y="1422400"/>
            <a:ext cx="3993357" cy="3054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,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lacus lorem </a:t>
            </a:r>
            <a:r>
              <a:rPr lang="en-US" err="1"/>
              <a:t>placerat</a:t>
            </a:r>
            <a:r>
              <a:rPr lang="en-US"/>
              <a:t> libero,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et </a:t>
            </a:r>
            <a:r>
              <a:rPr lang="en-US" err="1"/>
              <a:t>turpis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Nunc lacus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sagittis</a:t>
            </a:r>
            <a:r>
              <a:rPr lang="en-US"/>
              <a:t> in </a:t>
            </a:r>
            <a:r>
              <a:rPr lang="en-US" err="1"/>
              <a:t>tortor</a:t>
            </a:r>
            <a:r>
              <a:rPr lang="en-US"/>
              <a:t> a,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 </a:t>
            </a:r>
          </a:p>
          <a:p>
            <a:pPr lvl="0"/>
            <a:r>
              <a:rPr lang="en-US" err="1"/>
              <a:t>Nullam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 </a:t>
            </a:r>
            <a:r>
              <a:rPr lang="en-US" err="1"/>
              <a:t>feugiat</a:t>
            </a:r>
            <a:r>
              <a:rPr lang="en-US"/>
              <a:t>,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non,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commodo</a:t>
            </a:r>
            <a:r>
              <a:rPr lang="en-US"/>
              <a:t>. </a:t>
            </a:r>
            <a:r>
              <a:rPr lang="en-US" err="1"/>
              <a:t>Vestibulum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nisi at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semper, </a:t>
            </a:r>
            <a:r>
              <a:rPr lang="en-US" err="1"/>
              <a:t>tincidunt</a:t>
            </a:r>
            <a:r>
              <a:rPr lang="en-US"/>
              <a:t> dolor a,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ipsum dolor, </a:t>
            </a:r>
            <a:r>
              <a:rPr lang="en-US" err="1"/>
              <a:t>condimentum</a:t>
            </a:r>
            <a:r>
              <a:rPr lang="en-US"/>
              <a:t> </a:t>
            </a:r>
          </a:p>
          <a:p>
            <a:pPr lvl="0"/>
            <a:r>
              <a:rPr lang="en-US"/>
              <a:t>at nisi et,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habitant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senectus</a:t>
            </a:r>
            <a:r>
              <a:rPr lang="en-US"/>
              <a:t> et </a:t>
            </a:r>
            <a:r>
              <a:rPr lang="en-US" err="1"/>
              <a:t>netus</a:t>
            </a:r>
            <a:r>
              <a:rPr lang="en-US"/>
              <a:t> et </a:t>
            </a:r>
            <a:r>
              <a:rPr lang="en-US" err="1"/>
              <a:t>malesuada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0599" y="1079500"/>
            <a:ext cx="3986214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OTHER Highlight goes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0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n Color Canva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1127175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,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lacus lorem </a:t>
            </a:r>
            <a:r>
              <a:rPr lang="en-US" err="1"/>
              <a:t>placerat</a:t>
            </a:r>
            <a:r>
              <a:rPr lang="en-US"/>
              <a:t> libero,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</a:p>
          <a:p>
            <a:pPr lvl="0"/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et </a:t>
            </a:r>
            <a:r>
              <a:rPr lang="en-US" err="1"/>
              <a:t>turpis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Nunc lacus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sagittis</a:t>
            </a:r>
            <a:r>
              <a:rPr lang="en-US"/>
              <a:t> in </a:t>
            </a:r>
            <a:r>
              <a:rPr lang="en-US" err="1"/>
              <a:t>tortor</a:t>
            </a:r>
            <a:r>
              <a:rPr lang="en-US"/>
              <a:t> a,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 </a:t>
            </a:r>
          </a:p>
        </p:txBody>
      </p:sp>
      <p:sp>
        <p:nvSpPr>
          <p:cNvPr id="5" name="Title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735751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/>
              <a:t>ADD TITILE HERE</a:t>
            </a:r>
          </a:p>
        </p:txBody>
      </p:sp>
      <p:sp>
        <p:nvSpPr>
          <p:cNvPr id="4" name="Title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31463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/>
              <a:t>ADD TITILE HERE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body" sz="quarter" idx="12" hasCustomPrompt="1"/>
          </p:nvPr>
        </p:nvSpPr>
        <p:spPr>
          <a:xfrm>
            <a:off x="1127175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/>
              <a:t>ADD TITILE HERE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5735751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,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lacus lorem </a:t>
            </a:r>
            <a:r>
              <a:rPr lang="en-US" err="1"/>
              <a:t>placerat</a:t>
            </a:r>
            <a:r>
              <a:rPr lang="en-US"/>
              <a:t> libero,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</a:p>
          <a:p>
            <a:pPr lvl="0"/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et </a:t>
            </a:r>
            <a:r>
              <a:rPr lang="en-US" err="1"/>
              <a:t>turpis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Nunc lacus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sagittis</a:t>
            </a:r>
            <a:r>
              <a:rPr lang="en-US"/>
              <a:t> in </a:t>
            </a:r>
            <a:r>
              <a:rPr lang="en-US" err="1"/>
              <a:t>tortor</a:t>
            </a:r>
            <a:r>
              <a:rPr lang="en-US"/>
              <a:t> a,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 </a:t>
            </a: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8" hasCustomPrompt="1"/>
          </p:nvPr>
        </p:nvSpPr>
        <p:spPr>
          <a:xfrm>
            <a:off x="3431463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,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lacus lorem </a:t>
            </a:r>
            <a:r>
              <a:rPr lang="en-US" err="1"/>
              <a:t>placerat</a:t>
            </a:r>
            <a:r>
              <a:rPr lang="en-US"/>
              <a:t> libero,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</a:p>
          <a:p>
            <a:pPr lvl="0"/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et </a:t>
            </a:r>
            <a:r>
              <a:rPr lang="en-US" err="1"/>
              <a:t>turpis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Nunc lacus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sagittis</a:t>
            </a:r>
            <a:r>
              <a:rPr lang="en-US"/>
              <a:t> in </a:t>
            </a:r>
            <a:r>
              <a:rPr lang="en-US" err="1"/>
              <a:t>tortor</a:t>
            </a:r>
            <a:r>
              <a:rPr lang="en-US"/>
              <a:t> a,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7371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EPAM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780953" y="2098360"/>
            <a:ext cx="5582093" cy="5873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algn="ctr">
              <a:lnSpc>
                <a:spcPts val="2400"/>
              </a:lnSpc>
            </a:pPr>
            <a:r>
              <a:rPr lang="en-US" sz="1600" baseline="0">
                <a:solidFill>
                  <a:schemeClr val="bg1"/>
                </a:solidFill>
                <a:latin typeface="+mj-lt"/>
              </a:rPr>
              <a:t>Please add call out or quote here</a:t>
            </a:r>
            <a:br>
              <a:rPr lang="en-US" sz="1600" baseline="0">
                <a:solidFill>
                  <a:schemeClr val="bg1"/>
                </a:solidFill>
                <a:latin typeface="+mj-lt"/>
              </a:rPr>
            </a:br>
            <a:r>
              <a:rPr lang="en-US" sz="1600" baseline="0">
                <a:solidFill>
                  <a:schemeClr val="bg1"/>
                </a:solidFill>
                <a:latin typeface="+mj-lt"/>
              </a:rPr>
              <a:t>sit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Sed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nec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sem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gravida,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dapibus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turpis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porttitor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tincidunt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Orci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varius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natoque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penatibus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et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magnis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dis parturient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montes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nascetur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ridiculus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mus. Nam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eget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enim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mauris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Vivamus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sit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congue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nunc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Duis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pellentesque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posuere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rutrum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Pellentesque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ac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quis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justo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placerat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porta.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Phasellus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bibendum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vehicula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sem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id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ornare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. Nam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commodo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ac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purus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condimentum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porta.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Proin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condimentum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lectus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leo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, in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lacinia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err="1">
                <a:solidFill>
                  <a:schemeClr val="bg1"/>
                </a:solidFill>
                <a:latin typeface="+mj-lt"/>
              </a:rPr>
              <a:t>placerat</a:t>
            </a:r>
            <a:r>
              <a:rPr lang="en-US" sz="1600" baseline="0">
                <a:solidFill>
                  <a:schemeClr val="bg1"/>
                </a:solidFill>
                <a:latin typeface="+mj-lt"/>
              </a:rPr>
              <a:t> convallis. </a:t>
            </a:r>
            <a:endParaRPr lang="en-US" sz="1600" b="1" spc="200" baseline="0">
              <a:solidFill>
                <a:schemeClr val="bg1"/>
              </a:solidFill>
              <a:latin typeface="+mj-lt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49" r="42496"/>
          <a:stretch/>
        </p:blipFill>
        <p:spPr>
          <a:xfrm>
            <a:off x="1" y="-122440"/>
            <a:ext cx="1548202" cy="1187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49" r="42496"/>
          <a:stretch/>
        </p:blipFill>
        <p:spPr>
          <a:xfrm rot="10800000">
            <a:off x="7595798" y="3681859"/>
            <a:ext cx="1548202" cy="1187447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Please Add Slide Headline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31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Please Add Slide Headline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040C60-A39E-8442-A520-BA092303AC98}"/>
              </a:ext>
            </a:extLst>
          </p:cNvPr>
          <p:cNvCxnSpPr/>
          <p:nvPr userDrawn="1"/>
        </p:nvCxnSpPr>
        <p:spPr>
          <a:xfrm flipV="1">
            <a:off x="5986464" y="703218"/>
            <a:ext cx="0" cy="4123421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1FF28FE-B84E-5D44-B6A6-4B55087B12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711726"/>
            <a:ext cx="5986464" cy="40899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Please add picture here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7" name="Shape 920">
            <a:extLst>
              <a:ext uri="{FF2B5EF4-FFF2-40B4-BE49-F238E27FC236}">
                <a16:creationId xmlns:a16="http://schemas.microsoft.com/office/drawing/2014/main" id="{D1A5E50C-7A92-6F49-870C-2507B203D755}"/>
              </a:ext>
            </a:extLst>
          </p:cNvPr>
          <p:cNvSpPr/>
          <p:nvPr userDrawn="1"/>
        </p:nvSpPr>
        <p:spPr>
          <a:xfrm>
            <a:off x="5986464" y="711726"/>
            <a:ext cx="3157536" cy="51859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28575" rIns="0" bIns="28575" anchor="ctr">
            <a:noAutofit/>
          </a:bodyPr>
          <a:lstStyle/>
          <a:p>
            <a:pPr marR="23813" indent="23813" algn="ctr" defTabSz="309567">
              <a:lnSpc>
                <a:spcPct val="90000"/>
              </a:lnSpc>
              <a:defRPr sz="2800" cap="all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endParaRPr sz="1200" b="1" kern="0" cap="all" spc="1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Oswald DemiBold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86B7237-6AD3-844E-9A6E-C3E0C1013A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6462" y="769496"/>
            <a:ext cx="3157537" cy="438912"/>
          </a:xfrm>
          <a:noFill/>
          <a:ln>
            <a:noFill/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/>
              <a:t>ADD TITILE HERE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4328E10-B013-0A4C-A50C-6D1D6CFD70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93213" y="1772289"/>
            <a:ext cx="2656378" cy="30543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48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,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lacus lorem </a:t>
            </a:r>
            <a:r>
              <a:rPr lang="en-US" err="1"/>
              <a:t>placerat</a:t>
            </a:r>
            <a:r>
              <a:rPr lang="en-US"/>
              <a:t> libero,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et </a:t>
            </a:r>
            <a:r>
              <a:rPr lang="en-US" err="1"/>
              <a:t>turpis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Nunc lacus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sagittis</a:t>
            </a:r>
            <a:r>
              <a:rPr lang="en-US"/>
              <a:t> in </a:t>
            </a:r>
            <a:r>
              <a:rPr lang="en-US" err="1"/>
              <a:t>tortor</a:t>
            </a:r>
            <a:r>
              <a:rPr lang="en-US"/>
              <a:t> a,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 </a:t>
            </a:r>
          </a:p>
          <a:p>
            <a:pPr lvl="0"/>
            <a:r>
              <a:rPr lang="en-US" err="1"/>
              <a:t>Nullam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 </a:t>
            </a:r>
            <a:r>
              <a:rPr lang="en-US" err="1"/>
              <a:t>feugiat</a:t>
            </a:r>
            <a:r>
              <a:rPr lang="en-US"/>
              <a:t>,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non,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commodo</a:t>
            </a:r>
            <a:r>
              <a:rPr lang="en-US"/>
              <a:t>. </a:t>
            </a:r>
            <a:r>
              <a:rPr lang="en-US" err="1"/>
              <a:t>Vestibulum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nisi at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ts val="148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Nullam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 </a:t>
            </a:r>
            <a:r>
              <a:rPr lang="en-US" err="1"/>
              <a:t>feugiat</a:t>
            </a:r>
            <a:r>
              <a:rPr lang="en-US"/>
              <a:t>,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non,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commodo</a:t>
            </a:r>
            <a:r>
              <a:rPr lang="en-US"/>
              <a:t>. </a:t>
            </a:r>
            <a:r>
              <a:rPr lang="en-US" err="1"/>
              <a:t>Vestibulum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nisi at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BD56F5B-8455-0345-910E-53CDD8476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3213" y="1429389"/>
            <a:ext cx="2656378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Highlight goes here</a:t>
            </a:r>
          </a:p>
        </p:txBody>
      </p:sp>
    </p:spTree>
    <p:extLst>
      <p:ext uri="{BB962C8B-B14F-4D97-AF65-F5344CB8AC3E}">
        <p14:creationId xmlns:p14="http://schemas.microsoft.com/office/powerpoint/2010/main" val="1511893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Custom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466" y="1412416"/>
            <a:ext cx="4315968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Please 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1466" y="3843769"/>
            <a:ext cx="1945326" cy="399456"/>
          </a:xfrm>
        </p:spPr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1466" y="3049747"/>
            <a:ext cx="4315968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Please add subtitle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334000" y="0"/>
            <a:ext cx="3810000" cy="5143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/>
              <a:t>Please add cover picture here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73801" y="0"/>
            <a:ext cx="530352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27880" y="511280"/>
            <a:ext cx="891284" cy="3160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81AF72-7AD6-334A-BFA2-32789379DA3D}"/>
              </a:ext>
            </a:extLst>
          </p:cNvPr>
          <p:cNvSpPr txBox="1"/>
          <p:nvPr userDrawn="1"/>
        </p:nvSpPr>
        <p:spPr>
          <a:xfrm>
            <a:off x="421400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bg1"/>
                </a:solidFill>
                <a:latin typeface="+mj-lt"/>
              </a:rPr>
              <a:t>CONFIDENTIAL  |  </a:t>
            </a:r>
            <a:r>
              <a:rPr lang="en-US" sz="700" b="0" i="0" u="none" strike="noStrike" kern="1200" baseline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</a:t>
            </a:r>
            <a:fld id="{8EE12364-1E27-A547-AEBD-24B950240B57}" type="datetimeyyyy">
              <a:rPr lang="en-US" sz="700" b="0" i="0" u="none" strike="noStrike" kern="1200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2021</a:t>
            </a:fld>
            <a:r>
              <a:rPr lang="en-US" sz="700" b="0" i="0" u="none" strike="noStrike" kern="1200" baseline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 EPAM Systems, Inc.</a:t>
            </a:r>
            <a:endParaRPr lang="en-US" sz="7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264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EPA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>
                <a:latin typeface="+mn-lt"/>
              </a:defRPr>
            </a:lvl1pPr>
          </a:lstStyle>
          <a:p>
            <a:r>
              <a:rPr lang="en-US"/>
              <a:t>Please add BREAKER SLIDE TITLE HERE</a:t>
            </a:r>
            <a:br>
              <a:rPr lang="en-US"/>
            </a:br>
            <a:r>
              <a:rPr lang="en-US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1860875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Brigh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/>
              <a:t>Please add BREAKER SLIDE TITLE HERE</a:t>
            </a:r>
            <a:br>
              <a:rPr lang="en-US"/>
            </a:br>
            <a:r>
              <a:rPr lang="en-US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304619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Lim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/>
              <a:t>Please add BREAKER SLIDE TITLE HERE</a:t>
            </a:r>
            <a:br>
              <a:rPr lang="en-US"/>
            </a:br>
            <a:r>
              <a:rPr lang="en-US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1625251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Cora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/>
              <a:t>Please add BREAKER SLIDE TITLE HERE</a:t>
            </a:r>
            <a:br>
              <a:rPr lang="en-US"/>
            </a:br>
            <a:r>
              <a:rPr lang="en-US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216545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E38DE0-131E-E04E-BD2E-B00FD5B34CB6}"/>
              </a:ext>
            </a:extLst>
          </p:cNvPr>
          <p:cNvSpPr txBox="1"/>
          <p:nvPr userDrawn="1"/>
        </p:nvSpPr>
        <p:spPr>
          <a:xfrm>
            <a:off x="130783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bg1"/>
                </a:solidFill>
                <a:latin typeface="+mj-lt"/>
              </a:rPr>
              <a:t>CONFIDENTIAL  |  </a:t>
            </a:r>
            <a:r>
              <a:rPr lang="en-US" sz="700" b="0" i="0" u="none" strike="noStrike" kern="1200" baseline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</a:t>
            </a:r>
            <a:fld id="{4904571B-903D-6741-88C6-E4A76A07C191}" type="datetimeyyyy">
              <a:rPr lang="en-US" sz="700" b="0" i="0" u="none" strike="noStrike" kern="1200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2021</a:t>
            </a:fld>
            <a:r>
              <a:rPr lang="en-US" sz="700" b="0" i="0" u="none" strike="noStrike" kern="1200" baseline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 EPAM Systems, Inc.</a:t>
            </a:r>
            <a:endParaRPr lang="en-US" sz="7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787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1079500"/>
            <a:ext cx="8429625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,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lacus lorem </a:t>
            </a:r>
            <a:r>
              <a:rPr lang="en-US" err="1"/>
              <a:t>placerat</a:t>
            </a:r>
            <a:r>
              <a:rPr lang="en-US"/>
              <a:t> libero,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et </a:t>
            </a:r>
            <a:r>
              <a:rPr lang="en-US" err="1"/>
              <a:t>turpis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Nunc lacus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sagittis</a:t>
            </a:r>
            <a:r>
              <a:rPr lang="en-US"/>
              <a:t> in </a:t>
            </a:r>
            <a:r>
              <a:rPr lang="en-US" err="1"/>
              <a:t>tortor</a:t>
            </a:r>
            <a:r>
              <a:rPr lang="en-US"/>
              <a:t> a,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Nullam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 </a:t>
            </a:r>
            <a:r>
              <a:rPr lang="en-US" err="1"/>
              <a:t>feugiat</a:t>
            </a:r>
            <a:r>
              <a:rPr lang="en-US"/>
              <a:t>,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non,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commodo</a:t>
            </a:r>
            <a:r>
              <a:rPr lang="en-US"/>
              <a:t>. </a:t>
            </a:r>
            <a:r>
              <a:rPr lang="en-US" err="1"/>
              <a:t>Vestibulum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nisi at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semper, </a:t>
            </a:r>
            <a:r>
              <a:rPr lang="en-US" err="1"/>
              <a:t>tincidunt</a:t>
            </a:r>
            <a:r>
              <a:rPr lang="en-US"/>
              <a:t> dolor a,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ipsum dolor, </a:t>
            </a:r>
            <a:r>
              <a:rPr lang="en-US" err="1"/>
              <a:t>condimentum</a:t>
            </a:r>
            <a:r>
              <a:rPr lang="en-US"/>
              <a:t> </a:t>
            </a:r>
            <a:br>
              <a:rPr lang="en-US"/>
            </a:br>
            <a:r>
              <a:rPr lang="en-US"/>
              <a:t>at nisi et,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habitant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senectus</a:t>
            </a:r>
            <a:r>
              <a:rPr lang="en-US"/>
              <a:t> et </a:t>
            </a:r>
            <a:r>
              <a:rPr lang="en-US" err="1"/>
              <a:t>netus</a:t>
            </a:r>
            <a:r>
              <a:rPr lang="en-US"/>
              <a:t> et </a:t>
            </a:r>
            <a:r>
              <a:rPr lang="en-US" err="1"/>
              <a:t>malesuada</a:t>
            </a:r>
            <a:r>
              <a:rPr lang="en-US"/>
              <a:t> </a:t>
            </a:r>
            <a:br>
              <a:rPr lang="en-US"/>
            </a:br>
            <a:r>
              <a:rPr lang="en-US"/>
              <a:t>fames ac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100">
                <a:latin typeface="+mj-lt"/>
              </a:rPr>
              <a:t>In </a:t>
            </a:r>
            <a:r>
              <a:rPr lang="en-US" sz="1100" err="1">
                <a:latin typeface="+mj-lt"/>
              </a:rPr>
              <a:t>egestas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orci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eu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lacinia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consectetur</a:t>
            </a:r>
            <a:r>
              <a:rPr lang="en-US" sz="1100">
                <a:latin typeface="+mj-lt"/>
              </a:rPr>
              <a:t>. In dolor ipsum, gravida et </a:t>
            </a:r>
            <a:r>
              <a:rPr lang="en-US" sz="1100" err="1">
                <a:latin typeface="+mj-lt"/>
              </a:rPr>
              <a:t>sagittis</a:t>
            </a:r>
            <a:r>
              <a:rPr lang="en-US" sz="1100">
                <a:latin typeface="+mj-lt"/>
              </a:rPr>
              <a:t> id, </a:t>
            </a:r>
            <a:r>
              <a:rPr lang="en-US" sz="1100" err="1">
                <a:latin typeface="+mj-lt"/>
              </a:rPr>
              <a:t>sollicitudin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ut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nisl</a:t>
            </a:r>
            <a:r>
              <a:rPr lang="en-US" sz="1100">
                <a:latin typeface="+mj-lt"/>
              </a:rPr>
              <a:t>. </a:t>
            </a:r>
            <a:r>
              <a:rPr lang="en-US" sz="1100" err="1">
                <a:latin typeface="+mj-lt"/>
              </a:rPr>
              <a:t>Praesent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bibendum</a:t>
            </a:r>
            <a:r>
              <a:rPr lang="en-US" sz="1100">
                <a:latin typeface="+mj-lt"/>
              </a:rPr>
              <a:t> tempus </a:t>
            </a:r>
            <a:r>
              <a:rPr lang="en-US" sz="1100" err="1">
                <a:latin typeface="+mj-lt"/>
              </a:rPr>
              <a:t>tellus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nec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hendrerit</a:t>
            </a:r>
            <a:r>
              <a:rPr lang="en-US" sz="1100">
                <a:latin typeface="+mj-lt"/>
              </a:rPr>
              <a:t>. Nam in </a:t>
            </a:r>
            <a:r>
              <a:rPr lang="en-US" sz="1100" err="1">
                <a:latin typeface="+mj-lt"/>
              </a:rPr>
              <a:t>tempor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metus</a:t>
            </a:r>
            <a:r>
              <a:rPr lang="en-US" sz="1100">
                <a:latin typeface="+mj-lt"/>
              </a:rPr>
              <a:t>, ac </a:t>
            </a:r>
            <a:r>
              <a:rPr lang="en-US" sz="1100" err="1">
                <a:latin typeface="+mj-lt"/>
              </a:rPr>
              <a:t>finibus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purus</a:t>
            </a:r>
            <a:r>
              <a:rPr lang="en-US" sz="1100">
                <a:latin typeface="+mj-lt"/>
              </a:rPr>
              <a:t>. </a:t>
            </a:r>
            <a:r>
              <a:rPr lang="en-US" sz="1100" err="1">
                <a:latin typeface="+mj-lt"/>
              </a:rPr>
              <a:t>Praesent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consequat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lectus</a:t>
            </a:r>
            <a:r>
              <a:rPr lang="en-US" sz="1100">
                <a:latin typeface="+mj-lt"/>
              </a:rPr>
              <a:t> sit </a:t>
            </a:r>
            <a:r>
              <a:rPr lang="en-US" sz="1100" err="1">
                <a:latin typeface="+mj-lt"/>
              </a:rPr>
              <a:t>amet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tortor</a:t>
            </a:r>
            <a:r>
              <a:rPr lang="en-US" sz="1100">
                <a:latin typeface="+mj-lt"/>
              </a:rPr>
              <a:t> pharetra, </a:t>
            </a:r>
            <a:r>
              <a:rPr lang="en-US" sz="1100" err="1">
                <a:latin typeface="+mj-lt"/>
              </a:rPr>
              <a:t>sed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venenatis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eros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lacinia</a:t>
            </a:r>
            <a:r>
              <a:rPr lang="en-US" sz="1100">
                <a:latin typeface="+mj-lt"/>
              </a:rPr>
              <a:t>. In </a:t>
            </a:r>
            <a:r>
              <a:rPr lang="en-US" sz="1100" err="1">
                <a:latin typeface="+mj-lt"/>
              </a:rPr>
              <a:t>sed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erat</a:t>
            </a:r>
            <a:r>
              <a:rPr lang="en-US" sz="1100">
                <a:latin typeface="+mj-lt"/>
              </a:rPr>
              <a:t> libero. </a:t>
            </a:r>
            <a:r>
              <a:rPr lang="en-US" sz="1100" err="1">
                <a:latin typeface="+mj-lt"/>
              </a:rPr>
              <a:t>Sed</a:t>
            </a:r>
            <a:r>
              <a:rPr lang="en-US" sz="1100">
                <a:latin typeface="+mj-lt"/>
              </a:rPr>
              <a:t> lorem </a:t>
            </a:r>
            <a:r>
              <a:rPr lang="en-US" sz="1100" err="1">
                <a:latin typeface="+mj-lt"/>
              </a:rPr>
              <a:t>neque</a:t>
            </a:r>
            <a:r>
              <a:rPr lang="en-US" sz="1100">
                <a:latin typeface="+mj-lt"/>
              </a:rPr>
              <a:t>, </a:t>
            </a:r>
            <a:r>
              <a:rPr lang="en-US" sz="1100" err="1">
                <a:latin typeface="+mj-lt"/>
              </a:rPr>
              <a:t>commodo</a:t>
            </a:r>
            <a:r>
              <a:rPr lang="en-US" sz="1100">
                <a:latin typeface="+mj-lt"/>
              </a:rPr>
              <a:t> vitae ex at, pharetra convallis </a:t>
            </a:r>
            <a:r>
              <a:rPr lang="en-US" sz="1100" err="1">
                <a:latin typeface="+mj-lt"/>
              </a:rPr>
              <a:t>nunc</a:t>
            </a:r>
            <a:r>
              <a:rPr lang="en-US" sz="1100">
                <a:latin typeface="+mj-lt"/>
              </a:rPr>
              <a:t>. In </a:t>
            </a:r>
            <a:r>
              <a:rPr lang="en-US" sz="1100" err="1">
                <a:latin typeface="+mj-lt"/>
              </a:rPr>
              <a:t>vehicula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mauris</a:t>
            </a:r>
            <a:r>
              <a:rPr lang="en-US" sz="1100">
                <a:latin typeface="+mj-lt"/>
              </a:rPr>
              <a:t> ligula. </a:t>
            </a:r>
            <a:r>
              <a:rPr lang="en-US" sz="1100" err="1">
                <a:latin typeface="+mj-lt"/>
              </a:rPr>
              <a:t>Suspendisse</a:t>
            </a:r>
            <a:r>
              <a:rPr lang="en-US" sz="1100">
                <a:latin typeface="+mj-lt"/>
              </a:rPr>
              <a:t> in </a:t>
            </a:r>
            <a:r>
              <a:rPr lang="en-US" sz="1100" err="1">
                <a:latin typeface="+mj-lt"/>
              </a:rPr>
              <a:t>tellus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congue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odio</a:t>
            </a:r>
            <a:r>
              <a:rPr lang="en-US" sz="1100">
                <a:latin typeface="+mj-lt"/>
              </a:rPr>
              <a:t> pharetra </a:t>
            </a:r>
            <a:r>
              <a:rPr lang="en-US" sz="1100" err="1">
                <a:latin typeface="+mj-lt"/>
              </a:rPr>
              <a:t>finibus</a:t>
            </a:r>
            <a:r>
              <a:rPr lang="en-US" sz="1100">
                <a:latin typeface="+mj-lt"/>
              </a:rPr>
              <a:t>. Nam </a:t>
            </a:r>
            <a:r>
              <a:rPr lang="en-US" sz="1100" err="1">
                <a:latin typeface="+mj-lt"/>
              </a:rPr>
              <a:t>vel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auctor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justo</a:t>
            </a:r>
            <a:r>
              <a:rPr lang="en-US" sz="1100">
                <a:latin typeface="+mj-lt"/>
              </a:rPr>
              <a:t>, vitae </a:t>
            </a:r>
            <a:r>
              <a:rPr lang="en-US" sz="1100" err="1">
                <a:latin typeface="+mj-lt"/>
              </a:rPr>
              <a:t>hendrerit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orci</a:t>
            </a:r>
            <a:r>
              <a:rPr lang="en-US" sz="1100">
                <a:latin typeface="+mj-lt"/>
              </a:rPr>
              <a:t>. </a:t>
            </a:r>
            <a:r>
              <a:rPr lang="en-US" sz="1100" err="1">
                <a:latin typeface="+mj-lt"/>
              </a:rPr>
              <a:t>Duis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nec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sapien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viverra</a:t>
            </a:r>
            <a:r>
              <a:rPr lang="en-US" sz="1100">
                <a:latin typeface="+mj-lt"/>
              </a:rPr>
              <a:t>, </a:t>
            </a:r>
            <a:r>
              <a:rPr lang="en-US" sz="1100" err="1">
                <a:latin typeface="+mj-lt"/>
              </a:rPr>
              <a:t>bibendum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tellus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eget</a:t>
            </a:r>
            <a:r>
              <a:rPr lang="en-US" sz="1100">
                <a:latin typeface="+mj-lt"/>
              </a:rPr>
              <a:t>, </a:t>
            </a:r>
            <a:r>
              <a:rPr lang="en-US" sz="1100" err="1">
                <a:latin typeface="+mj-lt"/>
              </a:rPr>
              <a:t>pellentesque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massa</a:t>
            </a:r>
            <a:r>
              <a:rPr lang="en-US" sz="1100">
                <a:latin typeface="+mj-lt"/>
              </a:rPr>
              <a:t>. </a:t>
            </a:r>
            <a:r>
              <a:rPr lang="en-US" sz="1100" err="1">
                <a:latin typeface="+mj-lt"/>
              </a:rPr>
              <a:t>Nulla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feugiat</a:t>
            </a:r>
            <a:r>
              <a:rPr lang="en-US" sz="1100">
                <a:latin typeface="+mj-lt"/>
              </a:rPr>
              <a:t>, </a:t>
            </a:r>
            <a:r>
              <a:rPr lang="en-US" sz="1100" err="1">
                <a:latin typeface="+mj-lt"/>
              </a:rPr>
              <a:t>turpis</a:t>
            </a:r>
            <a:r>
              <a:rPr lang="en-US" sz="1100">
                <a:latin typeface="+mj-lt"/>
              </a:rPr>
              <a:t> et </a:t>
            </a:r>
            <a:r>
              <a:rPr lang="en-US" sz="1100" err="1">
                <a:latin typeface="+mj-lt"/>
              </a:rPr>
              <a:t>posuere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viverra</a:t>
            </a:r>
            <a:r>
              <a:rPr lang="en-US" sz="1100">
                <a:latin typeface="+mj-lt"/>
              </a:rPr>
              <a:t>, ipsum </a:t>
            </a:r>
            <a:r>
              <a:rPr lang="en-US" sz="1100" err="1">
                <a:latin typeface="+mj-lt"/>
              </a:rPr>
              <a:t>sem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tincidunt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est</a:t>
            </a:r>
            <a:r>
              <a:rPr lang="en-US" sz="1100">
                <a:latin typeface="+mj-lt"/>
              </a:rPr>
              <a:t>, </a:t>
            </a:r>
            <a:r>
              <a:rPr lang="en-US" sz="1100" err="1">
                <a:latin typeface="+mj-lt"/>
              </a:rPr>
              <a:t>finibus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tempor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nibh</a:t>
            </a:r>
            <a:r>
              <a:rPr lang="en-US" sz="1100">
                <a:latin typeface="+mj-lt"/>
              </a:rPr>
              <a:t> ante semper diam. </a:t>
            </a:r>
            <a:r>
              <a:rPr lang="en-US" sz="1100" err="1">
                <a:latin typeface="+mj-lt"/>
              </a:rPr>
              <a:t>Nullam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quis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euismod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neque</a:t>
            </a:r>
            <a:r>
              <a:rPr lang="en-US" sz="1100">
                <a:latin typeface="+mj-lt"/>
              </a:rPr>
              <a:t>, </a:t>
            </a:r>
            <a:r>
              <a:rPr lang="en-US" sz="1100" err="1">
                <a:latin typeface="+mj-lt"/>
              </a:rPr>
              <a:t>nec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facilisis</a:t>
            </a:r>
            <a:r>
              <a:rPr lang="en-US" sz="1100">
                <a:latin typeface="+mj-lt"/>
              </a:rPr>
              <a:t> sem. </a:t>
            </a:r>
            <a:r>
              <a:rPr lang="en-US" sz="1100" err="1">
                <a:latin typeface="+mj-lt"/>
              </a:rPr>
              <a:t>Morbi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egestas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iaculis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dignissim</a:t>
            </a:r>
            <a:r>
              <a:rPr lang="en-US" sz="1100">
                <a:latin typeface="+mj-lt"/>
              </a:rPr>
              <a:t>. In </a:t>
            </a:r>
            <a:r>
              <a:rPr lang="en-US" sz="1100" err="1">
                <a:latin typeface="+mj-lt"/>
              </a:rPr>
              <a:t>accumsan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tortor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elit</a:t>
            </a:r>
            <a:r>
              <a:rPr lang="en-US" sz="1100">
                <a:latin typeface="+mj-lt"/>
              </a:rPr>
              <a:t>, non </a:t>
            </a:r>
            <a:r>
              <a:rPr lang="en-US" sz="1100" err="1">
                <a:latin typeface="+mj-lt"/>
              </a:rPr>
              <a:t>euismod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eros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accumsan</a:t>
            </a:r>
            <a:r>
              <a:rPr lang="en-US" sz="1100">
                <a:latin typeface="+mj-lt"/>
              </a:rPr>
              <a:t> ac. </a:t>
            </a:r>
            <a:r>
              <a:rPr lang="en-US" sz="1100" err="1">
                <a:latin typeface="+mj-lt"/>
              </a:rPr>
              <a:t>Sed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ultrices</a:t>
            </a:r>
            <a:r>
              <a:rPr lang="en-US" sz="1100">
                <a:latin typeface="+mj-lt"/>
              </a:rPr>
              <a:t> mi lorem, </a:t>
            </a:r>
            <a:r>
              <a:rPr lang="en-US" sz="1100" err="1">
                <a:latin typeface="+mj-lt"/>
              </a:rPr>
              <a:t>ut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dignissim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nibh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facilisis</a:t>
            </a:r>
            <a:r>
              <a:rPr lang="en-US" sz="1100">
                <a:latin typeface="+mj-lt"/>
              </a:rPr>
              <a:t> vel.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8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079500"/>
            <a:ext cx="3986212" cy="33972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,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lacus lorem </a:t>
            </a:r>
            <a:r>
              <a:rPr lang="en-US" err="1"/>
              <a:t>placerat</a:t>
            </a:r>
            <a:r>
              <a:rPr lang="en-US"/>
              <a:t> libero,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et </a:t>
            </a:r>
            <a:r>
              <a:rPr lang="en-US" err="1"/>
              <a:t>turpis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Nunc lacus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sagittis</a:t>
            </a:r>
            <a:r>
              <a:rPr lang="en-US"/>
              <a:t> in </a:t>
            </a:r>
            <a:r>
              <a:rPr lang="en-US" err="1"/>
              <a:t>tortor</a:t>
            </a:r>
            <a:r>
              <a:rPr lang="en-US"/>
              <a:t> a,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</a:t>
            </a:r>
          </a:p>
          <a:p>
            <a:pPr lvl="0"/>
            <a:r>
              <a:rPr lang="en-US" err="1"/>
              <a:t>Nullam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 </a:t>
            </a:r>
            <a:r>
              <a:rPr lang="en-US" err="1"/>
              <a:t>feugiat</a:t>
            </a:r>
            <a:r>
              <a:rPr lang="en-US"/>
              <a:t>,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non,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commodo</a:t>
            </a:r>
            <a:r>
              <a:rPr lang="en-US"/>
              <a:t>. </a:t>
            </a:r>
            <a:r>
              <a:rPr lang="en-US" err="1"/>
              <a:t>Vestibulum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nisi at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semper, </a:t>
            </a:r>
            <a:r>
              <a:rPr lang="en-US" err="1"/>
              <a:t>tincidunt</a:t>
            </a:r>
            <a:r>
              <a:rPr lang="en-US"/>
              <a:t> dolor a,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ipsum dolor, </a:t>
            </a:r>
            <a:r>
              <a:rPr lang="en-US" err="1"/>
              <a:t>condimentum</a:t>
            </a:r>
            <a:endParaRPr lang="en-US"/>
          </a:p>
          <a:p>
            <a:pPr lvl="0"/>
            <a:r>
              <a:rPr lang="en-US"/>
              <a:t>at nisi et,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habitant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senectus</a:t>
            </a:r>
            <a:r>
              <a:rPr lang="en-US"/>
              <a:t> et </a:t>
            </a:r>
            <a:r>
              <a:rPr lang="en-US" err="1"/>
              <a:t>netus</a:t>
            </a:r>
            <a:r>
              <a:rPr lang="en-US"/>
              <a:t> et </a:t>
            </a:r>
            <a:r>
              <a:rPr lang="en-US" err="1"/>
              <a:t>malesuada</a:t>
            </a:r>
            <a:r>
              <a:rPr lang="en-US"/>
              <a:t> </a:t>
            </a:r>
            <a:br>
              <a:rPr lang="en-US"/>
            </a:br>
            <a:r>
              <a:rPr lang="en-US"/>
              <a:t>fames ac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.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800600" y="1079500"/>
            <a:ext cx="3986213" cy="33972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,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lacus lorem </a:t>
            </a:r>
            <a:r>
              <a:rPr lang="en-US" err="1"/>
              <a:t>placerat</a:t>
            </a:r>
            <a:r>
              <a:rPr lang="en-US"/>
              <a:t> libero,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et </a:t>
            </a:r>
            <a:r>
              <a:rPr lang="en-US" err="1"/>
              <a:t>turpis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Nunc lacus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sagittis</a:t>
            </a:r>
            <a:r>
              <a:rPr lang="en-US"/>
              <a:t> in </a:t>
            </a:r>
            <a:r>
              <a:rPr lang="en-US" err="1"/>
              <a:t>tortor</a:t>
            </a:r>
            <a:r>
              <a:rPr lang="en-US"/>
              <a:t> a,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</a:t>
            </a:r>
          </a:p>
          <a:p>
            <a:pPr lvl="0"/>
            <a:r>
              <a:rPr lang="en-US" err="1"/>
              <a:t>Nullam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 </a:t>
            </a:r>
            <a:r>
              <a:rPr lang="en-US" err="1"/>
              <a:t>feugiat</a:t>
            </a:r>
            <a:r>
              <a:rPr lang="en-US"/>
              <a:t>,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non,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commodo</a:t>
            </a:r>
            <a:r>
              <a:rPr lang="en-US"/>
              <a:t>. </a:t>
            </a:r>
            <a:r>
              <a:rPr lang="en-US" err="1"/>
              <a:t>Vestibulum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nisi at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semper, </a:t>
            </a:r>
            <a:r>
              <a:rPr lang="en-US" err="1"/>
              <a:t>tincidunt</a:t>
            </a:r>
            <a:r>
              <a:rPr lang="en-US"/>
              <a:t> dolor a,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ipsum dolor, </a:t>
            </a:r>
            <a:r>
              <a:rPr lang="en-US" err="1"/>
              <a:t>condimentum</a:t>
            </a:r>
            <a:endParaRPr lang="en-US"/>
          </a:p>
          <a:p>
            <a:pPr lvl="0"/>
            <a:r>
              <a:rPr lang="en-US"/>
              <a:t>at nisi et,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habitant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senectus</a:t>
            </a:r>
            <a:r>
              <a:rPr lang="en-US"/>
              <a:t> et </a:t>
            </a:r>
            <a:r>
              <a:rPr lang="en-US" err="1"/>
              <a:t>netus</a:t>
            </a:r>
            <a:r>
              <a:rPr lang="en-US"/>
              <a:t> et </a:t>
            </a:r>
            <a:r>
              <a:rPr lang="en-US" err="1"/>
              <a:t>malesuada</a:t>
            </a:r>
            <a:r>
              <a:rPr lang="en-US"/>
              <a:t> </a:t>
            </a:r>
            <a:br>
              <a:rPr lang="en-US"/>
            </a:br>
            <a:r>
              <a:rPr lang="en-US"/>
              <a:t>fames ac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7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1422400"/>
            <a:ext cx="8429625" cy="30543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,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lacus lorem </a:t>
            </a:r>
            <a:r>
              <a:rPr lang="en-US" err="1"/>
              <a:t>placerat</a:t>
            </a:r>
            <a:r>
              <a:rPr lang="en-US"/>
              <a:t> libero,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et </a:t>
            </a:r>
            <a:r>
              <a:rPr lang="en-US" err="1"/>
              <a:t>turpis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Nunc lacus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sagittis</a:t>
            </a:r>
            <a:r>
              <a:rPr lang="en-US"/>
              <a:t> in </a:t>
            </a:r>
            <a:r>
              <a:rPr lang="en-US" err="1"/>
              <a:t>tortor</a:t>
            </a:r>
            <a:r>
              <a:rPr lang="en-US"/>
              <a:t> a,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Nullam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 </a:t>
            </a:r>
            <a:r>
              <a:rPr lang="en-US" err="1"/>
              <a:t>feugiat</a:t>
            </a:r>
            <a:r>
              <a:rPr lang="en-US"/>
              <a:t>,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non,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commodo</a:t>
            </a:r>
            <a:r>
              <a:rPr lang="en-US"/>
              <a:t>. </a:t>
            </a:r>
            <a:r>
              <a:rPr lang="en-US" err="1"/>
              <a:t>Vestibulum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nisi at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semper, </a:t>
            </a:r>
            <a:r>
              <a:rPr lang="en-US" err="1"/>
              <a:t>tincidunt</a:t>
            </a:r>
            <a:r>
              <a:rPr lang="en-US"/>
              <a:t> dolor a,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ipsum dolor, </a:t>
            </a:r>
            <a:r>
              <a:rPr lang="en-US" err="1"/>
              <a:t>condimentum</a:t>
            </a:r>
            <a:r>
              <a:rPr lang="en-US"/>
              <a:t> </a:t>
            </a:r>
            <a:br>
              <a:rPr lang="en-US"/>
            </a:br>
            <a:r>
              <a:rPr lang="en-US"/>
              <a:t>at nisi et,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habitant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senectus</a:t>
            </a:r>
            <a:r>
              <a:rPr lang="en-US"/>
              <a:t> et </a:t>
            </a:r>
            <a:r>
              <a:rPr lang="en-US" err="1"/>
              <a:t>netus</a:t>
            </a:r>
            <a:r>
              <a:rPr lang="en-US"/>
              <a:t> et </a:t>
            </a:r>
            <a:r>
              <a:rPr lang="en-US" err="1"/>
              <a:t>malesuada</a:t>
            </a:r>
            <a:r>
              <a:rPr lang="en-US"/>
              <a:t> </a:t>
            </a:r>
            <a:br>
              <a:rPr lang="en-US"/>
            </a:br>
            <a:r>
              <a:rPr lang="en-US"/>
              <a:t>fames ac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100">
                <a:latin typeface="+mj-lt"/>
              </a:rPr>
              <a:t>In </a:t>
            </a:r>
            <a:r>
              <a:rPr lang="en-US" sz="1100" err="1">
                <a:latin typeface="+mj-lt"/>
              </a:rPr>
              <a:t>egestas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orci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eu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lacinia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consectetur</a:t>
            </a:r>
            <a:r>
              <a:rPr lang="en-US" sz="1100">
                <a:latin typeface="+mj-lt"/>
              </a:rPr>
              <a:t>. In dolor ipsum, gravida et </a:t>
            </a:r>
            <a:r>
              <a:rPr lang="en-US" sz="1100" err="1">
                <a:latin typeface="+mj-lt"/>
              </a:rPr>
              <a:t>sagittis</a:t>
            </a:r>
            <a:r>
              <a:rPr lang="en-US" sz="1100">
                <a:latin typeface="+mj-lt"/>
              </a:rPr>
              <a:t> id, </a:t>
            </a:r>
            <a:r>
              <a:rPr lang="en-US" sz="1100" err="1">
                <a:latin typeface="+mj-lt"/>
              </a:rPr>
              <a:t>sollicitudin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ut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nisl</a:t>
            </a:r>
            <a:r>
              <a:rPr lang="en-US" sz="1100">
                <a:latin typeface="+mj-lt"/>
              </a:rPr>
              <a:t>. </a:t>
            </a:r>
            <a:r>
              <a:rPr lang="en-US" sz="1100" err="1">
                <a:latin typeface="+mj-lt"/>
              </a:rPr>
              <a:t>Praesent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bibendum</a:t>
            </a:r>
            <a:r>
              <a:rPr lang="en-US" sz="1100">
                <a:latin typeface="+mj-lt"/>
              </a:rPr>
              <a:t> tempus </a:t>
            </a:r>
            <a:r>
              <a:rPr lang="en-US" sz="1100" err="1">
                <a:latin typeface="+mj-lt"/>
              </a:rPr>
              <a:t>tellus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nec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hendrerit</a:t>
            </a:r>
            <a:r>
              <a:rPr lang="en-US" sz="1100">
                <a:latin typeface="+mj-lt"/>
              </a:rPr>
              <a:t>. Nam in </a:t>
            </a:r>
            <a:r>
              <a:rPr lang="en-US" sz="1100" err="1">
                <a:latin typeface="+mj-lt"/>
              </a:rPr>
              <a:t>tempor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metus</a:t>
            </a:r>
            <a:r>
              <a:rPr lang="en-US" sz="1100">
                <a:latin typeface="+mj-lt"/>
              </a:rPr>
              <a:t>, ac </a:t>
            </a:r>
            <a:r>
              <a:rPr lang="en-US" sz="1100" err="1">
                <a:latin typeface="+mj-lt"/>
              </a:rPr>
              <a:t>finibus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purus</a:t>
            </a:r>
            <a:r>
              <a:rPr lang="en-US" sz="1100">
                <a:latin typeface="+mj-lt"/>
              </a:rPr>
              <a:t>. </a:t>
            </a:r>
            <a:r>
              <a:rPr lang="en-US" sz="1100" err="1">
                <a:latin typeface="+mj-lt"/>
              </a:rPr>
              <a:t>Praesent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consequat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lectus</a:t>
            </a:r>
            <a:r>
              <a:rPr lang="en-US" sz="1100">
                <a:latin typeface="+mj-lt"/>
              </a:rPr>
              <a:t> sit </a:t>
            </a:r>
            <a:r>
              <a:rPr lang="en-US" sz="1100" err="1">
                <a:latin typeface="+mj-lt"/>
              </a:rPr>
              <a:t>amet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tortor</a:t>
            </a:r>
            <a:r>
              <a:rPr lang="en-US" sz="1100">
                <a:latin typeface="+mj-lt"/>
              </a:rPr>
              <a:t> pharetra, </a:t>
            </a:r>
            <a:r>
              <a:rPr lang="en-US" sz="1100" err="1">
                <a:latin typeface="+mj-lt"/>
              </a:rPr>
              <a:t>sed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venenatis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eros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lacinia</a:t>
            </a:r>
            <a:r>
              <a:rPr lang="en-US" sz="1100">
                <a:latin typeface="+mj-lt"/>
              </a:rPr>
              <a:t>. In </a:t>
            </a:r>
            <a:r>
              <a:rPr lang="en-US" sz="1100" err="1">
                <a:latin typeface="+mj-lt"/>
              </a:rPr>
              <a:t>sed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erat</a:t>
            </a:r>
            <a:r>
              <a:rPr lang="en-US" sz="1100">
                <a:latin typeface="+mj-lt"/>
              </a:rPr>
              <a:t> libero. </a:t>
            </a:r>
            <a:r>
              <a:rPr lang="en-US" sz="1100" err="1">
                <a:latin typeface="+mj-lt"/>
              </a:rPr>
              <a:t>Sed</a:t>
            </a:r>
            <a:r>
              <a:rPr lang="en-US" sz="1100">
                <a:latin typeface="+mj-lt"/>
              </a:rPr>
              <a:t> lorem </a:t>
            </a:r>
            <a:r>
              <a:rPr lang="en-US" sz="1100" err="1">
                <a:latin typeface="+mj-lt"/>
              </a:rPr>
              <a:t>neque</a:t>
            </a:r>
            <a:r>
              <a:rPr lang="en-US" sz="1100">
                <a:latin typeface="+mj-lt"/>
              </a:rPr>
              <a:t>, </a:t>
            </a:r>
            <a:r>
              <a:rPr lang="en-US" sz="1100" err="1">
                <a:latin typeface="+mj-lt"/>
              </a:rPr>
              <a:t>commodo</a:t>
            </a:r>
            <a:r>
              <a:rPr lang="en-US" sz="1100">
                <a:latin typeface="+mj-lt"/>
              </a:rPr>
              <a:t> vitae ex at, pharetra convallis </a:t>
            </a:r>
            <a:r>
              <a:rPr lang="en-US" sz="1100" err="1">
                <a:latin typeface="+mj-lt"/>
              </a:rPr>
              <a:t>nunc</a:t>
            </a:r>
            <a:r>
              <a:rPr lang="en-US" sz="1100">
                <a:latin typeface="+mj-lt"/>
              </a:rPr>
              <a:t>. In </a:t>
            </a:r>
            <a:r>
              <a:rPr lang="en-US" sz="1100" err="1">
                <a:latin typeface="+mj-lt"/>
              </a:rPr>
              <a:t>vehicula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mauris</a:t>
            </a:r>
            <a:r>
              <a:rPr lang="en-US" sz="1100">
                <a:latin typeface="+mj-lt"/>
              </a:rPr>
              <a:t> ligula. </a:t>
            </a:r>
            <a:r>
              <a:rPr lang="en-US" sz="1100" err="1">
                <a:latin typeface="+mj-lt"/>
              </a:rPr>
              <a:t>Suspendisse</a:t>
            </a:r>
            <a:r>
              <a:rPr lang="en-US" sz="1100">
                <a:latin typeface="+mj-lt"/>
              </a:rPr>
              <a:t> in </a:t>
            </a:r>
            <a:r>
              <a:rPr lang="en-US" sz="1100" err="1">
                <a:latin typeface="+mj-lt"/>
              </a:rPr>
              <a:t>tellus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congue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odio</a:t>
            </a:r>
            <a:r>
              <a:rPr lang="en-US" sz="1100">
                <a:latin typeface="+mj-lt"/>
              </a:rPr>
              <a:t> pharetra </a:t>
            </a:r>
            <a:r>
              <a:rPr lang="en-US" sz="1100" err="1">
                <a:latin typeface="+mj-lt"/>
              </a:rPr>
              <a:t>finibus</a:t>
            </a:r>
            <a:r>
              <a:rPr lang="en-US" sz="1100">
                <a:latin typeface="+mj-lt"/>
              </a:rPr>
              <a:t>. Nam </a:t>
            </a:r>
            <a:r>
              <a:rPr lang="en-US" sz="1100" err="1">
                <a:latin typeface="+mj-lt"/>
              </a:rPr>
              <a:t>vel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auctor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justo</a:t>
            </a:r>
            <a:r>
              <a:rPr lang="en-US" sz="1100">
                <a:latin typeface="+mj-lt"/>
              </a:rPr>
              <a:t>, vitae </a:t>
            </a:r>
            <a:r>
              <a:rPr lang="en-US" sz="1100" err="1">
                <a:latin typeface="+mj-lt"/>
              </a:rPr>
              <a:t>hendrerit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orci</a:t>
            </a:r>
            <a:r>
              <a:rPr lang="en-US" sz="1100">
                <a:latin typeface="+mj-lt"/>
              </a:rPr>
              <a:t>. </a:t>
            </a:r>
            <a:r>
              <a:rPr lang="en-US" sz="1100" err="1">
                <a:latin typeface="+mj-lt"/>
              </a:rPr>
              <a:t>Duis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nec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sapien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viverra</a:t>
            </a:r>
            <a:r>
              <a:rPr lang="en-US" sz="1100">
                <a:latin typeface="+mj-lt"/>
              </a:rPr>
              <a:t>, </a:t>
            </a:r>
            <a:r>
              <a:rPr lang="en-US" sz="1100" err="1">
                <a:latin typeface="+mj-lt"/>
              </a:rPr>
              <a:t>bibendum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tellus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eget</a:t>
            </a:r>
            <a:r>
              <a:rPr lang="en-US" sz="1100">
                <a:latin typeface="+mj-lt"/>
              </a:rPr>
              <a:t>, </a:t>
            </a:r>
            <a:r>
              <a:rPr lang="en-US" sz="1100" err="1">
                <a:latin typeface="+mj-lt"/>
              </a:rPr>
              <a:t>pellentesque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massa</a:t>
            </a:r>
            <a:r>
              <a:rPr lang="en-US" sz="1100">
                <a:latin typeface="+mj-lt"/>
              </a:rPr>
              <a:t>. </a:t>
            </a:r>
            <a:r>
              <a:rPr lang="en-US" sz="1100" err="1">
                <a:latin typeface="+mj-lt"/>
              </a:rPr>
              <a:t>Nulla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feugiat</a:t>
            </a:r>
            <a:r>
              <a:rPr lang="en-US" sz="1100">
                <a:latin typeface="+mj-lt"/>
              </a:rPr>
              <a:t>, </a:t>
            </a:r>
            <a:r>
              <a:rPr lang="en-US" sz="1100" err="1">
                <a:latin typeface="+mj-lt"/>
              </a:rPr>
              <a:t>turpis</a:t>
            </a:r>
            <a:r>
              <a:rPr lang="en-US" sz="1100">
                <a:latin typeface="+mj-lt"/>
              </a:rPr>
              <a:t> et </a:t>
            </a:r>
            <a:r>
              <a:rPr lang="en-US" sz="1100" err="1">
                <a:latin typeface="+mj-lt"/>
              </a:rPr>
              <a:t>posuere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viverra</a:t>
            </a:r>
            <a:r>
              <a:rPr lang="en-US" sz="1100">
                <a:latin typeface="+mj-lt"/>
              </a:rPr>
              <a:t>, ipsum </a:t>
            </a:r>
            <a:r>
              <a:rPr lang="en-US" sz="1100" err="1">
                <a:latin typeface="+mj-lt"/>
              </a:rPr>
              <a:t>sem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tincidunt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est</a:t>
            </a:r>
            <a:r>
              <a:rPr lang="en-US" sz="1100">
                <a:latin typeface="+mj-lt"/>
              </a:rPr>
              <a:t>, </a:t>
            </a:r>
            <a:r>
              <a:rPr lang="en-US" sz="1100" err="1">
                <a:latin typeface="+mj-lt"/>
              </a:rPr>
              <a:t>finibus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tempor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nibh</a:t>
            </a:r>
            <a:r>
              <a:rPr lang="en-US" sz="1100">
                <a:latin typeface="+mj-lt"/>
              </a:rPr>
              <a:t> ante semper diam. </a:t>
            </a:r>
            <a:r>
              <a:rPr lang="en-US" sz="1100" err="1">
                <a:latin typeface="+mj-lt"/>
              </a:rPr>
              <a:t>Nullam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quis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euismod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neque</a:t>
            </a:r>
            <a:r>
              <a:rPr lang="en-US" sz="1100">
                <a:latin typeface="+mj-lt"/>
              </a:rPr>
              <a:t>, </a:t>
            </a:r>
            <a:r>
              <a:rPr lang="en-US" sz="1100" err="1">
                <a:latin typeface="+mj-lt"/>
              </a:rPr>
              <a:t>nec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facilisis</a:t>
            </a:r>
            <a:r>
              <a:rPr lang="en-US" sz="1100">
                <a:latin typeface="+mj-lt"/>
              </a:rPr>
              <a:t> sem. </a:t>
            </a:r>
            <a:r>
              <a:rPr lang="en-US" sz="1100" err="1">
                <a:latin typeface="+mj-lt"/>
              </a:rPr>
              <a:t>Morbi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egestas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iaculis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dignissim</a:t>
            </a:r>
            <a:r>
              <a:rPr lang="en-US" sz="1100">
                <a:latin typeface="+mj-lt"/>
              </a:rPr>
              <a:t>. In </a:t>
            </a:r>
            <a:r>
              <a:rPr lang="en-US" sz="1100" err="1">
                <a:latin typeface="+mj-lt"/>
              </a:rPr>
              <a:t>accumsan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tortor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elit</a:t>
            </a:r>
            <a:r>
              <a:rPr lang="en-US" sz="1100">
                <a:latin typeface="+mj-lt"/>
              </a:rPr>
              <a:t>, non </a:t>
            </a:r>
            <a:r>
              <a:rPr lang="en-US" sz="1100" err="1">
                <a:latin typeface="+mj-lt"/>
              </a:rPr>
              <a:t>euismod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eros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accumsan</a:t>
            </a:r>
            <a:r>
              <a:rPr lang="en-US" sz="1100">
                <a:latin typeface="+mj-lt"/>
              </a:rPr>
              <a:t> ac. </a:t>
            </a:r>
            <a:r>
              <a:rPr lang="en-US" sz="1100" err="1">
                <a:latin typeface="+mj-lt"/>
              </a:rPr>
              <a:t>Sed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ultrices</a:t>
            </a:r>
            <a:r>
              <a:rPr lang="en-US" sz="1100">
                <a:latin typeface="+mj-lt"/>
              </a:rPr>
              <a:t> mi lorem, </a:t>
            </a:r>
            <a:r>
              <a:rPr lang="en-US" sz="1100" err="1">
                <a:latin typeface="+mj-lt"/>
              </a:rPr>
              <a:t>ut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dignissim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nibh</a:t>
            </a:r>
            <a:r>
              <a:rPr lang="en-US" sz="1100">
                <a:latin typeface="+mj-lt"/>
              </a:rPr>
              <a:t> </a:t>
            </a:r>
            <a:r>
              <a:rPr lang="en-US" sz="1100" err="1">
                <a:latin typeface="+mj-lt"/>
              </a:rPr>
              <a:t>facilisis</a:t>
            </a:r>
            <a:r>
              <a:rPr lang="en-US" sz="1100">
                <a:latin typeface="+mj-lt"/>
              </a:rPr>
              <a:t>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1079500"/>
            <a:ext cx="8429625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Highlight goes here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4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1" cy="30543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,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lacus lorem </a:t>
            </a:r>
            <a:r>
              <a:rPr lang="en-US" err="1"/>
              <a:t>placerat</a:t>
            </a:r>
            <a:r>
              <a:rPr lang="en-US"/>
              <a:t> libero,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et </a:t>
            </a:r>
            <a:r>
              <a:rPr lang="en-US" err="1"/>
              <a:t>turpis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Nunc lacus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sagittis</a:t>
            </a:r>
            <a:r>
              <a:rPr lang="en-US"/>
              <a:t> in </a:t>
            </a:r>
            <a:r>
              <a:rPr lang="en-US" err="1"/>
              <a:t>tortor</a:t>
            </a:r>
            <a:r>
              <a:rPr lang="en-US"/>
              <a:t> a,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</a:t>
            </a:r>
          </a:p>
          <a:p>
            <a:pPr lvl="0"/>
            <a:r>
              <a:rPr lang="en-US" err="1"/>
              <a:t>Nullam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 </a:t>
            </a:r>
            <a:r>
              <a:rPr lang="en-US" err="1"/>
              <a:t>feugiat</a:t>
            </a:r>
            <a:r>
              <a:rPr lang="en-US"/>
              <a:t>,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non,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commodo</a:t>
            </a:r>
            <a:r>
              <a:rPr lang="en-US"/>
              <a:t>. </a:t>
            </a:r>
            <a:r>
              <a:rPr lang="en-US" err="1"/>
              <a:t>Vestibulum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nisi at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semper, </a:t>
            </a:r>
            <a:r>
              <a:rPr lang="en-US" err="1"/>
              <a:t>tincidunt</a:t>
            </a:r>
            <a:r>
              <a:rPr lang="en-US"/>
              <a:t> dolor a,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ipsum dolor, </a:t>
            </a:r>
            <a:r>
              <a:rPr lang="en-US" err="1"/>
              <a:t>condimentum</a:t>
            </a:r>
            <a:r>
              <a:rPr lang="en-US"/>
              <a:t> </a:t>
            </a:r>
          </a:p>
          <a:p>
            <a:pPr lvl="0"/>
            <a:r>
              <a:rPr lang="en-US"/>
              <a:t>at nisi et,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habitant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senectus</a:t>
            </a:r>
            <a:r>
              <a:rPr lang="en-US"/>
              <a:t> et </a:t>
            </a:r>
            <a:r>
              <a:rPr lang="en-US" err="1"/>
              <a:t>netus</a:t>
            </a:r>
            <a:r>
              <a:rPr lang="en-US"/>
              <a:t> et </a:t>
            </a:r>
            <a:r>
              <a:rPr lang="en-US" err="1"/>
              <a:t>malesuada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Highlight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800599" y="1422400"/>
            <a:ext cx="3993357" cy="30543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,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lacus lorem </a:t>
            </a:r>
            <a:r>
              <a:rPr lang="en-US" err="1"/>
              <a:t>placerat</a:t>
            </a:r>
            <a:r>
              <a:rPr lang="en-US"/>
              <a:t> libero,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et </a:t>
            </a:r>
            <a:r>
              <a:rPr lang="en-US" err="1"/>
              <a:t>turpis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Nunc lacus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sagittis</a:t>
            </a:r>
            <a:r>
              <a:rPr lang="en-US"/>
              <a:t> in </a:t>
            </a:r>
            <a:r>
              <a:rPr lang="en-US" err="1"/>
              <a:t>tortor</a:t>
            </a:r>
            <a:r>
              <a:rPr lang="en-US"/>
              <a:t> a,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</a:t>
            </a:r>
          </a:p>
          <a:p>
            <a:pPr lvl="0"/>
            <a:r>
              <a:rPr lang="en-US" err="1"/>
              <a:t>Nullam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 </a:t>
            </a:r>
            <a:r>
              <a:rPr lang="en-US" err="1"/>
              <a:t>feugiat</a:t>
            </a:r>
            <a:r>
              <a:rPr lang="en-US"/>
              <a:t>,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non,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commodo</a:t>
            </a:r>
            <a:r>
              <a:rPr lang="en-US"/>
              <a:t>. </a:t>
            </a:r>
            <a:r>
              <a:rPr lang="en-US" err="1"/>
              <a:t>Vestibulum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nisi at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semper, </a:t>
            </a:r>
            <a:r>
              <a:rPr lang="en-US" err="1"/>
              <a:t>tincidunt</a:t>
            </a:r>
            <a:r>
              <a:rPr lang="en-US"/>
              <a:t> dolor a,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ipsum dolor, </a:t>
            </a:r>
            <a:r>
              <a:rPr lang="en-US" err="1"/>
              <a:t>condimentum</a:t>
            </a:r>
            <a:r>
              <a:rPr lang="en-US"/>
              <a:t> </a:t>
            </a:r>
          </a:p>
          <a:p>
            <a:pPr lvl="0"/>
            <a:r>
              <a:rPr lang="en-US"/>
              <a:t>at nisi et,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habitant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senectus</a:t>
            </a:r>
            <a:r>
              <a:rPr lang="en-US"/>
              <a:t> et </a:t>
            </a:r>
            <a:r>
              <a:rPr lang="en-US" err="1"/>
              <a:t>netus</a:t>
            </a:r>
            <a:r>
              <a:rPr lang="en-US"/>
              <a:t> et </a:t>
            </a:r>
            <a:r>
              <a:rPr lang="en-US" err="1"/>
              <a:t>malesuada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0597" y="1079500"/>
            <a:ext cx="3993359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OTHER Highlight goes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11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079500"/>
            <a:ext cx="3986211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,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lacus lorem </a:t>
            </a:r>
            <a:r>
              <a:rPr lang="en-US" err="1"/>
              <a:t>placerat</a:t>
            </a:r>
            <a:r>
              <a:rPr lang="en-US"/>
              <a:t> libero,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et </a:t>
            </a:r>
            <a:r>
              <a:rPr lang="en-US" err="1"/>
              <a:t>turpis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Nunc lacus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sagittis</a:t>
            </a:r>
            <a:r>
              <a:rPr lang="en-US"/>
              <a:t> in </a:t>
            </a:r>
            <a:r>
              <a:rPr lang="en-US" err="1"/>
              <a:t>tortor</a:t>
            </a:r>
            <a:r>
              <a:rPr lang="en-US"/>
              <a:t> a,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</a:t>
            </a:r>
          </a:p>
          <a:p>
            <a:pPr lvl="0"/>
            <a:r>
              <a:rPr lang="en-US" err="1"/>
              <a:t>Nullam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 </a:t>
            </a:r>
            <a:r>
              <a:rPr lang="en-US" err="1"/>
              <a:t>feugiat</a:t>
            </a:r>
            <a:r>
              <a:rPr lang="en-US"/>
              <a:t>,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non,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commodo</a:t>
            </a:r>
            <a:r>
              <a:rPr lang="en-US"/>
              <a:t>. </a:t>
            </a:r>
            <a:r>
              <a:rPr lang="en-US" err="1"/>
              <a:t>Vestibulum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nisi at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semper, </a:t>
            </a:r>
            <a:r>
              <a:rPr lang="en-US" err="1"/>
              <a:t>tincidunt</a:t>
            </a:r>
            <a:r>
              <a:rPr lang="en-US"/>
              <a:t> dolor a,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ipsum dolor, </a:t>
            </a:r>
            <a:r>
              <a:rPr lang="en-US" err="1"/>
              <a:t>condimentum</a:t>
            </a:r>
            <a:endParaRPr lang="en-US"/>
          </a:p>
          <a:p>
            <a:pPr lvl="0"/>
            <a:r>
              <a:rPr lang="en-US"/>
              <a:t>at nisi et,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habitant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senectus</a:t>
            </a:r>
            <a:r>
              <a:rPr lang="en-US"/>
              <a:t> et </a:t>
            </a:r>
            <a:r>
              <a:rPr lang="en-US" err="1"/>
              <a:t>netus</a:t>
            </a:r>
            <a:r>
              <a:rPr lang="en-US"/>
              <a:t> et </a:t>
            </a:r>
            <a:r>
              <a:rPr lang="en-US" err="1"/>
              <a:t>malesuada</a:t>
            </a:r>
            <a:r>
              <a:rPr lang="en-US"/>
              <a:t> </a:t>
            </a:r>
            <a:br>
              <a:rPr lang="en-US"/>
            </a:br>
            <a:r>
              <a:rPr lang="en-US"/>
              <a:t>fames ac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Please add picture here</a:t>
            </a:r>
          </a:p>
          <a:p>
            <a:endParaRPr lang="en-US"/>
          </a:p>
          <a:p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3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2" cy="30543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,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lacus lorem </a:t>
            </a:r>
            <a:r>
              <a:rPr lang="en-US" err="1"/>
              <a:t>placerat</a:t>
            </a:r>
            <a:r>
              <a:rPr lang="en-US"/>
              <a:t> libero,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et </a:t>
            </a:r>
            <a:r>
              <a:rPr lang="en-US" err="1"/>
              <a:t>turpis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Nunc lacus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sagittis</a:t>
            </a:r>
            <a:r>
              <a:rPr lang="en-US"/>
              <a:t> in </a:t>
            </a:r>
            <a:r>
              <a:rPr lang="en-US" err="1"/>
              <a:t>tortor</a:t>
            </a:r>
            <a:r>
              <a:rPr lang="en-US"/>
              <a:t> a,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 </a:t>
            </a:r>
          </a:p>
          <a:p>
            <a:pPr lvl="0"/>
            <a:r>
              <a:rPr lang="en-US" err="1"/>
              <a:t>Nullam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 </a:t>
            </a:r>
            <a:r>
              <a:rPr lang="en-US" err="1"/>
              <a:t>feugiat</a:t>
            </a:r>
            <a:r>
              <a:rPr lang="en-US"/>
              <a:t>,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non,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commodo</a:t>
            </a:r>
            <a:r>
              <a:rPr lang="en-US"/>
              <a:t>. </a:t>
            </a:r>
            <a:r>
              <a:rPr lang="en-US" err="1"/>
              <a:t>Vestibulum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nisi at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semper, </a:t>
            </a:r>
            <a:r>
              <a:rPr lang="en-US" err="1"/>
              <a:t>tincidunt</a:t>
            </a:r>
            <a:r>
              <a:rPr lang="en-US"/>
              <a:t> dolor a,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ipsum dolor, </a:t>
            </a:r>
            <a:r>
              <a:rPr lang="en-US" err="1"/>
              <a:t>condimentum</a:t>
            </a:r>
            <a:r>
              <a:rPr lang="en-US"/>
              <a:t> </a:t>
            </a:r>
          </a:p>
          <a:p>
            <a:pPr lvl="0"/>
            <a:r>
              <a:rPr lang="en-US"/>
              <a:t>at nisi et,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habitant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senectus</a:t>
            </a:r>
            <a:r>
              <a:rPr lang="en-US"/>
              <a:t> et </a:t>
            </a:r>
            <a:r>
              <a:rPr lang="en-US" err="1"/>
              <a:t>netus</a:t>
            </a:r>
            <a:r>
              <a:rPr lang="en-US"/>
              <a:t> et </a:t>
            </a:r>
            <a:r>
              <a:rPr lang="en-US" err="1"/>
              <a:t>malesuada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Please add picture here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Highlight goes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7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31466" y="1412416"/>
            <a:ext cx="4315968" cy="1421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add title here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5596" y="3843769"/>
            <a:ext cx="1945326" cy="3994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182880" tIns="91440" rIns="182880" bIns="0" rtlCol="0" anchor="ctr" anchorCtr="0"/>
          <a:lstStyle>
            <a:lvl1pPr algn="l">
              <a:defRPr sz="1200" b="1" cap="all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96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600" b="1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26639"/>
            <a:ext cx="9144000" cy="316862"/>
          </a:xfrm>
          <a:prstGeom prst="rect">
            <a:avLst/>
          </a:prstGeom>
          <a:solidFill>
            <a:srgbClr val="13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4" y="1079500"/>
            <a:ext cx="8426449" cy="339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,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, lacus lorem </a:t>
            </a:r>
            <a:r>
              <a:rPr lang="en-US" err="1"/>
              <a:t>placerat</a:t>
            </a:r>
            <a:r>
              <a:rPr lang="en-US"/>
              <a:t> libero,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et </a:t>
            </a:r>
            <a:r>
              <a:rPr lang="en-US" err="1"/>
              <a:t>turpis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Nunc lacus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sagittis</a:t>
            </a:r>
            <a:r>
              <a:rPr lang="en-US"/>
              <a:t> in </a:t>
            </a:r>
            <a:r>
              <a:rPr lang="en-US" err="1"/>
              <a:t>tortor</a:t>
            </a:r>
            <a:r>
              <a:rPr lang="en-US"/>
              <a:t> a,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Nullam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 </a:t>
            </a:r>
            <a:r>
              <a:rPr lang="en-US" err="1"/>
              <a:t>feugiat</a:t>
            </a:r>
            <a:r>
              <a:rPr lang="en-US"/>
              <a:t>,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non,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commodo</a:t>
            </a:r>
            <a:r>
              <a:rPr lang="en-US"/>
              <a:t>. </a:t>
            </a:r>
            <a:r>
              <a:rPr lang="en-US" err="1"/>
              <a:t>Vestibulum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nisi at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semper, </a:t>
            </a:r>
            <a:r>
              <a:rPr lang="en-US" err="1"/>
              <a:t>tincidunt</a:t>
            </a:r>
            <a:r>
              <a:rPr lang="en-US"/>
              <a:t> dolor a,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ipsum dolor, </a:t>
            </a:r>
            <a:r>
              <a:rPr lang="en-US" err="1"/>
              <a:t>condimentum</a:t>
            </a:r>
            <a:r>
              <a:rPr lang="en-US"/>
              <a:t> </a:t>
            </a:r>
            <a:br>
              <a:rPr lang="en-US"/>
            </a:br>
            <a:r>
              <a:rPr lang="en-US"/>
              <a:t>at nisi et,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habitant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senectus</a:t>
            </a:r>
            <a:r>
              <a:rPr lang="en-US"/>
              <a:t> et </a:t>
            </a:r>
            <a:r>
              <a:rPr lang="en-US" err="1"/>
              <a:t>netus</a:t>
            </a:r>
            <a:r>
              <a:rPr lang="en-US"/>
              <a:t> et </a:t>
            </a:r>
            <a:r>
              <a:rPr lang="en-US" err="1"/>
              <a:t>malesuada</a:t>
            </a:r>
            <a:r>
              <a:rPr lang="en-US"/>
              <a:t> </a:t>
            </a:r>
            <a:br>
              <a:rPr lang="en-US"/>
            </a:br>
            <a:r>
              <a:rPr lang="en-US"/>
              <a:t>fames ac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  <a:p>
            <a:pPr lvl="3"/>
            <a:r>
              <a:rPr lang="en-US"/>
              <a:t>fourth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4" y="4911973"/>
            <a:ext cx="470910" cy="166976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0364" y="228600"/>
            <a:ext cx="8426449" cy="301752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/>
          <a:p>
            <a:r>
              <a:rPr lang="en-US"/>
              <a:t>Please Add Slide Headline Here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8E00D-81AB-8847-9E12-0981E03F6A7D}"/>
              </a:ext>
            </a:extLst>
          </p:cNvPr>
          <p:cNvSpPr txBox="1"/>
          <p:nvPr userDrawn="1"/>
        </p:nvSpPr>
        <p:spPr>
          <a:xfrm>
            <a:off x="943583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bg1"/>
                </a:solidFill>
                <a:latin typeface="+mj-lt"/>
              </a:rPr>
              <a:t>CONFIDENTIAL  |  </a:t>
            </a:r>
            <a:r>
              <a:rPr lang="en-US" sz="700" b="0" i="0" u="none" strike="noStrike" kern="1200" baseline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</a:t>
            </a:r>
            <a:fld id="{410390A6-CD46-CA4C-A887-B8E618C4C14B}" type="datetimeyyyy">
              <a:rPr lang="en-US" sz="700" b="0" i="0" u="none" strike="noStrike" kern="1200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2021</a:t>
            </a:fld>
            <a:r>
              <a:rPr lang="en-US" sz="700" b="0" i="0" u="none" strike="noStrike" kern="1200" baseline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 EPAM Systems, Inc.</a:t>
            </a:r>
            <a:endParaRPr lang="en-US" sz="7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735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3" r:id="rId2"/>
    <p:sldLayoutId id="2147483681" r:id="rId3"/>
    <p:sldLayoutId id="2147483682" r:id="rId4"/>
    <p:sldLayoutId id="2147483685" r:id="rId5"/>
    <p:sldLayoutId id="2147483686" r:id="rId6"/>
    <p:sldLayoutId id="2147483687" r:id="rId7"/>
    <p:sldLayoutId id="2147483692" r:id="rId8"/>
    <p:sldLayoutId id="2147483688" r:id="rId9"/>
    <p:sldLayoutId id="2147483689" r:id="rId10"/>
    <p:sldLayoutId id="2147483684" r:id="rId11"/>
    <p:sldLayoutId id="2147483695" r:id="rId12"/>
    <p:sldLayoutId id="2147483694" r:id="rId13"/>
    <p:sldLayoutId id="2147483690" r:id="rId14"/>
    <p:sldLayoutId id="2147483697" r:id="rId15"/>
    <p:sldLayoutId id="2147483691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ts val="1600"/>
        </a:lnSpc>
        <a:spcBef>
          <a:spcPts val="264"/>
        </a:spcBef>
        <a:spcAft>
          <a:spcPts val="3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orient="horz" pos="338" userDrawn="1">
          <p15:clr>
            <a:srgbClr val="F26B43"/>
          </p15:clr>
        </p15:guide>
        <p15:guide id="3" orient="horz" pos="680" userDrawn="1">
          <p15:clr>
            <a:srgbClr val="F26B43"/>
          </p15:clr>
        </p15:guide>
        <p15:guide id="4" orient="horz" pos="2820" userDrawn="1">
          <p15:clr>
            <a:srgbClr val="F26B43"/>
          </p15:clr>
        </p15:guide>
        <p15:guide id="5" pos="226" userDrawn="1">
          <p15:clr>
            <a:srgbClr val="F26B43"/>
          </p15:clr>
        </p15:guide>
        <p15:guide id="6" pos="5535" userDrawn="1">
          <p15:clr>
            <a:srgbClr val="F26B43"/>
          </p15:clr>
        </p15:guide>
        <p15:guide id="7" orient="horz" pos="896" userDrawn="1">
          <p15:clr>
            <a:srgbClr val="F26B43"/>
          </p15:clr>
        </p15:guide>
        <p15:guide id="8" pos="2736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orient="horz" pos="3036" userDrawn="1">
          <p15:clr>
            <a:srgbClr val="F26B43"/>
          </p15:clr>
        </p15:guide>
        <p15:guide id="11" orient="horz" pos="3084" userDrawn="1">
          <p15:clr>
            <a:srgbClr val="F26B43"/>
          </p15:clr>
        </p15:guide>
        <p15:guide id="12" orient="horz" pos="31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0954" y="1803228"/>
            <a:ext cx="5582093" cy="122018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n-US" sz="4400" b="1" spc="20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26639"/>
            <a:ext cx="9144000" cy="316862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4" y="4911973"/>
            <a:ext cx="470910" cy="166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32217A-8F11-8743-849F-F8E866BEB919}"/>
              </a:ext>
            </a:extLst>
          </p:cNvPr>
          <p:cNvSpPr txBox="1"/>
          <p:nvPr userDrawn="1"/>
        </p:nvSpPr>
        <p:spPr>
          <a:xfrm>
            <a:off x="943583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bg1"/>
                </a:solidFill>
                <a:latin typeface="+mj-lt"/>
              </a:rPr>
              <a:t>CONFIDENTIAL  |  </a:t>
            </a:r>
            <a:r>
              <a:rPr lang="en-US" sz="700" b="0" i="0" u="none" strike="noStrike" kern="1200" baseline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</a:t>
            </a:r>
            <a:fld id="{6BD4558A-67CF-DF4C-ACA6-93D878EA1C18}" type="datetimeyyyy">
              <a:rPr lang="en-US" sz="700" b="0" i="0" u="none" strike="noStrike" kern="1200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2021</a:t>
            </a:fld>
            <a:r>
              <a:rPr lang="en-US" sz="700" b="0" i="0" u="none" strike="noStrike" kern="1200" baseline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 EPAM Systems, Inc.</a:t>
            </a:r>
            <a:endParaRPr lang="en-US" sz="7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861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funretrospectives.com/" TargetMode="External"/><Relationship Id="rId3" Type="http://schemas.openxmlformats.org/officeDocument/2006/relationships/image" Target="../media/image26.png"/><Relationship Id="rId7" Type="http://schemas.openxmlformats.org/officeDocument/2006/relationships/hyperlink" Target="https://planningpokeronline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pboard.io/" TargetMode="External"/><Relationship Id="rId11" Type="http://schemas.openxmlformats.org/officeDocument/2006/relationships/image" Target="../media/image29.png"/><Relationship Id="rId5" Type="http://schemas.openxmlformats.org/officeDocument/2006/relationships/hyperlink" Target="https://miro.com/" TargetMode="External"/><Relationship Id="rId10" Type="http://schemas.openxmlformats.org/officeDocument/2006/relationships/image" Target="../media/image28.png"/><Relationship Id="rId4" Type="http://schemas.openxmlformats.org/officeDocument/2006/relationships/hyperlink" Target="https://whiteboard.explaineverything.com/" TargetMode="External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ejU4e7ua9DE&amp;t=88s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466" y="1666150"/>
            <a:ext cx="4315968" cy="1421928"/>
          </a:xfrm>
        </p:spPr>
        <p:txBody>
          <a:bodyPr/>
          <a:lstStyle/>
          <a:p>
            <a:r>
              <a:rPr lang="ru-RU" sz="2800"/>
              <a:t>Давайте поиграем! Игра как эффективный инструмент в работе бизнес-аналитика</a:t>
            </a:r>
            <a:endParaRPr lang="en-US" sz="28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1466" y="3437280"/>
            <a:ext cx="4315968" cy="313932"/>
          </a:xfrm>
        </p:spPr>
        <p:txBody>
          <a:bodyPr/>
          <a:lstStyle/>
          <a:p>
            <a:r>
              <a:rPr lang="ru-RU"/>
              <a:t>Мария Васюра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D212A-E369-CB46-BE9C-0744152A0BAF}"/>
              </a:ext>
            </a:extLst>
          </p:cNvPr>
          <p:cNvSpPr txBox="1"/>
          <p:nvPr/>
        </p:nvSpPr>
        <p:spPr>
          <a:xfrm>
            <a:off x="433143" y="4867516"/>
            <a:ext cx="2422187" cy="2000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b="0" i="0" u="none" strike="noStrike" kern="1200" baseline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</a:t>
            </a:r>
            <a:fld id="{C2C2A205-363F-3A4F-9468-14B73647696B}" type="datetimeyyyy">
              <a:rPr lang="en-US" sz="700" b="0" i="0" u="none" strike="noStrike" kern="1200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</a:t>
            </a:fld>
            <a:r>
              <a:rPr lang="en-US" sz="700" b="0" i="0" u="none" strike="noStrike" kern="1200" baseline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 EPAM Systems, Inc.</a:t>
            </a:r>
            <a:endParaRPr lang="en-US" sz="7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C5BEC45-CC62-4E20-8E1D-E7E0D44E2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372" y="367915"/>
            <a:ext cx="1093062" cy="5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9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Ключи успеха</a:t>
            </a: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CE0C4D1-49CA-4B0B-A3CB-22007E47D2E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45104878"/>
              </p:ext>
            </p:extLst>
          </p:nvPr>
        </p:nvGraphicFramePr>
        <p:xfrm>
          <a:off x="2578894" y="1073576"/>
          <a:ext cx="3986212" cy="305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5E08B-236F-5B4F-801C-4C75369E0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3A248-68BC-4EBB-9A63-40379BF053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295" y="4868339"/>
            <a:ext cx="829945" cy="2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8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поговорим?</a:t>
            </a:r>
            <a:endParaRPr lang="en-US" dirty="0"/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AC9034F6-3AF2-4959-AB9F-149E1F61009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3162" b="3162"/>
          <a:stretch>
            <a:fillRect/>
          </a:stretch>
        </p:blipFill>
        <p:spPr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57188" y="1223734"/>
            <a:ext cx="356616" cy="356616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733932" y="1220880"/>
            <a:ext cx="3632428" cy="356616"/>
          </a:xfrm>
        </p:spPr>
        <p:txBody>
          <a:bodyPr/>
          <a:lstStyle/>
          <a:p>
            <a:r>
              <a:rPr lang="ru-RU" dirty="0"/>
              <a:t>Теория. Какие бывают игры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354356" y="1821241"/>
            <a:ext cx="356616" cy="356616"/>
          </a:xfrm>
        </p:spPr>
        <p:txBody>
          <a:bodyPr/>
          <a:lstStyle/>
          <a:p>
            <a:r>
              <a:rPr lang="ru-RU" dirty="0"/>
              <a:t>2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360078" y="2418748"/>
            <a:ext cx="356616" cy="356616"/>
          </a:xfrm>
        </p:spPr>
        <p:txBody>
          <a:bodyPr/>
          <a:lstStyle/>
          <a:p>
            <a:r>
              <a:rPr lang="ru-RU" dirty="0"/>
              <a:t>3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733932" y="1820769"/>
            <a:ext cx="3632428" cy="356616"/>
          </a:xfrm>
        </p:spPr>
        <p:txBody>
          <a:bodyPr/>
          <a:lstStyle/>
          <a:p>
            <a:r>
              <a:rPr lang="ru-RU" dirty="0"/>
              <a:t>Цели использования игр. кейсы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1"/>
          </p:nvPr>
        </p:nvSpPr>
        <p:spPr>
          <a:xfrm>
            <a:off x="733932" y="2420658"/>
            <a:ext cx="3632428" cy="356616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Контекст игры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1C89A-3E1B-FF47-B76F-3E8ED7756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718DBB-E510-4D03-A191-FDE6EDF6D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902" y="0"/>
            <a:ext cx="530195" cy="48266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3401C8-33F2-4A63-9328-A1DD735F8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15" y="4826639"/>
            <a:ext cx="829945" cy="233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02A69A-B4AA-41F3-8A57-60F008E57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9097" y="0"/>
            <a:ext cx="1651608" cy="2418748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DFB0683B-7034-44A3-9429-E63B21BB97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73" y="2129912"/>
            <a:ext cx="1793159" cy="26897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9630DC-178E-4804-9A5F-20E47173E931}"/>
              </a:ext>
            </a:extLst>
          </p:cNvPr>
          <p:cNvSpPr txBox="1"/>
          <p:nvPr/>
        </p:nvSpPr>
        <p:spPr>
          <a:xfrm>
            <a:off x="7531269" y="164032"/>
            <a:ext cx="1387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* Рекомендованная литература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33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AEEFC02-44CB-4018-AF0F-629EBD3D8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Секреты успеха</a:t>
            </a:r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DA07973-A829-4427-A5D6-6C980362F931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63864804"/>
              </p:ext>
            </p:extLst>
          </p:nvPr>
        </p:nvGraphicFramePr>
        <p:xfrm>
          <a:off x="1276667" y="825299"/>
          <a:ext cx="6075336" cy="370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42C64CB-830F-4C78-BD91-F8053F353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9F66B7-CB52-4E68-B4D3-AECAFD44B3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695" y="4822081"/>
            <a:ext cx="829945" cy="2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49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275389-5E44-E748-BC5C-0BA44774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Подбор игры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D0DB79-90AF-F04D-8589-25CCBFBF8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F45C4-912D-4768-A4FB-33DB55E14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95" y="4910038"/>
            <a:ext cx="829945" cy="233462"/>
          </a:xfrm>
          <a:prstGeom prst="rect">
            <a:avLst/>
          </a:prstGeom>
        </p:spPr>
      </p:pic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DB97421-7737-44B0-A53F-AD71DD45533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201" y="938171"/>
            <a:ext cx="6697597" cy="3397250"/>
          </a:xfrm>
        </p:spPr>
      </p:pic>
    </p:spTree>
    <p:extLst>
      <p:ext uri="{BB962C8B-B14F-4D97-AF65-F5344CB8AC3E}">
        <p14:creationId xmlns:p14="http://schemas.microsoft.com/office/powerpoint/2010/main" val="1017595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Вовлеченность участников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5AB4663-B60D-428B-A4E8-737426320AD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98145249"/>
              </p:ext>
            </p:extLst>
          </p:nvPr>
        </p:nvGraphicFramePr>
        <p:xfrm>
          <a:off x="1265486" y="1130300"/>
          <a:ext cx="6769326" cy="29565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10228">
                  <a:extLst>
                    <a:ext uri="{9D8B030D-6E8A-4147-A177-3AD203B41FA5}">
                      <a16:colId xmlns:a16="http://schemas.microsoft.com/office/drawing/2014/main" val="3672193732"/>
                    </a:ext>
                  </a:extLst>
                </a:gridCol>
                <a:gridCol w="2322286">
                  <a:extLst>
                    <a:ext uri="{9D8B030D-6E8A-4147-A177-3AD203B41FA5}">
                      <a16:colId xmlns:a16="http://schemas.microsoft.com/office/drawing/2014/main" val="3025680658"/>
                    </a:ext>
                  </a:extLst>
                </a:gridCol>
                <a:gridCol w="2436812">
                  <a:extLst>
                    <a:ext uri="{9D8B030D-6E8A-4147-A177-3AD203B41FA5}">
                      <a16:colId xmlns:a16="http://schemas.microsoft.com/office/drawing/2014/main" val="2783198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Малая степень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highlight>
                            <a:srgbClr val="FEFEFE"/>
                          </a:highlight>
                        </a:rPr>
                        <a:t>игрофикации</a:t>
                      </a:r>
                      <a:endParaRPr lang="en-US" sz="1600" b="1" dirty="0">
                        <a:solidFill>
                          <a:schemeClr val="tx1"/>
                        </a:solidFill>
                        <a:highlight>
                          <a:srgbClr val="FEFEFE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Средняя степень игрофикации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Полная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степень игрофикации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561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Небольшие отступления, не воспринимающиеся как игра, но с элементами имитации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Присутствует игровой элемент, использование имитации, нет смены ролей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Игра воспринимается как игра, сильный имитационный элемент, смена ролей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305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/>
                        <a:t>Мозговой штурм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/>
                        <a:t>Персона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/>
                        <a:t>Покер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/>
                        <a:t>Подрезать дерево продукта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Мировое кафе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«В это же время в следующем году»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14816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845A9-188B-8049-BCF6-C7A00D11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CBB56F-371D-4428-8427-0C78FDF13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95" y="4910038"/>
            <a:ext cx="829945" cy="2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6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0C79B-4D93-4424-8BDB-90C448CA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Онлайн </a:t>
            </a:r>
            <a:r>
              <a:rPr lang="en-US"/>
              <a:t>VS </a:t>
            </a:r>
            <a:r>
              <a:rPr lang="ru-RU"/>
              <a:t>Офлайн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27CB5-094D-B940-A7AF-F67F1ED37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1BB81B-6322-49C8-B25D-C150F48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95" y="4910038"/>
            <a:ext cx="829945" cy="233462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7DD52CB-4C20-4CC2-99FC-1B44C5955A5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457234" y="848367"/>
            <a:ext cx="2468812" cy="1830128"/>
          </a:xfr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1C561A-761E-48F5-8CB9-C3CB3D747A2D}"/>
              </a:ext>
            </a:extLst>
          </p:cNvPr>
          <p:cNvSpPr txBox="1"/>
          <p:nvPr/>
        </p:nvSpPr>
        <p:spPr>
          <a:xfrm>
            <a:off x="457234" y="2996510"/>
            <a:ext cx="3253263" cy="196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https://whiteboard.explaineverything.com/</a:t>
            </a:r>
            <a:endParaRPr lang="ru-RU" dirty="0"/>
          </a:p>
          <a:p>
            <a:r>
              <a:rPr lang="en-US" dirty="0">
                <a:hlinkClick r:id="rId5"/>
              </a:rPr>
              <a:t>https://miro.com/</a:t>
            </a:r>
            <a:endParaRPr lang="ru-RU" dirty="0"/>
          </a:p>
          <a:p>
            <a:r>
              <a:rPr lang="en-US" dirty="0">
                <a:hlinkClick r:id="rId6"/>
              </a:rPr>
              <a:t>https://upboard.io/</a:t>
            </a:r>
            <a:endParaRPr lang="ru-RU" dirty="0"/>
          </a:p>
          <a:p>
            <a:r>
              <a:rPr lang="en-US" dirty="0">
                <a:hlinkClick r:id="rId7"/>
              </a:rPr>
              <a:t>https://planningpokeronline.com/</a:t>
            </a:r>
            <a:endParaRPr lang="ru-RU" dirty="0"/>
          </a:p>
          <a:p>
            <a:r>
              <a:rPr lang="en-US" dirty="0">
                <a:hlinkClick r:id="rId8"/>
              </a:rPr>
              <a:t>https://app.funretrospectives.com/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8E7920-3236-4835-9B73-EF6EF74226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805" y="848367"/>
            <a:ext cx="3421593" cy="1830128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F01B78-90EC-4DAF-9F37-4650A59370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5041" y="848367"/>
            <a:ext cx="2101904" cy="1830128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261288-90BF-4D44-AF15-55035EB6CD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1838" y="2919018"/>
            <a:ext cx="3044928" cy="717281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8515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2203D6-46B2-544A-AEDD-86624A2E7D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770813" y="4826000"/>
            <a:ext cx="1373187" cy="317500"/>
          </a:xfrm>
          <a:prstGeom prst="rect">
            <a:avLst/>
          </a:prstGeom>
        </p:spPr>
        <p:txBody>
          <a:bodyPr/>
          <a:lstStyle/>
          <a:p>
            <a:fld id="{3A707DD9-E92B-45E8-BE0A-E6B2EDF345E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D922B-CB43-49B6-B4A3-AE728A630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4891881"/>
            <a:ext cx="628650" cy="18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52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275389-5E44-E748-BC5C-0BA44774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Подбор игры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D0DB79-90AF-F04D-8589-25CCBFBF8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F45C4-912D-4768-A4FB-33DB55E14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95" y="4910038"/>
            <a:ext cx="829945" cy="233462"/>
          </a:xfrm>
          <a:prstGeom prst="rect">
            <a:avLst/>
          </a:prstGeom>
        </p:spPr>
      </p:pic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C013B9-927E-49D6-813E-EF369E59978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202" y="1079500"/>
            <a:ext cx="6697597" cy="3397250"/>
          </a:xfrm>
        </p:spPr>
      </p:pic>
    </p:spTree>
    <p:extLst>
      <p:ext uri="{BB962C8B-B14F-4D97-AF65-F5344CB8AC3E}">
        <p14:creationId xmlns:p14="http://schemas.microsoft.com/office/powerpoint/2010/main" val="138356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поговорим?</a:t>
            </a:r>
            <a:endParaRPr lang="en-US" dirty="0"/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AC9034F6-3AF2-4959-AB9F-149E1F61009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3162" b="3162"/>
          <a:stretch>
            <a:fillRect/>
          </a:stretch>
        </p:blipFill>
        <p:spPr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57188" y="1223734"/>
            <a:ext cx="356616" cy="356616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733932" y="1220880"/>
            <a:ext cx="3632428" cy="356616"/>
          </a:xfrm>
        </p:spPr>
        <p:txBody>
          <a:bodyPr/>
          <a:lstStyle/>
          <a:p>
            <a:r>
              <a:rPr lang="ru-RU" dirty="0"/>
              <a:t>Теория. Какие бывают игры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354356" y="1821241"/>
            <a:ext cx="356616" cy="356616"/>
          </a:xfrm>
        </p:spPr>
        <p:txBody>
          <a:bodyPr/>
          <a:lstStyle/>
          <a:p>
            <a:r>
              <a:rPr lang="ru-RU" dirty="0"/>
              <a:t>2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360078" y="2418748"/>
            <a:ext cx="356616" cy="356616"/>
          </a:xfrm>
        </p:spPr>
        <p:txBody>
          <a:bodyPr/>
          <a:lstStyle/>
          <a:p>
            <a:r>
              <a:rPr lang="ru-RU" dirty="0"/>
              <a:t>3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733932" y="1821241"/>
            <a:ext cx="3632428" cy="356616"/>
          </a:xfrm>
        </p:spPr>
        <p:txBody>
          <a:bodyPr/>
          <a:lstStyle/>
          <a:p>
            <a:r>
              <a:rPr lang="ru-RU" dirty="0"/>
              <a:t>Цели использования игр. кейсы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1"/>
          </p:nvPr>
        </p:nvSpPr>
        <p:spPr>
          <a:xfrm>
            <a:off x="733932" y="2420658"/>
            <a:ext cx="3632428" cy="356616"/>
          </a:xfrm>
        </p:spPr>
        <p:txBody>
          <a:bodyPr/>
          <a:lstStyle/>
          <a:p>
            <a:r>
              <a:rPr lang="ru-RU"/>
              <a:t>Контекст игры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1C89A-3E1B-FF47-B76F-3E8ED7756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718DBB-E510-4D03-A191-FDE6EDF6D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902" y="0"/>
            <a:ext cx="530195" cy="48266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3401C8-33F2-4A63-9328-A1DD735F8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15" y="4826639"/>
            <a:ext cx="829945" cy="233462"/>
          </a:xfrm>
          <a:prstGeom prst="rect">
            <a:avLst/>
          </a:prstGeom>
        </p:spPr>
      </p:pic>
      <p:pic>
        <p:nvPicPr>
          <p:cNvPr id="8" name="Picture 7" descr="Chart, diagram&#10;&#10;Description automatically generated with medium confidence">
            <a:extLst>
              <a:ext uri="{FF2B5EF4-FFF2-40B4-BE49-F238E27FC236}">
                <a16:creationId xmlns:a16="http://schemas.microsoft.com/office/drawing/2014/main" id="{7A2506F6-6E7A-4C1A-A733-8FC35CCDA0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25" y="0"/>
            <a:ext cx="1709427" cy="2571750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9A3200D-64F7-4872-8B59-04733F5182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207475"/>
            <a:ext cx="1843627" cy="2612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57C843-E330-4E45-BBF5-DE44448D1477}"/>
              </a:ext>
            </a:extLst>
          </p:cNvPr>
          <p:cNvSpPr txBox="1"/>
          <p:nvPr/>
        </p:nvSpPr>
        <p:spPr>
          <a:xfrm>
            <a:off x="7593874" y="426720"/>
            <a:ext cx="1387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* Рекомендованная литература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8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Какие бывают игры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0FF3F-6DFD-4C12-8680-6BFCA1F93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95" y="4910038"/>
            <a:ext cx="829945" cy="2334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BED10D-7406-4FA2-9A17-964E9A394BAE}"/>
              </a:ext>
            </a:extLst>
          </p:cNvPr>
          <p:cNvSpPr txBox="1"/>
          <p:nvPr/>
        </p:nvSpPr>
        <p:spPr>
          <a:xfrm>
            <a:off x="209227" y="720671"/>
            <a:ext cx="84264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BABoK: 10.10 «....</a:t>
            </a:r>
            <a:r>
              <a:rPr lang="en-US" dirty="0"/>
              <a:t>Collaborative games refer to several structured techniques inspired by game play and are </a:t>
            </a:r>
            <a:endParaRPr lang="ru-RU" dirty="0"/>
          </a:p>
          <a:p>
            <a:pPr algn="ctr"/>
            <a:r>
              <a:rPr lang="en-US" dirty="0"/>
              <a:t>designed to facilitate collaboration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79C507A3-E255-4E29-BBC8-B72BFA9D7AF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48934326"/>
              </p:ext>
            </p:extLst>
          </p:nvPr>
        </p:nvGraphicFramePr>
        <p:xfrm>
          <a:off x="891152" y="1078461"/>
          <a:ext cx="7062597" cy="339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929D64-A589-41B7-8B17-ECB8F94FA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91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Базовые элементы игры</a:t>
            </a: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CE0C4D1-49CA-4B0B-A3CB-22007E47D2E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066719524"/>
              </p:ext>
            </p:extLst>
          </p:nvPr>
        </p:nvGraphicFramePr>
        <p:xfrm>
          <a:off x="4572000" y="1367187"/>
          <a:ext cx="3986212" cy="305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9F3333C-BB8C-4BEA-B8FA-803F3C38F255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861420250"/>
              </p:ext>
            </p:extLst>
          </p:nvPr>
        </p:nvGraphicFramePr>
        <p:xfrm>
          <a:off x="2443011" y="1044575"/>
          <a:ext cx="4706726" cy="337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5E08B-236F-5B4F-801C-4C75369E0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3A248-68BC-4EBB-9A63-40379BF053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295" y="4868339"/>
            <a:ext cx="829945" cy="2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2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поговорим?</a:t>
            </a:r>
            <a:endParaRPr lang="en-US" dirty="0"/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AC9034F6-3AF2-4959-AB9F-149E1F61009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3162" b="3162"/>
          <a:stretch>
            <a:fillRect/>
          </a:stretch>
        </p:blipFill>
        <p:spPr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57188" y="1223734"/>
            <a:ext cx="356616" cy="356616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733932" y="1220880"/>
            <a:ext cx="3632428" cy="356616"/>
          </a:xfrm>
        </p:spPr>
        <p:txBody>
          <a:bodyPr/>
          <a:lstStyle/>
          <a:p>
            <a:r>
              <a:rPr lang="ru-RU" dirty="0"/>
              <a:t>Теория. Какие бывают игры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354356" y="1821241"/>
            <a:ext cx="356616" cy="356616"/>
          </a:xfrm>
        </p:spPr>
        <p:txBody>
          <a:bodyPr/>
          <a:lstStyle/>
          <a:p>
            <a:r>
              <a:rPr lang="ru-RU" dirty="0"/>
              <a:t>2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360078" y="2418748"/>
            <a:ext cx="356616" cy="356616"/>
          </a:xfrm>
        </p:spPr>
        <p:txBody>
          <a:bodyPr/>
          <a:lstStyle/>
          <a:p>
            <a:r>
              <a:rPr lang="ru-RU" dirty="0"/>
              <a:t>3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733932" y="1820769"/>
            <a:ext cx="3632428" cy="356616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Цели использования игр. кейсы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1"/>
          </p:nvPr>
        </p:nvSpPr>
        <p:spPr>
          <a:xfrm>
            <a:off x="733932" y="2420658"/>
            <a:ext cx="3632428" cy="356616"/>
          </a:xfrm>
        </p:spPr>
        <p:txBody>
          <a:bodyPr/>
          <a:lstStyle/>
          <a:p>
            <a:r>
              <a:rPr lang="ru-RU"/>
              <a:t>Контекст игры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1C89A-3E1B-FF47-B76F-3E8ED7756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07DD9-E92B-45E8-BE0A-E6B2EDF345EB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718DBB-E510-4D03-A191-FDE6EDF6D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902" y="0"/>
            <a:ext cx="530195" cy="48266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3401C8-33F2-4A63-9328-A1DD735F8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15" y="4826639"/>
            <a:ext cx="829945" cy="233462"/>
          </a:xfrm>
          <a:prstGeom prst="rect">
            <a:avLst/>
          </a:prstGeom>
        </p:spPr>
      </p:pic>
      <p:pic>
        <p:nvPicPr>
          <p:cNvPr id="9" name="Picture 8" descr="A picture containing text, metalware, gear&#10;&#10;Description automatically generated">
            <a:extLst>
              <a:ext uri="{FF2B5EF4-FFF2-40B4-BE49-F238E27FC236}">
                <a16:creationId xmlns:a16="http://schemas.microsoft.com/office/drawing/2014/main" id="{FC1593ED-4924-42C4-B46D-D53AE9E638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277" y="1922893"/>
            <a:ext cx="1798589" cy="29037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4145C9-1BF9-4160-82BF-2184129E40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3" y="0"/>
            <a:ext cx="1735448" cy="25090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65E09B4-3214-4FBE-91EA-B12FF58C64F4}"/>
              </a:ext>
            </a:extLst>
          </p:cNvPr>
          <p:cNvSpPr txBox="1"/>
          <p:nvPr/>
        </p:nvSpPr>
        <p:spPr>
          <a:xfrm>
            <a:off x="7593874" y="228600"/>
            <a:ext cx="1387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* Рекомендованная литература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6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Приоритизация требований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887B2-5B81-1D4E-A26D-E8BF86D8C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228A4F-BAAD-485D-B1DC-3C00D9B4038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1" y="891594"/>
            <a:ext cx="2343577" cy="1409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prstDash val="lgDash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B84F6E-9333-4E31-A2FD-A934E27096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73" y="889146"/>
            <a:ext cx="2845955" cy="1522406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42639777">
                  <a:custGeom>
                    <a:avLst/>
                    <a:gdLst>
                      <a:gd name="connsiteX0" fmla="*/ 0 w 2994295"/>
                      <a:gd name="connsiteY0" fmla="*/ 0 h 1601759"/>
                      <a:gd name="connsiteX1" fmla="*/ 568916 w 2994295"/>
                      <a:gd name="connsiteY1" fmla="*/ 0 h 1601759"/>
                      <a:gd name="connsiteX2" fmla="*/ 1227661 w 2994295"/>
                      <a:gd name="connsiteY2" fmla="*/ 0 h 1601759"/>
                      <a:gd name="connsiteX3" fmla="*/ 1856463 w 2994295"/>
                      <a:gd name="connsiteY3" fmla="*/ 0 h 1601759"/>
                      <a:gd name="connsiteX4" fmla="*/ 2365493 w 2994295"/>
                      <a:gd name="connsiteY4" fmla="*/ 0 h 1601759"/>
                      <a:gd name="connsiteX5" fmla="*/ 2994295 w 2994295"/>
                      <a:gd name="connsiteY5" fmla="*/ 0 h 1601759"/>
                      <a:gd name="connsiteX6" fmla="*/ 2994295 w 2994295"/>
                      <a:gd name="connsiteY6" fmla="*/ 485867 h 1601759"/>
                      <a:gd name="connsiteX7" fmla="*/ 2994295 w 2994295"/>
                      <a:gd name="connsiteY7" fmla="*/ 1003769 h 1601759"/>
                      <a:gd name="connsiteX8" fmla="*/ 2994295 w 2994295"/>
                      <a:gd name="connsiteY8" fmla="*/ 1601759 h 1601759"/>
                      <a:gd name="connsiteX9" fmla="*/ 2455322 w 2994295"/>
                      <a:gd name="connsiteY9" fmla="*/ 1601759 h 1601759"/>
                      <a:gd name="connsiteX10" fmla="*/ 1946292 w 2994295"/>
                      <a:gd name="connsiteY10" fmla="*/ 1601759 h 1601759"/>
                      <a:gd name="connsiteX11" fmla="*/ 1287547 w 2994295"/>
                      <a:gd name="connsiteY11" fmla="*/ 1601759 h 1601759"/>
                      <a:gd name="connsiteX12" fmla="*/ 748574 w 2994295"/>
                      <a:gd name="connsiteY12" fmla="*/ 1601759 h 1601759"/>
                      <a:gd name="connsiteX13" fmla="*/ 0 w 2994295"/>
                      <a:gd name="connsiteY13" fmla="*/ 1601759 h 1601759"/>
                      <a:gd name="connsiteX14" fmla="*/ 0 w 2994295"/>
                      <a:gd name="connsiteY14" fmla="*/ 1051822 h 1601759"/>
                      <a:gd name="connsiteX15" fmla="*/ 0 w 2994295"/>
                      <a:gd name="connsiteY15" fmla="*/ 533920 h 1601759"/>
                      <a:gd name="connsiteX16" fmla="*/ 0 w 2994295"/>
                      <a:gd name="connsiteY16" fmla="*/ 0 h 16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994295" h="1601759" fill="none" extrusionOk="0">
                        <a:moveTo>
                          <a:pt x="0" y="0"/>
                        </a:moveTo>
                        <a:cubicBezTo>
                          <a:pt x="214441" y="-54940"/>
                          <a:pt x="329430" y="29337"/>
                          <a:pt x="568916" y="0"/>
                        </a:cubicBezTo>
                        <a:cubicBezTo>
                          <a:pt x="808402" y="-29337"/>
                          <a:pt x="1064289" y="7997"/>
                          <a:pt x="1227661" y="0"/>
                        </a:cubicBezTo>
                        <a:cubicBezTo>
                          <a:pt x="1391033" y="-7997"/>
                          <a:pt x="1713278" y="16609"/>
                          <a:pt x="1856463" y="0"/>
                        </a:cubicBezTo>
                        <a:cubicBezTo>
                          <a:pt x="1999648" y="-16609"/>
                          <a:pt x="2129544" y="10343"/>
                          <a:pt x="2365493" y="0"/>
                        </a:cubicBezTo>
                        <a:cubicBezTo>
                          <a:pt x="2601442" y="-10343"/>
                          <a:pt x="2866753" y="12019"/>
                          <a:pt x="2994295" y="0"/>
                        </a:cubicBezTo>
                        <a:cubicBezTo>
                          <a:pt x="3024917" y="196156"/>
                          <a:pt x="2938395" y="280192"/>
                          <a:pt x="2994295" y="485867"/>
                        </a:cubicBezTo>
                        <a:cubicBezTo>
                          <a:pt x="3050195" y="691542"/>
                          <a:pt x="2967690" y="778018"/>
                          <a:pt x="2994295" y="1003769"/>
                        </a:cubicBezTo>
                        <a:cubicBezTo>
                          <a:pt x="3020900" y="1229520"/>
                          <a:pt x="2959209" y="1330486"/>
                          <a:pt x="2994295" y="1601759"/>
                        </a:cubicBezTo>
                        <a:cubicBezTo>
                          <a:pt x="2872771" y="1647750"/>
                          <a:pt x="2700272" y="1589202"/>
                          <a:pt x="2455322" y="1601759"/>
                        </a:cubicBezTo>
                        <a:cubicBezTo>
                          <a:pt x="2210372" y="1614316"/>
                          <a:pt x="2136923" y="1552077"/>
                          <a:pt x="1946292" y="1601759"/>
                        </a:cubicBezTo>
                        <a:cubicBezTo>
                          <a:pt x="1755661" y="1651441"/>
                          <a:pt x="1535474" y="1575183"/>
                          <a:pt x="1287547" y="1601759"/>
                        </a:cubicBezTo>
                        <a:cubicBezTo>
                          <a:pt x="1039621" y="1628335"/>
                          <a:pt x="945239" y="1585151"/>
                          <a:pt x="748574" y="1601759"/>
                        </a:cubicBezTo>
                        <a:cubicBezTo>
                          <a:pt x="551909" y="1618367"/>
                          <a:pt x="335327" y="1526515"/>
                          <a:pt x="0" y="1601759"/>
                        </a:cubicBezTo>
                        <a:cubicBezTo>
                          <a:pt x="-49284" y="1383093"/>
                          <a:pt x="15808" y="1292066"/>
                          <a:pt x="0" y="1051822"/>
                        </a:cubicBezTo>
                        <a:cubicBezTo>
                          <a:pt x="-15808" y="811578"/>
                          <a:pt x="8005" y="689991"/>
                          <a:pt x="0" y="533920"/>
                        </a:cubicBezTo>
                        <a:cubicBezTo>
                          <a:pt x="-8005" y="377849"/>
                          <a:pt x="46988" y="139493"/>
                          <a:pt x="0" y="0"/>
                        </a:cubicBezTo>
                        <a:close/>
                      </a:path>
                      <a:path w="2994295" h="1601759" stroke="0" extrusionOk="0">
                        <a:moveTo>
                          <a:pt x="0" y="0"/>
                        </a:moveTo>
                        <a:cubicBezTo>
                          <a:pt x="200129" y="-63534"/>
                          <a:pt x="326697" y="18843"/>
                          <a:pt x="538973" y="0"/>
                        </a:cubicBezTo>
                        <a:cubicBezTo>
                          <a:pt x="751249" y="-18843"/>
                          <a:pt x="812723" y="6647"/>
                          <a:pt x="1077946" y="0"/>
                        </a:cubicBezTo>
                        <a:cubicBezTo>
                          <a:pt x="1343169" y="-6647"/>
                          <a:pt x="1419074" y="4120"/>
                          <a:pt x="1616919" y="0"/>
                        </a:cubicBezTo>
                        <a:cubicBezTo>
                          <a:pt x="1814764" y="-4120"/>
                          <a:pt x="2047372" y="63797"/>
                          <a:pt x="2155892" y="0"/>
                        </a:cubicBezTo>
                        <a:cubicBezTo>
                          <a:pt x="2264412" y="-63797"/>
                          <a:pt x="2744753" y="57666"/>
                          <a:pt x="2994295" y="0"/>
                        </a:cubicBezTo>
                        <a:cubicBezTo>
                          <a:pt x="3007664" y="182943"/>
                          <a:pt x="2983584" y="288695"/>
                          <a:pt x="2994295" y="501884"/>
                        </a:cubicBezTo>
                        <a:cubicBezTo>
                          <a:pt x="3005006" y="715073"/>
                          <a:pt x="2981282" y="887457"/>
                          <a:pt x="2994295" y="1035804"/>
                        </a:cubicBezTo>
                        <a:cubicBezTo>
                          <a:pt x="3007308" y="1184151"/>
                          <a:pt x="2980476" y="1384223"/>
                          <a:pt x="2994295" y="1601759"/>
                        </a:cubicBezTo>
                        <a:cubicBezTo>
                          <a:pt x="2868345" y="1636605"/>
                          <a:pt x="2652013" y="1545081"/>
                          <a:pt x="2485265" y="1601759"/>
                        </a:cubicBezTo>
                        <a:cubicBezTo>
                          <a:pt x="2318517" y="1658437"/>
                          <a:pt x="2177174" y="1585829"/>
                          <a:pt x="1976235" y="1601759"/>
                        </a:cubicBezTo>
                        <a:cubicBezTo>
                          <a:pt x="1775296" y="1617689"/>
                          <a:pt x="1593970" y="1557919"/>
                          <a:pt x="1317490" y="1601759"/>
                        </a:cubicBezTo>
                        <a:cubicBezTo>
                          <a:pt x="1041010" y="1645599"/>
                          <a:pt x="907253" y="1577739"/>
                          <a:pt x="748574" y="1601759"/>
                        </a:cubicBezTo>
                        <a:cubicBezTo>
                          <a:pt x="589895" y="1625779"/>
                          <a:pt x="252417" y="1548270"/>
                          <a:pt x="0" y="1601759"/>
                        </a:cubicBezTo>
                        <a:cubicBezTo>
                          <a:pt x="-67394" y="1354274"/>
                          <a:pt x="38062" y="1156664"/>
                          <a:pt x="0" y="1035804"/>
                        </a:cubicBezTo>
                        <a:cubicBezTo>
                          <a:pt x="-38062" y="914945"/>
                          <a:pt x="56741" y="724409"/>
                          <a:pt x="0" y="485867"/>
                        </a:cubicBezTo>
                        <a:cubicBezTo>
                          <a:pt x="-56741" y="247325"/>
                          <a:pt x="52490" y="12523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659FB4-F525-49F7-903C-83636C733CDC}"/>
              </a:ext>
            </a:extLst>
          </p:cNvPr>
          <p:cNvSpPr/>
          <p:nvPr/>
        </p:nvSpPr>
        <p:spPr>
          <a:xfrm>
            <a:off x="632098" y="845003"/>
            <a:ext cx="2405570" cy="1456399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54873628">
                  <a:custGeom>
                    <a:avLst/>
                    <a:gdLst>
                      <a:gd name="connsiteX0" fmla="*/ 0 w 2746715"/>
                      <a:gd name="connsiteY0" fmla="*/ 0 h 1748972"/>
                      <a:gd name="connsiteX1" fmla="*/ 494409 w 2746715"/>
                      <a:gd name="connsiteY1" fmla="*/ 0 h 1748972"/>
                      <a:gd name="connsiteX2" fmla="*/ 1071219 w 2746715"/>
                      <a:gd name="connsiteY2" fmla="*/ 0 h 1748972"/>
                      <a:gd name="connsiteX3" fmla="*/ 1620562 w 2746715"/>
                      <a:gd name="connsiteY3" fmla="*/ 0 h 1748972"/>
                      <a:gd name="connsiteX4" fmla="*/ 2224839 w 2746715"/>
                      <a:gd name="connsiteY4" fmla="*/ 0 h 1748972"/>
                      <a:gd name="connsiteX5" fmla="*/ 2746715 w 2746715"/>
                      <a:gd name="connsiteY5" fmla="*/ 0 h 1748972"/>
                      <a:gd name="connsiteX6" fmla="*/ 2746715 w 2746715"/>
                      <a:gd name="connsiteY6" fmla="*/ 565501 h 1748972"/>
                      <a:gd name="connsiteX7" fmla="*/ 2746715 w 2746715"/>
                      <a:gd name="connsiteY7" fmla="*/ 1148492 h 1748972"/>
                      <a:gd name="connsiteX8" fmla="*/ 2746715 w 2746715"/>
                      <a:gd name="connsiteY8" fmla="*/ 1748972 h 1748972"/>
                      <a:gd name="connsiteX9" fmla="*/ 2252306 w 2746715"/>
                      <a:gd name="connsiteY9" fmla="*/ 1748972 h 1748972"/>
                      <a:gd name="connsiteX10" fmla="*/ 1785365 w 2746715"/>
                      <a:gd name="connsiteY10" fmla="*/ 1748972 h 1748972"/>
                      <a:gd name="connsiteX11" fmla="*/ 1236022 w 2746715"/>
                      <a:gd name="connsiteY11" fmla="*/ 1748972 h 1748972"/>
                      <a:gd name="connsiteX12" fmla="*/ 741613 w 2746715"/>
                      <a:gd name="connsiteY12" fmla="*/ 1748972 h 1748972"/>
                      <a:gd name="connsiteX13" fmla="*/ 0 w 2746715"/>
                      <a:gd name="connsiteY13" fmla="*/ 1748972 h 1748972"/>
                      <a:gd name="connsiteX14" fmla="*/ 0 w 2746715"/>
                      <a:gd name="connsiteY14" fmla="*/ 1218450 h 1748972"/>
                      <a:gd name="connsiteX15" fmla="*/ 0 w 2746715"/>
                      <a:gd name="connsiteY15" fmla="*/ 652950 h 1748972"/>
                      <a:gd name="connsiteX16" fmla="*/ 0 w 2746715"/>
                      <a:gd name="connsiteY16" fmla="*/ 0 h 1748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46715" h="1748972" extrusionOk="0">
                        <a:moveTo>
                          <a:pt x="0" y="0"/>
                        </a:moveTo>
                        <a:cubicBezTo>
                          <a:pt x="161768" y="-22061"/>
                          <a:pt x="308977" y="45989"/>
                          <a:pt x="494409" y="0"/>
                        </a:cubicBezTo>
                        <a:cubicBezTo>
                          <a:pt x="679841" y="-45989"/>
                          <a:pt x="839874" y="30708"/>
                          <a:pt x="1071219" y="0"/>
                        </a:cubicBezTo>
                        <a:cubicBezTo>
                          <a:pt x="1302564" y="-30708"/>
                          <a:pt x="1491911" y="903"/>
                          <a:pt x="1620562" y="0"/>
                        </a:cubicBezTo>
                        <a:cubicBezTo>
                          <a:pt x="1749213" y="-903"/>
                          <a:pt x="2012447" y="28500"/>
                          <a:pt x="2224839" y="0"/>
                        </a:cubicBezTo>
                        <a:cubicBezTo>
                          <a:pt x="2437231" y="-28500"/>
                          <a:pt x="2602703" y="54173"/>
                          <a:pt x="2746715" y="0"/>
                        </a:cubicBezTo>
                        <a:cubicBezTo>
                          <a:pt x="2788004" y="256041"/>
                          <a:pt x="2704056" y="447465"/>
                          <a:pt x="2746715" y="565501"/>
                        </a:cubicBezTo>
                        <a:cubicBezTo>
                          <a:pt x="2789374" y="683537"/>
                          <a:pt x="2733849" y="867917"/>
                          <a:pt x="2746715" y="1148492"/>
                        </a:cubicBezTo>
                        <a:cubicBezTo>
                          <a:pt x="2759581" y="1429067"/>
                          <a:pt x="2726037" y="1503932"/>
                          <a:pt x="2746715" y="1748972"/>
                        </a:cubicBezTo>
                        <a:cubicBezTo>
                          <a:pt x="2577135" y="1766410"/>
                          <a:pt x="2497348" y="1737149"/>
                          <a:pt x="2252306" y="1748972"/>
                        </a:cubicBezTo>
                        <a:cubicBezTo>
                          <a:pt x="2007264" y="1760795"/>
                          <a:pt x="1941834" y="1716454"/>
                          <a:pt x="1785365" y="1748972"/>
                        </a:cubicBezTo>
                        <a:cubicBezTo>
                          <a:pt x="1628896" y="1781490"/>
                          <a:pt x="1402138" y="1741721"/>
                          <a:pt x="1236022" y="1748972"/>
                        </a:cubicBezTo>
                        <a:cubicBezTo>
                          <a:pt x="1069906" y="1756223"/>
                          <a:pt x="972397" y="1705196"/>
                          <a:pt x="741613" y="1748972"/>
                        </a:cubicBezTo>
                        <a:cubicBezTo>
                          <a:pt x="510829" y="1792748"/>
                          <a:pt x="236975" y="1664056"/>
                          <a:pt x="0" y="1748972"/>
                        </a:cubicBezTo>
                        <a:cubicBezTo>
                          <a:pt x="-6762" y="1544612"/>
                          <a:pt x="7233" y="1364669"/>
                          <a:pt x="0" y="1218450"/>
                        </a:cubicBezTo>
                        <a:cubicBezTo>
                          <a:pt x="-7233" y="1072231"/>
                          <a:pt x="41733" y="786525"/>
                          <a:pt x="0" y="652950"/>
                        </a:cubicBezTo>
                        <a:cubicBezTo>
                          <a:pt x="-41733" y="519375"/>
                          <a:pt x="18962" y="20368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6AD640-6D01-4D06-8D17-FDE64D8A6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81" y="2449266"/>
            <a:ext cx="2331964" cy="1748973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855555741">
                  <a:custGeom>
                    <a:avLst/>
                    <a:gdLst>
                      <a:gd name="connsiteX0" fmla="*/ 0 w 2670628"/>
                      <a:gd name="connsiteY0" fmla="*/ 0 h 2002971"/>
                      <a:gd name="connsiteX1" fmla="*/ 534126 w 2670628"/>
                      <a:gd name="connsiteY1" fmla="*/ 0 h 2002971"/>
                      <a:gd name="connsiteX2" fmla="*/ 1041545 w 2670628"/>
                      <a:gd name="connsiteY2" fmla="*/ 0 h 2002971"/>
                      <a:gd name="connsiteX3" fmla="*/ 1602377 w 2670628"/>
                      <a:gd name="connsiteY3" fmla="*/ 0 h 2002971"/>
                      <a:gd name="connsiteX4" fmla="*/ 2163209 w 2670628"/>
                      <a:gd name="connsiteY4" fmla="*/ 0 h 2002971"/>
                      <a:gd name="connsiteX5" fmla="*/ 2670628 w 2670628"/>
                      <a:gd name="connsiteY5" fmla="*/ 0 h 2002971"/>
                      <a:gd name="connsiteX6" fmla="*/ 2670628 w 2670628"/>
                      <a:gd name="connsiteY6" fmla="*/ 460683 h 2002971"/>
                      <a:gd name="connsiteX7" fmla="*/ 2670628 w 2670628"/>
                      <a:gd name="connsiteY7" fmla="*/ 921367 h 2002971"/>
                      <a:gd name="connsiteX8" fmla="*/ 2670628 w 2670628"/>
                      <a:gd name="connsiteY8" fmla="*/ 1362020 h 2002971"/>
                      <a:gd name="connsiteX9" fmla="*/ 2670628 w 2670628"/>
                      <a:gd name="connsiteY9" fmla="*/ 2002971 h 2002971"/>
                      <a:gd name="connsiteX10" fmla="*/ 2189915 w 2670628"/>
                      <a:gd name="connsiteY10" fmla="*/ 2002971 h 2002971"/>
                      <a:gd name="connsiteX11" fmla="*/ 1735908 w 2670628"/>
                      <a:gd name="connsiteY11" fmla="*/ 2002971 h 2002971"/>
                      <a:gd name="connsiteX12" fmla="*/ 1228489 w 2670628"/>
                      <a:gd name="connsiteY12" fmla="*/ 2002971 h 2002971"/>
                      <a:gd name="connsiteX13" fmla="*/ 721070 w 2670628"/>
                      <a:gd name="connsiteY13" fmla="*/ 2002971 h 2002971"/>
                      <a:gd name="connsiteX14" fmla="*/ 0 w 2670628"/>
                      <a:gd name="connsiteY14" fmla="*/ 2002971 h 2002971"/>
                      <a:gd name="connsiteX15" fmla="*/ 0 w 2670628"/>
                      <a:gd name="connsiteY15" fmla="*/ 1482199 h 2002971"/>
                      <a:gd name="connsiteX16" fmla="*/ 0 w 2670628"/>
                      <a:gd name="connsiteY16" fmla="*/ 1041545 h 2002971"/>
                      <a:gd name="connsiteX17" fmla="*/ 0 w 2670628"/>
                      <a:gd name="connsiteY17" fmla="*/ 580862 h 2002971"/>
                      <a:gd name="connsiteX18" fmla="*/ 0 w 2670628"/>
                      <a:gd name="connsiteY18" fmla="*/ 0 h 2002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670628" h="2002971" fill="none" extrusionOk="0">
                        <a:moveTo>
                          <a:pt x="0" y="0"/>
                        </a:moveTo>
                        <a:cubicBezTo>
                          <a:pt x="202702" y="-58937"/>
                          <a:pt x="400813" y="44792"/>
                          <a:pt x="534126" y="0"/>
                        </a:cubicBezTo>
                        <a:cubicBezTo>
                          <a:pt x="667439" y="-44792"/>
                          <a:pt x="937953" y="18121"/>
                          <a:pt x="1041545" y="0"/>
                        </a:cubicBezTo>
                        <a:cubicBezTo>
                          <a:pt x="1145137" y="-18121"/>
                          <a:pt x="1376478" y="31093"/>
                          <a:pt x="1602377" y="0"/>
                        </a:cubicBezTo>
                        <a:cubicBezTo>
                          <a:pt x="1828276" y="-31093"/>
                          <a:pt x="1928229" y="49928"/>
                          <a:pt x="2163209" y="0"/>
                        </a:cubicBezTo>
                        <a:cubicBezTo>
                          <a:pt x="2398189" y="-49928"/>
                          <a:pt x="2432162" y="42798"/>
                          <a:pt x="2670628" y="0"/>
                        </a:cubicBezTo>
                        <a:cubicBezTo>
                          <a:pt x="2709167" y="106439"/>
                          <a:pt x="2627184" y="281296"/>
                          <a:pt x="2670628" y="460683"/>
                        </a:cubicBezTo>
                        <a:cubicBezTo>
                          <a:pt x="2714072" y="640070"/>
                          <a:pt x="2664262" y="771900"/>
                          <a:pt x="2670628" y="921367"/>
                        </a:cubicBezTo>
                        <a:cubicBezTo>
                          <a:pt x="2676994" y="1070834"/>
                          <a:pt x="2668411" y="1212734"/>
                          <a:pt x="2670628" y="1362020"/>
                        </a:cubicBezTo>
                        <a:cubicBezTo>
                          <a:pt x="2672845" y="1511306"/>
                          <a:pt x="2656671" y="1754656"/>
                          <a:pt x="2670628" y="2002971"/>
                        </a:cubicBezTo>
                        <a:cubicBezTo>
                          <a:pt x="2510431" y="2013843"/>
                          <a:pt x="2405012" y="1991798"/>
                          <a:pt x="2189915" y="2002971"/>
                        </a:cubicBezTo>
                        <a:cubicBezTo>
                          <a:pt x="1974818" y="2014144"/>
                          <a:pt x="1935141" y="1997944"/>
                          <a:pt x="1735908" y="2002971"/>
                        </a:cubicBezTo>
                        <a:cubicBezTo>
                          <a:pt x="1536675" y="2007998"/>
                          <a:pt x="1477972" y="1986120"/>
                          <a:pt x="1228489" y="2002971"/>
                        </a:cubicBezTo>
                        <a:cubicBezTo>
                          <a:pt x="979006" y="2019822"/>
                          <a:pt x="952357" y="1983077"/>
                          <a:pt x="721070" y="2002971"/>
                        </a:cubicBezTo>
                        <a:cubicBezTo>
                          <a:pt x="489783" y="2022865"/>
                          <a:pt x="168101" y="1997788"/>
                          <a:pt x="0" y="2002971"/>
                        </a:cubicBezTo>
                        <a:cubicBezTo>
                          <a:pt x="-32279" y="1783298"/>
                          <a:pt x="27942" y="1587562"/>
                          <a:pt x="0" y="1482199"/>
                        </a:cubicBezTo>
                        <a:cubicBezTo>
                          <a:pt x="-27942" y="1376836"/>
                          <a:pt x="52012" y="1144667"/>
                          <a:pt x="0" y="1041545"/>
                        </a:cubicBezTo>
                        <a:cubicBezTo>
                          <a:pt x="-52012" y="938423"/>
                          <a:pt x="34558" y="802538"/>
                          <a:pt x="0" y="580862"/>
                        </a:cubicBezTo>
                        <a:cubicBezTo>
                          <a:pt x="-34558" y="359186"/>
                          <a:pt x="43093" y="285640"/>
                          <a:pt x="0" y="0"/>
                        </a:cubicBezTo>
                        <a:close/>
                      </a:path>
                      <a:path w="2670628" h="2002971" stroke="0" extrusionOk="0">
                        <a:moveTo>
                          <a:pt x="0" y="0"/>
                        </a:moveTo>
                        <a:cubicBezTo>
                          <a:pt x="109705" y="-9772"/>
                          <a:pt x="392869" y="34449"/>
                          <a:pt x="507419" y="0"/>
                        </a:cubicBezTo>
                        <a:cubicBezTo>
                          <a:pt x="621969" y="-34449"/>
                          <a:pt x="737730" y="20107"/>
                          <a:pt x="961426" y="0"/>
                        </a:cubicBezTo>
                        <a:cubicBezTo>
                          <a:pt x="1185122" y="-20107"/>
                          <a:pt x="1333698" y="42586"/>
                          <a:pt x="1495552" y="0"/>
                        </a:cubicBezTo>
                        <a:cubicBezTo>
                          <a:pt x="1657406" y="-42586"/>
                          <a:pt x="1905249" y="32763"/>
                          <a:pt x="2029677" y="0"/>
                        </a:cubicBezTo>
                        <a:cubicBezTo>
                          <a:pt x="2154105" y="-32763"/>
                          <a:pt x="2415240" y="10721"/>
                          <a:pt x="2670628" y="0"/>
                        </a:cubicBezTo>
                        <a:cubicBezTo>
                          <a:pt x="2694781" y="142839"/>
                          <a:pt x="2638245" y="323646"/>
                          <a:pt x="2670628" y="480713"/>
                        </a:cubicBezTo>
                        <a:cubicBezTo>
                          <a:pt x="2703011" y="637780"/>
                          <a:pt x="2643457" y="814775"/>
                          <a:pt x="2670628" y="921367"/>
                        </a:cubicBezTo>
                        <a:cubicBezTo>
                          <a:pt x="2697799" y="1027959"/>
                          <a:pt x="2657203" y="1294034"/>
                          <a:pt x="2670628" y="1462169"/>
                        </a:cubicBezTo>
                        <a:cubicBezTo>
                          <a:pt x="2684053" y="1630304"/>
                          <a:pt x="2663159" y="1810305"/>
                          <a:pt x="2670628" y="2002971"/>
                        </a:cubicBezTo>
                        <a:cubicBezTo>
                          <a:pt x="2510291" y="2006720"/>
                          <a:pt x="2313580" y="1990275"/>
                          <a:pt x="2083090" y="2002971"/>
                        </a:cubicBezTo>
                        <a:cubicBezTo>
                          <a:pt x="1852600" y="2015667"/>
                          <a:pt x="1785313" y="1977149"/>
                          <a:pt x="1602377" y="2002971"/>
                        </a:cubicBezTo>
                        <a:cubicBezTo>
                          <a:pt x="1419441" y="2028793"/>
                          <a:pt x="1260279" y="1950509"/>
                          <a:pt x="1014839" y="2002971"/>
                        </a:cubicBezTo>
                        <a:cubicBezTo>
                          <a:pt x="769399" y="2055433"/>
                          <a:pt x="506197" y="1892787"/>
                          <a:pt x="0" y="2002971"/>
                        </a:cubicBezTo>
                        <a:cubicBezTo>
                          <a:pt x="-27338" y="1820501"/>
                          <a:pt x="40010" y="1693347"/>
                          <a:pt x="0" y="1542288"/>
                        </a:cubicBezTo>
                        <a:cubicBezTo>
                          <a:pt x="-40010" y="1391229"/>
                          <a:pt x="9966" y="1260656"/>
                          <a:pt x="0" y="1001486"/>
                        </a:cubicBezTo>
                        <a:cubicBezTo>
                          <a:pt x="-9966" y="742316"/>
                          <a:pt x="17946" y="679550"/>
                          <a:pt x="0" y="540802"/>
                        </a:cubicBezTo>
                        <a:cubicBezTo>
                          <a:pt x="-17946" y="402054"/>
                          <a:pt x="60838" y="2386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22D915-6680-4821-A4DE-2A02825771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615" y="4826639"/>
            <a:ext cx="829945" cy="2334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03E13C-AB2D-46EE-BC1D-A3B0ED18AF65}"/>
              </a:ext>
            </a:extLst>
          </p:cNvPr>
          <p:cNvSpPr txBox="1"/>
          <p:nvPr/>
        </p:nvSpPr>
        <p:spPr>
          <a:xfrm>
            <a:off x="1162374" y="2421709"/>
            <a:ext cx="18752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Майки </a:t>
            </a:r>
            <a:r>
              <a:rPr lang="en-US" dirty="0"/>
              <a:t>S, M, 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09BEA-B13A-442C-BDCF-FD2ED21A126C}"/>
              </a:ext>
            </a:extLst>
          </p:cNvPr>
          <p:cNvSpPr txBox="1"/>
          <p:nvPr/>
        </p:nvSpPr>
        <p:spPr>
          <a:xfrm>
            <a:off x="6292680" y="2571750"/>
            <a:ext cx="22415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Подрезать дерево продукта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D8B89B-5632-4B09-B349-A59EE8989EAF}"/>
              </a:ext>
            </a:extLst>
          </p:cNvPr>
          <p:cNvSpPr txBox="1"/>
          <p:nvPr/>
        </p:nvSpPr>
        <p:spPr>
          <a:xfrm>
            <a:off x="3797085" y="4325419"/>
            <a:ext cx="18752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Коробочки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0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Выработка единой концепции - фасилитации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887B2-5B81-1D4E-A26D-E8BF86D8C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51D9BAD-EF22-4AC7-8AD5-3212EDC12F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8" y="1097851"/>
            <a:ext cx="3399468" cy="2792924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108922235">
                  <a:custGeom>
                    <a:avLst/>
                    <a:gdLst>
                      <a:gd name="connsiteX0" fmla="*/ 0 w 4135036"/>
                      <a:gd name="connsiteY0" fmla="*/ 0 h 3397250"/>
                      <a:gd name="connsiteX1" fmla="*/ 632070 w 4135036"/>
                      <a:gd name="connsiteY1" fmla="*/ 0 h 3397250"/>
                      <a:gd name="connsiteX2" fmla="*/ 1181439 w 4135036"/>
                      <a:gd name="connsiteY2" fmla="*/ 0 h 3397250"/>
                      <a:gd name="connsiteX3" fmla="*/ 1730808 w 4135036"/>
                      <a:gd name="connsiteY3" fmla="*/ 0 h 3397250"/>
                      <a:gd name="connsiteX4" fmla="*/ 2362878 w 4135036"/>
                      <a:gd name="connsiteY4" fmla="*/ 0 h 3397250"/>
                      <a:gd name="connsiteX5" fmla="*/ 2953597 w 4135036"/>
                      <a:gd name="connsiteY5" fmla="*/ 0 h 3397250"/>
                      <a:gd name="connsiteX6" fmla="*/ 3502966 w 4135036"/>
                      <a:gd name="connsiteY6" fmla="*/ 0 h 3397250"/>
                      <a:gd name="connsiteX7" fmla="*/ 4135036 w 4135036"/>
                      <a:gd name="connsiteY7" fmla="*/ 0 h 3397250"/>
                      <a:gd name="connsiteX8" fmla="*/ 4135036 w 4135036"/>
                      <a:gd name="connsiteY8" fmla="*/ 600181 h 3397250"/>
                      <a:gd name="connsiteX9" fmla="*/ 4135036 w 4135036"/>
                      <a:gd name="connsiteY9" fmla="*/ 1200362 h 3397250"/>
                      <a:gd name="connsiteX10" fmla="*/ 4135036 w 4135036"/>
                      <a:gd name="connsiteY10" fmla="*/ 1834515 h 3397250"/>
                      <a:gd name="connsiteX11" fmla="*/ 4135036 w 4135036"/>
                      <a:gd name="connsiteY11" fmla="*/ 2332778 h 3397250"/>
                      <a:gd name="connsiteX12" fmla="*/ 4135036 w 4135036"/>
                      <a:gd name="connsiteY12" fmla="*/ 2797069 h 3397250"/>
                      <a:gd name="connsiteX13" fmla="*/ 4135036 w 4135036"/>
                      <a:gd name="connsiteY13" fmla="*/ 3397250 h 3397250"/>
                      <a:gd name="connsiteX14" fmla="*/ 3585667 w 4135036"/>
                      <a:gd name="connsiteY14" fmla="*/ 3397250 h 3397250"/>
                      <a:gd name="connsiteX15" fmla="*/ 2912247 w 4135036"/>
                      <a:gd name="connsiteY15" fmla="*/ 3397250 h 3397250"/>
                      <a:gd name="connsiteX16" fmla="*/ 2445578 w 4135036"/>
                      <a:gd name="connsiteY16" fmla="*/ 3397250 h 3397250"/>
                      <a:gd name="connsiteX17" fmla="*/ 1978910 w 4135036"/>
                      <a:gd name="connsiteY17" fmla="*/ 3397250 h 3397250"/>
                      <a:gd name="connsiteX18" fmla="*/ 1429541 w 4135036"/>
                      <a:gd name="connsiteY18" fmla="*/ 3397250 h 3397250"/>
                      <a:gd name="connsiteX19" fmla="*/ 838822 w 4135036"/>
                      <a:gd name="connsiteY19" fmla="*/ 3397250 h 3397250"/>
                      <a:gd name="connsiteX20" fmla="*/ 0 w 4135036"/>
                      <a:gd name="connsiteY20" fmla="*/ 3397250 h 3397250"/>
                      <a:gd name="connsiteX21" fmla="*/ 0 w 4135036"/>
                      <a:gd name="connsiteY21" fmla="*/ 2932959 h 3397250"/>
                      <a:gd name="connsiteX22" fmla="*/ 0 w 4135036"/>
                      <a:gd name="connsiteY22" fmla="*/ 2298806 h 3397250"/>
                      <a:gd name="connsiteX23" fmla="*/ 0 w 4135036"/>
                      <a:gd name="connsiteY23" fmla="*/ 1732598 h 3397250"/>
                      <a:gd name="connsiteX24" fmla="*/ 0 w 4135036"/>
                      <a:gd name="connsiteY24" fmla="*/ 1200362 h 3397250"/>
                      <a:gd name="connsiteX25" fmla="*/ 0 w 4135036"/>
                      <a:gd name="connsiteY25" fmla="*/ 566208 h 3397250"/>
                      <a:gd name="connsiteX26" fmla="*/ 0 w 4135036"/>
                      <a:gd name="connsiteY26" fmla="*/ 0 h 3397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135036" h="3397250" fill="none" extrusionOk="0">
                        <a:moveTo>
                          <a:pt x="0" y="0"/>
                        </a:moveTo>
                        <a:cubicBezTo>
                          <a:pt x="149914" y="-59582"/>
                          <a:pt x="378343" y="48463"/>
                          <a:pt x="632070" y="0"/>
                        </a:cubicBezTo>
                        <a:cubicBezTo>
                          <a:pt x="885797" y="-48463"/>
                          <a:pt x="1013160" y="7232"/>
                          <a:pt x="1181439" y="0"/>
                        </a:cubicBezTo>
                        <a:cubicBezTo>
                          <a:pt x="1349718" y="-7232"/>
                          <a:pt x="1521495" y="27376"/>
                          <a:pt x="1730808" y="0"/>
                        </a:cubicBezTo>
                        <a:cubicBezTo>
                          <a:pt x="1940121" y="-27376"/>
                          <a:pt x="2185435" y="17327"/>
                          <a:pt x="2362878" y="0"/>
                        </a:cubicBezTo>
                        <a:cubicBezTo>
                          <a:pt x="2540321" y="-17327"/>
                          <a:pt x="2713729" y="37482"/>
                          <a:pt x="2953597" y="0"/>
                        </a:cubicBezTo>
                        <a:cubicBezTo>
                          <a:pt x="3193465" y="-37482"/>
                          <a:pt x="3337301" y="42506"/>
                          <a:pt x="3502966" y="0"/>
                        </a:cubicBezTo>
                        <a:cubicBezTo>
                          <a:pt x="3668631" y="-42506"/>
                          <a:pt x="3957513" y="24763"/>
                          <a:pt x="4135036" y="0"/>
                        </a:cubicBezTo>
                        <a:cubicBezTo>
                          <a:pt x="4141630" y="123529"/>
                          <a:pt x="4111841" y="313189"/>
                          <a:pt x="4135036" y="600181"/>
                        </a:cubicBezTo>
                        <a:cubicBezTo>
                          <a:pt x="4158231" y="887173"/>
                          <a:pt x="4098021" y="905881"/>
                          <a:pt x="4135036" y="1200362"/>
                        </a:cubicBezTo>
                        <a:cubicBezTo>
                          <a:pt x="4172051" y="1494843"/>
                          <a:pt x="4061326" y="1676703"/>
                          <a:pt x="4135036" y="1834515"/>
                        </a:cubicBezTo>
                        <a:cubicBezTo>
                          <a:pt x="4208746" y="1992327"/>
                          <a:pt x="4087647" y="2214541"/>
                          <a:pt x="4135036" y="2332778"/>
                        </a:cubicBezTo>
                        <a:cubicBezTo>
                          <a:pt x="4182425" y="2451015"/>
                          <a:pt x="4111715" y="2593854"/>
                          <a:pt x="4135036" y="2797069"/>
                        </a:cubicBezTo>
                        <a:cubicBezTo>
                          <a:pt x="4158357" y="3000284"/>
                          <a:pt x="4113239" y="3261068"/>
                          <a:pt x="4135036" y="3397250"/>
                        </a:cubicBezTo>
                        <a:cubicBezTo>
                          <a:pt x="3924569" y="3424318"/>
                          <a:pt x="3816056" y="3343365"/>
                          <a:pt x="3585667" y="3397250"/>
                        </a:cubicBezTo>
                        <a:cubicBezTo>
                          <a:pt x="3355278" y="3451135"/>
                          <a:pt x="3242824" y="3359090"/>
                          <a:pt x="2912247" y="3397250"/>
                        </a:cubicBezTo>
                        <a:cubicBezTo>
                          <a:pt x="2581670" y="3435410"/>
                          <a:pt x="2617313" y="3378559"/>
                          <a:pt x="2445578" y="3397250"/>
                        </a:cubicBezTo>
                        <a:cubicBezTo>
                          <a:pt x="2273843" y="3415941"/>
                          <a:pt x="2205415" y="3385872"/>
                          <a:pt x="1978910" y="3397250"/>
                        </a:cubicBezTo>
                        <a:cubicBezTo>
                          <a:pt x="1752405" y="3408628"/>
                          <a:pt x="1600953" y="3363335"/>
                          <a:pt x="1429541" y="3397250"/>
                        </a:cubicBezTo>
                        <a:cubicBezTo>
                          <a:pt x="1258129" y="3431165"/>
                          <a:pt x="968000" y="3396122"/>
                          <a:pt x="838822" y="3397250"/>
                        </a:cubicBezTo>
                        <a:cubicBezTo>
                          <a:pt x="709644" y="3398378"/>
                          <a:pt x="268748" y="3327022"/>
                          <a:pt x="0" y="3397250"/>
                        </a:cubicBezTo>
                        <a:cubicBezTo>
                          <a:pt x="-12114" y="3220173"/>
                          <a:pt x="8355" y="3106368"/>
                          <a:pt x="0" y="2932959"/>
                        </a:cubicBezTo>
                        <a:cubicBezTo>
                          <a:pt x="-8355" y="2759550"/>
                          <a:pt x="27347" y="2605265"/>
                          <a:pt x="0" y="2298806"/>
                        </a:cubicBezTo>
                        <a:cubicBezTo>
                          <a:pt x="-27347" y="1992347"/>
                          <a:pt x="19339" y="2000888"/>
                          <a:pt x="0" y="1732598"/>
                        </a:cubicBezTo>
                        <a:cubicBezTo>
                          <a:pt x="-19339" y="1464308"/>
                          <a:pt x="10924" y="1394356"/>
                          <a:pt x="0" y="1200362"/>
                        </a:cubicBezTo>
                        <a:cubicBezTo>
                          <a:pt x="-10924" y="1006368"/>
                          <a:pt x="9097" y="845258"/>
                          <a:pt x="0" y="566208"/>
                        </a:cubicBezTo>
                        <a:cubicBezTo>
                          <a:pt x="-9097" y="287158"/>
                          <a:pt x="5932" y="136577"/>
                          <a:pt x="0" y="0"/>
                        </a:cubicBezTo>
                        <a:close/>
                      </a:path>
                      <a:path w="4135036" h="3397250" stroke="0" extrusionOk="0">
                        <a:moveTo>
                          <a:pt x="0" y="0"/>
                        </a:moveTo>
                        <a:cubicBezTo>
                          <a:pt x="331821" y="-27584"/>
                          <a:pt x="475047" y="80371"/>
                          <a:pt x="673420" y="0"/>
                        </a:cubicBezTo>
                        <a:cubicBezTo>
                          <a:pt x="871793" y="-80371"/>
                          <a:pt x="950677" y="63298"/>
                          <a:pt x="1222789" y="0"/>
                        </a:cubicBezTo>
                        <a:cubicBezTo>
                          <a:pt x="1494901" y="-63298"/>
                          <a:pt x="1656025" y="64374"/>
                          <a:pt x="1896209" y="0"/>
                        </a:cubicBezTo>
                        <a:cubicBezTo>
                          <a:pt x="2136393" y="-64374"/>
                          <a:pt x="2253560" y="16425"/>
                          <a:pt x="2404228" y="0"/>
                        </a:cubicBezTo>
                        <a:cubicBezTo>
                          <a:pt x="2554896" y="-16425"/>
                          <a:pt x="2696942" y="54423"/>
                          <a:pt x="2912247" y="0"/>
                        </a:cubicBezTo>
                        <a:cubicBezTo>
                          <a:pt x="3127552" y="-54423"/>
                          <a:pt x="3280845" y="48227"/>
                          <a:pt x="3378915" y="0"/>
                        </a:cubicBezTo>
                        <a:cubicBezTo>
                          <a:pt x="3476985" y="-48227"/>
                          <a:pt x="3821616" y="17644"/>
                          <a:pt x="4135036" y="0"/>
                        </a:cubicBezTo>
                        <a:cubicBezTo>
                          <a:pt x="4182205" y="106851"/>
                          <a:pt x="4100942" y="367061"/>
                          <a:pt x="4135036" y="498263"/>
                        </a:cubicBezTo>
                        <a:cubicBezTo>
                          <a:pt x="4169130" y="629465"/>
                          <a:pt x="4078637" y="905970"/>
                          <a:pt x="4135036" y="1132417"/>
                        </a:cubicBezTo>
                        <a:cubicBezTo>
                          <a:pt x="4191435" y="1358864"/>
                          <a:pt x="4090042" y="1515679"/>
                          <a:pt x="4135036" y="1630680"/>
                        </a:cubicBezTo>
                        <a:cubicBezTo>
                          <a:pt x="4180030" y="1745681"/>
                          <a:pt x="4080706" y="1885537"/>
                          <a:pt x="4135036" y="2094971"/>
                        </a:cubicBezTo>
                        <a:cubicBezTo>
                          <a:pt x="4189366" y="2304405"/>
                          <a:pt x="4108946" y="2436269"/>
                          <a:pt x="4135036" y="2559262"/>
                        </a:cubicBezTo>
                        <a:cubicBezTo>
                          <a:pt x="4161126" y="2682255"/>
                          <a:pt x="4093554" y="3228453"/>
                          <a:pt x="4135036" y="3397250"/>
                        </a:cubicBezTo>
                        <a:cubicBezTo>
                          <a:pt x="3927625" y="3413839"/>
                          <a:pt x="3698546" y="3394896"/>
                          <a:pt x="3585667" y="3397250"/>
                        </a:cubicBezTo>
                        <a:cubicBezTo>
                          <a:pt x="3472788" y="3399604"/>
                          <a:pt x="3214454" y="3367393"/>
                          <a:pt x="2912247" y="3397250"/>
                        </a:cubicBezTo>
                        <a:cubicBezTo>
                          <a:pt x="2610040" y="3427107"/>
                          <a:pt x="2608989" y="3384824"/>
                          <a:pt x="2321527" y="3397250"/>
                        </a:cubicBezTo>
                        <a:cubicBezTo>
                          <a:pt x="2034065" y="3409676"/>
                          <a:pt x="1894620" y="3389755"/>
                          <a:pt x="1772158" y="3397250"/>
                        </a:cubicBezTo>
                        <a:cubicBezTo>
                          <a:pt x="1649696" y="3404745"/>
                          <a:pt x="1304753" y="3364127"/>
                          <a:pt x="1181439" y="3397250"/>
                        </a:cubicBezTo>
                        <a:cubicBezTo>
                          <a:pt x="1058125" y="3430373"/>
                          <a:pt x="780547" y="3371707"/>
                          <a:pt x="673420" y="3397250"/>
                        </a:cubicBezTo>
                        <a:cubicBezTo>
                          <a:pt x="566293" y="3422793"/>
                          <a:pt x="142182" y="3342619"/>
                          <a:pt x="0" y="3397250"/>
                        </a:cubicBezTo>
                        <a:cubicBezTo>
                          <a:pt x="-58303" y="3244901"/>
                          <a:pt x="9382" y="3001442"/>
                          <a:pt x="0" y="2763097"/>
                        </a:cubicBezTo>
                        <a:cubicBezTo>
                          <a:pt x="-9382" y="2524752"/>
                          <a:pt x="58124" y="2415471"/>
                          <a:pt x="0" y="2128943"/>
                        </a:cubicBezTo>
                        <a:cubicBezTo>
                          <a:pt x="-58124" y="1842415"/>
                          <a:pt x="53511" y="1834838"/>
                          <a:pt x="0" y="1664653"/>
                        </a:cubicBezTo>
                        <a:cubicBezTo>
                          <a:pt x="-53511" y="1494468"/>
                          <a:pt x="65734" y="1204781"/>
                          <a:pt x="0" y="1064472"/>
                        </a:cubicBezTo>
                        <a:cubicBezTo>
                          <a:pt x="-65734" y="924163"/>
                          <a:pt x="88276" y="25892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42B406-3148-4FAD-B9F9-E42525ECD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455" y="4826639"/>
            <a:ext cx="829945" cy="2334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2B2DE3-ED44-4027-A5C7-104B9A7B74D5}"/>
              </a:ext>
            </a:extLst>
          </p:cNvPr>
          <p:cNvSpPr txBox="1"/>
          <p:nvPr/>
        </p:nvSpPr>
        <p:spPr>
          <a:xfrm>
            <a:off x="4702628" y="1293162"/>
            <a:ext cx="3013166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Мировое кафе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Открытое пространство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Сбор мнений с помощью модерационных карт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Сбор мнений с помощью ментальных карт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F68B3-F5B2-4EB9-8764-9C48858E6071}"/>
              </a:ext>
            </a:extLst>
          </p:cNvPr>
          <p:cNvSpPr txBox="1"/>
          <p:nvPr/>
        </p:nvSpPr>
        <p:spPr>
          <a:xfrm>
            <a:off x="1557519" y="4226352"/>
            <a:ext cx="70731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Рекомендация к просмотру: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Инструменты фасилитации в работе аналитика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5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Объяснение сложных понятий бытовым языком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887B2-5B81-1D4E-A26D-E8BF86D8C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Content Placeholder 4" descr="A screenshot of a menu&#10;&#10;Description automatically generated with medium confidence">
            <a:extLst>
              <a:ext uri="{FF2B5EF4-FFF2-40B4-BE49-F238E27FC236}">
                <a16:creationId xmlns:a16="http://schemas.microsoft.com/office/drawing/2014/main" id="{81128DEB-F1EE-409F-92BE-7F976C70E6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16" y="979870"/>
            <a:ext cx="6697597" cy="3397250"/>
          </a:xfr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23143218">
                  <a:custGeom>
                    <a:avLst/>
                    <a:gdLst>
                      <a:gd name="connsiteX0" fmla="*/ 0 w 6697597"/>
                      <a:gd name="connsiteY0" fmla="*/ 0 h 3397250"/>
                      <a:gd name="connsiteX1" fmla="*/ 357205 w 6697597"/>
                      <a:gd name="connsiteY1" fmla="*/ 0 h 3397250"/>
                      <a:gd name="connsiteX2" fmla="*/ 982314 w 6697597"/>
                      <a:gd name="connsiteY2" fmla="*/ 0 h 3397250"/>
                      <a:gd name="connsiteX3" fmla="*/ 1540447 w 6697597"/>
                      <a:gd name="connsiteY3" fmla="*/ 0 h 3397250"/>
                      <a:gd name="connsiteX4" fmla="*/ 2165556 w 6697597"/>
                      <a:gd name="connsiteY4" fmla="*/ 0 h 3397250"/>
                      <a:gd name="connsiteX5" fmla="*/ 2589738 w 6697597"/>
                      <a:gd name="connsiteY5" fmla="*/ 0 h 3397250"/>
                      <a:gd name="connsiteX6" fmla="*/ 3147871 w 6697597"/>
                      <a:gd name="connsiteY6" fmla="*/ 0 h 3397250"/>
                      <a:gd name="connsiteX7" fmla="*/ 3639028 w 6697597"/>
                      <a:gd name="connsiteY7" fmla="*/ 0 h 3397250"/>
                      <a:gd name="connsiteX8" fmla="*/ 4331113 w 6697597"/>
                      <a:gd name="connsiteY8" fmla="*/ 0 h 3397250"/>
                      <a:gd name="connsiteX9" fmla="*/ 4755294 w 6697597"/>
                      <a:gd name="connsiteY9" fmla="*/ 0 h 3397250"/>
                      <a:gd name="connsiteX10" fmla="*/ 5447379 w 6697597"/>
                      <a:gd name="connsiteY10" fmla="*/ 0 h 3397250"/>
                      <a:gd name="connsiteX11" fmla="*/ 6005512 w 6697597"/>
                      <a:gd name="connsiteY11" fmla="*/ 0 h 3397250"/>
                      <a:gd name="connsiteX12" fmla="*/ 6697597 w 6697597"/>
                      <a:gd name="connsiteY12" fmla="*/ 0 h 3397250"/>
                      <a:gd name="connsiteX13" fmla="*/ 6697597 w 6697597"/>
                      <a:gd name="connsiteY13" fmla="*/ 600181 h 3397250"/>
                      <a:gd name="connsiteX14" fmla="*/ 6697597 w 6697597"/>
                      <a:gd name="connsiteY14" fmla="*/ 1234334 h 3397250"/>
                      <a:gd name="connsiteX15" fmla="*/ 6697597 w 6697597"/>
                      <a:gd name="connsiteY15" fmla="*/ 1766570 h 3397250"/>
                      <a:gd name="connsiteX16" fmla="*/ 6697597 w 6697597"/>
                      <a:gd name="connsiteY16" fmla="*/ 2332778 h 3397250"/>
                      <a:gd name="connsiteX17" fmla="*/ 6697597 w 6697597"/>
                      <a:gd name="connsiteY17" fmla="*/ 2898987 h 3397250"/>
                      <a:gd name="connsiteX18" fmla="*/ 6697597 w 6697597"/>
                      <a:gd name="connsiteY18" fmla="*/ 3397250 h 3397250"/>
                      <a:gd name="connsiteX19" fmla="*/ 6005512 w 6697597"/>
                      <a:gd name="connsiteY19" fmla="*/ 3397250 h 3397250"/>
                      <a:gd name="connsiteX20" fmla="*/ 5514355 w 6697597"/>
                      <a:gd name="connsiteY20" fmla="*/ 3397250 h 3397250"/>
                      <a:gd name="connsiteX21" fmla="*/ 4956222 w 6697597"/>
                      <a:gd name="connsiteY21" fmla="*/ 3397250 h 3397250"/>
                      <a:gd name="connsiteX22" fmla="*/ 4599017 w 6697597"/>
                      <a:gd name="connsiteY22" fmla="*/ 3397250 h 3397250"/>
                      <a:gd name="connsiteX23" fmla="*/ 3906932 w 6697597"/>
                      <a:gd name="connsiteY23" fmla="*/ 3397250 h 3397250"/>
                      <a:gd name="connsiteX24" fmla="*/ 3415774 w 6697597"/>
                      <a:gd name="connsiteY24" fmla="*/ 3397250 h 3397250"/>
                      <a:gd name="connsiteX25" fmla="*/ 2924617 w 6697597"/>
                      <a:gd name="connsiteY25" fmla="*/ 3397250 h 3397250"/>
                      <a:gd name="connsiteX26" fmla="*/ 2232532 w 6697597"/>
                      <a:gd name="connsiteY26" fmla="*/ 3397250 h 3397250"/>
                      <a:gd name="connsiteX27" fmla="*/ 1540447 w 6697597"/>
                      <a:gd name="connsiteY27" fmla="*/ 3397250 h 3397250"/>
                      <a:gd name="connsiteX28" fmla="*/ 848362 w 6697597"/>
                      <a:gd name="connsiteY28" fmla="*/ 3397250 h 3397250"/>
                      <a:gd name="connsiteX29" fmla="*/ 0 w 6697597"/>
                      <a:gd name="connsiteY29" fmla="*/ 3397250 h 3397250"/>
                      <a:gd name="connsiteX30" fmla="*/ 0 w 6697597"/>
                      <a:gd name="connsiteY30" fmla="*/ 2932959 h 3397250"/>
                      <a:gd name="connsiteX31" fmla="*/ 0 w 6697597"/>
                      <a:gd name="connsiteY31" fmla="*/ 2468668 h 3397250"/>
                      <a:gd name="connsiteX32" fmla="*/ 0 w 6697597"/>
                      <a:gd name="connsiteY32" fmla="*/ 1902460 h 3397250"/>
                      <a:gd name="connsiteX33" fmla="*/ 0 w 6697597"/>
                      <a:gd name="connsiteY33" fmla="*/ 1370224 h 3397250"/>
                      <a:gd name="connsiteX34" fmla="*/ 0 w 6697597"/>
                      <a:gd name="connsiteY34" fmla="*/ 804016 h 3397250"/>
                      <a:gd name="connsiteX35" fmla="*/ 0 w 6697597"/>
                      <a:gd name="connsiteY35" fmla="*/ 0 h 3397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6697597" h="3397250" fill="none" extrusionOk="0">
                        <a:moveTo>
                          <a:pt x="0" y="0"/>
                        </a:moveTo>
                        <a:cubicBezTo>
                          <a:pt x="131426" y="-30678"/>
                          <a:pt x="271589" y="13602"/>
                          <a:pt x="357205" y="0"/>
                        </a:cubicBezTo>
                        <a:cubicBezTo>
                          <a:pt x="442822" y="-13602"/>
                          <a:pt x="728013" y="15574"/>
                          <a:pt x="982314" y="0"/>
                        </a:cubicBezTo>
                        <a:cubicBezTo>
                          <a:pt x="1236615" y="-15574"/>
                          <a:pt x="1271789" y="34160"/>
                          <a:pt x="1540447" y="0"/>
                        </a:cubicBezTo>
                        <a:cubicBezTo>
                          <a:pt x="1809105" y="-34160"/>
                          <a:pt x="2008895" y="65771"/>
                          <a:pt x="2165556" y="0"/>
                        </a:cubicBezTo>
                        <a:cubicBezTo>
                          <a:pt x="2322217" y="-65771"/>
                          <a:pt x="2425551" y="43515"/>
                          <a:pt x="2589738" y="0"/>
                        </a:cubicBezTo>
                        <a:cubicBezTo>
                          <a:pt x="2753925" y="-43515"/>
                          <a:pt x="2957785" y="37173"/>
                          <a:pt x="3147871" y="0"/>
                        </a:cubicBezTo>
                        <a:cubicBezTo>
                          <a:pt x="3337957" y="-37173"/>
                          <a:pt x="3423441" y="52657"/>
                          <a:pt x="3639028" y="0"/>
                        </a:cubicBezTo>
                        <a:cubicBezTo>
                          <a:pt x="3854615" y="-52657"/>
                          <a:pt x="4181073" y="28722"/>
                          <a:pt x="4331113" y="0"/>
                        </a:cubicBezTo>
                        <a:cubicBezTo>
                          <a:pt x="4481154" y="-28722"/>
                          <a:pt x="4622342" y="47458"/>
                          <a:pt x="4755294" y="0"/>
                        </a:cubicBezTo>
                        <a:cubicBezTo>
                          <a:pt x="4888246" y="-47458"/>
                          <a:pt x="5177510" y="25228"/>
                          <a:pt x="5447379" y="0"/>
                        </a:cubicBezTo>
                        <a:cubicBezTo>
                          <a:pt x="5717248" y="-25228"/>
                          <a:pt x="5888686" y="48222"/>
                          <a:pt x="6005512" y="0"/>
                        </a:cubicBezTo>
                        <a:cubicBezTo>
                          <a:pt x="6122338" y="-48222"/>
                          <a:pt x="6492855" y="74934"/>
                          <a:pt x="6697597" y="0"/>
                        </a:cubicBezTo>
                        <a:cubicBezTo>
                          <a:pt x="6753146" y="122235"/>
                          <a:pt x="6647572" y="385070"/>
                          <a:pt x="6697597" y="600181"/>
                        </a:cubicBezTo>
                        <a:cubicBezTo>
                          <a:pt x="6747622" y="815292"/>
                          <a:pt x="6674081" y="992254"/>
                          <a:pt x="6697597" y="1234334"/>
                        </a:cubicBezTo>
                        <a:cubicBezTo>
                          <a:pt x="6721113" y="1476414"/>
                          <a:pt x="6639263" y="1522026"/>
                          <a:pt x="6697597" y="1766570"/>
                        </a:cubicBezTo>
                        <a:cubicBezTo>
                          <a:pt x="6755931" y="2011114"/>
                          <a:pt x="6673825" y="2145566"/>
                          <a:pt x="6697597" y="2332778"/>
                        </a:cubicBezTo>
                        <a:cubicBezTo>
                          <a:pt x="6721369" y="2519990"/>
                          <a:pt x="6655581" y="2645632"/>
                          <a:pt x="6697597" y="2898987"/>
                        </a:cubicBezTo>
                        <a:cubicBezTo>
                          <a:pt x="6739613" y="3152342"/>
                          <a:pt x="6682392" y="3174364"/>
                          <a:pt x="6697597" y="3397250"/>
                        </a:cubicBezTo>
                        <a:cubicBezTo>
                          <a:pt x="6410096" y="3398345"/>
                          <a:pt x="6161994" y="3371526"/>
                          <a:pt x="6005512" y="3397250"/>
                        </a:cubicBezTo>
                        <a:cubicBezTo>
                          <a:pt x="5849030" y="3422974"/>
                          <a:pt x="5629710" y="3378670"/>
                          <a:pt x="5514355" y="3397250"/>
                        </a:cubicBezTo>
                        <a:cubicBezTo>
                          <a:pt x="5399000" y="3415830"/>
                          <a:pt x="5096658" y="3354180"/>
                          <a:pt x="4956222" y="3397250"/>
                        </a:cubicBezTo>
                        <a:cubicBezTo>
                          <a:pt x="4815786" y="3440320"/>
                          <a:pt x="4686607" y="3374817"/>
                          <a:pt x="4599017" y="3397250"/>
                        </a:cubicBezTo>
                        <a:cubicBezTo>
                          <a:pt x="4511427" y="3419683"/>
                          <a:pt x="4156781" y="3332407"/>
                          <a:pt x="3906932" y="3397250"/>
                        </a:cubicBezTo>
                        <a:cubicBezTo>
                          <a:pt x="3657083" y="3462093"/>
                          <a:pt x="3646921" y="3368860"/>
                          <a:pt x="3415774" y="3397250"/>
                        </a:cubicBezTo>
                        <a:cubicBezTo>
                          <a:pt x="3184627" y="3425640"/>
                          <a:pt x="3034269" y="3358060"/>
                          <a:pt x="2924617" y="3397250"/>
                        </a:cubicBezTo>
                        <a:cubicBezTo>
                          <a:pt x="2814965" y="3436440"/>
                          <a:pt x="2538189" y="3391429"/>
                          <a:pt x="2232532" y="3397250"/>
                        </a:cubicBezTo>
                        <a:cubicBezTo>
                          <a:pt x="1926875" y="3403071"/>
                          <a:pt x="1882468" y="3365161"/>
                          <a:pt x="1540447" y="3397250"/>
                        </a:cubicBezTo>
                        <a:cubicBezTo>
                          <a:pt x="1198427" y="3429339"/>
                          <a:pt x="1178665" y="3391520"/>
                          <a:pt x="848362" y="3397250"/>
                        </a:cubicBezTo>
                        <a:cubicBezTo>
                          <a:pt x="518060" y="3402980"/>
                          <a:pt x="420560" y="3304625"/>
                          <a:pt x="0" y="3397250"/>
                        </a:cubicBezTo>
                        <a:cubicBezTo>
                          <a:pt x="-36422" y="3253035"/>
                          <a:pt x="46775" y="3138785"/>
                          <a:pt x="0" y="2932959"/>
                        </a:cubicBezTo>
                        <a:cubicBezTo>
                          <a:pt x="-46775" y="2727133"/>
                          <a:pt x="9937" y="2645821"/>
                          <a:pt x="0" y="2468668"/>
                        </a:cubicBezTo>
                        <a:cubicBezTo>
                          <a:pt x="-9937" y="2291515"/>
                          <a:pt x="45533" y="2070947"/>
                          <a:pt x="0" y="1902460"/>
                        </a:cubicBezTo>
                        <a:cubicBezTo>
                          <a:pt x="-45533" y="1733973"/>
                          <a:pt x="2904" y="1635986"/>
                          <a:pt x="0" y="1370224"/>
                        </a:cubicBezTo>
                        <a:cubicBezTo>
                          <a:pt x="-2904" y="1104462"/>
                          <a:pt x="34595" y="1037177"/>
                          <a:pt x="0" y="804016"/>
                        </a:cubicBezTo>
                        <a:cubicBezTo>
                          <a:pt x="-34595" y="570855"/>
                          <a:pt x="46780" y="277295"/>
                          <a:pt x="0" y="0"/>
                        </a:cubicBezTo>
                        <a:close/>
                      </a:path>
                      <a:path w="6697597" h="3397250" stroke="0" extrusionOk="0">
                        <a:moveTo>
                          <a:pt x="0" y="0"/>
                        </a:moveTo>
                        <a:cubicBezTo>
                          <a:pt x="302948" y="-26097"/>
                          <a:pt x="415152" y="11553"/>
                          <a:pt x="625109" y="0"/>
                        </a:cubicBezTo>
                        <a:cubicBezTo>
                          <a:pt x="835066" y="-11553"/>
                          <a:pt x="909349" y="29729"/>
                          <a:pt x="1116266" y="0"/>
                        </a:cubicBezTo>
                        <a:cubicBezTo>
                          <a:pt x="1323183" y="-29729"/>
                          <a:pt x="1452070" y="4446"/>
                          <a:pt x="1674399" y="0"/>
                        </a:cubicBezTo>
                        <a:cubicBezTo>
                          <a:pt x="1896728" y="-4446"/>
                          <a:pt x="1866996" y="31865"/>
                          <a:pt x="2031604" y="0"/>
                        </a:cubicBezTo>
                        <a:cubicBezTo>
                          <a:pt x="2196213" y="-31865"/>
                          <a:pt x="2338646" y="6066"/>
                          <a:pt x="2522762" y="0"/>
                        </a:cubicBezTo>
                        <a:cubicBezTo>
                          <a:pt x="2706878" y="-6066"/>
                          <a:pt x="2874567" y="39932"/>
                          <a:pt x="3214847" y="0"/>
                        </a:cubicBezTo>
                        <a:cubicBezTo>
                          <a:pt x="3555128" y="-39932"/>
                          <a:pt x="3594240" y="72421"/>
                          <a:pt x="3906932" y="0"/>
                        </a:cubicBezTo>
                        <a:cubicBezTo>
                          <a:pt x="4219625" y="-72421"/>
                          <a:pt x="4361972" y="6884"/>
                          <a:pt x="4599017" y="0"/>
                        </a:cubicBezTo>
                        <a:cubicBezTo>
                          <a:pt x="4836063" y="-6884"/>
                          <a:pt x="4987121" y="69548"/>
                          <a:pt x="5224126" y="0"/>
                        </a:cubicBezTo>
                        <a:cubicBezTo>
                          <a:pt x="5461131" y="-69548"/>
                          <a:pt x="5502526" y="12249"/>
                          <a:pt x="5715283" y="0"/>
                        </a:cubicBezTo>
                        <a:cubicBezTo>
                          <a:pt x="5928040" y="-12249"/>
                          <a:pt x="6226364" y="101971"/>
                          <a:pt x="6697597" y="0"/>
                        </a:cubicBezTo>
                        <a:cubicBezTo>
                          <a:pt x="6751176" y="114633"/>
                          <a:pt x="6685541" y="322174"/>
                          <a:pt x="6697597" y="532236"/>
                        </a:cubicBezTo>
                        <a:cubicBezTo>
                          <a:pt x="6709653" y="742298"/>
                          <a:pt x="6684283" y="800280"/>
                          <a:pt x="6697597" y="996527"/>
                        </a:cubicBezTo>
                        <a:cubicBezTo>
                          <a:pt x="6710911" y="1192774"/>
                          <a:pt x="6668525" y="1287273"/>
                          <a:pt x="6697597" y="1494790"/>
                        </a:cubicBezTo>
                        <a:cubicBezTo>
                          <a:pt x="6726669" y="1702307"/>
                          <a:pt x="6653819" y="1843273"/>
                          <a:pt x="6697597" y="2027026"/>
                        </a:cubicBezTo>
                        <a:cubicBezTo>
                          <a:pt x="6741375" y="2210779"/>
                          <a:pt x="6663498" y="2413208"/>
                          <a:pt x="6697597" y="2627207"/>
                        </a:cubicBezTo>
                        <a:cubicBezTo>
                          <a:pt x="6731696" y="2841206"/>
                          <a:pt x="6669632" y="3057544"/>
                          <a:pt x="6697597" y="3397250"/>
                        </a:cubicBezTo>
                        <a:cubicBezTo>
                          <a:pt x="6464868" y="3435266"/>
                          <a:pt x="6259139" y="3334017"/>
                          <a:pt x="6072488" y="3397250"/>
                        </a:cubicBezTo>
                        <a:cubicBezTo>
                          <a:pt x="5885837" y="3460483"/>
                          <a:pt x="5713795" y="3366216"/>
                          <a:pt x="5581331" y="3397250"/>
                        </a:cubicBezTo>
                        <a:cubicBezTo>
                          <a:pt x="5448867" y="3428284"/>
                          <a:pt x="5175435" y="3365482"/>
                          <a:pt x="5023198" y="3397250"/>
                        </a:cubicBezTo>
                        <a:cubicBezTo>
                          <a:pt x="4870961" y="3429018"/>
                          <a:pt x="4819729" y="3365998"/>
                          <a:pt x="4665993" y="3397250"/>
                        </a:cubicBezTo>
                        <a:cubicBezTo>
                          <a:pt x="4512258" y="3428502"/>
                          <a:pt x="4163726" y="3394798"/>
                          <a:pt x="3973908" y="3397250"/>
                        </a:cubicBezTo>
                        <a:cubicBezTo>
                          <a:pt x="3784090" y="3399702"/>
                          <a:pt x="3543466" y="3381303"/>
                          <a:pt x="3415774" y="3397250"/>
                        </a:cubicBezTo>
                        <a:cubicBezTo>
                          <a:pt x="3288082" y="3413197"/>
                          <a:pt x="3218968" y="3371587"/>
                          <a:pt x="3058569" y="3397250"/>
                        </a:cubicBezTo>
                        <a:cubicBezTo>
                          <a:pt x="2898170" y="3422913"/>
                          <a:pt x="2727599" y="3374489"/>
                          <a:pt x="2634388" y="3397250"/>
                        </a:cubicBezTo>
                        <a:cubicBezTo>
                          <a:pt x="2541177" y="3420011"/>
                          <a:pt x="2191860" y="3327778"/>
                          <a:pt x="1942303" y="3397250"/>
                        </a:cubicBezTo>
                        <a:cubicBezTo>
                          <a:pt x="1692746" y="3466722"/>
                          <a:pt x="1608763" y="3383638"/>
                          <a:pt x="1384170" y="3397250"/>
                        </a:cubicBezTo>
                        <a:cubicBezTo>
                          <a:pt x="1159577" y="3410862"/>
                          <a:pt x="1131622" y="3396918"/>
                          <a:pt x="1026965" y="3397250"/>
                        </a:cubicBezTo>
                        <a:cubicBezTo>
                          <a:pt x="922308" y="3397582"/>
                          <a:pt x="788154" y="3357845"/>
                          <a:pt x="602784" y="3397250"/>
                        </a:cubicBezTo>
                        <a:cubicBezTo>
                          <a:pt x="417414" y="3436655"/>
                          <a:pt x="265928" y="3345289"/>
                          <a:pt x="0" y="3397250"/>
                        </a:cubicBezTo>
                        <a:cubicBezTo>
                          <a:pt x="-38376" y="3246565"/>
                          <a:pt x="69946" y="2990965"/>
                          <a:pt x="0" y="2797069"/>
                        </a:cubicBezTo>
                        <a:cubicBezTo>
                          <a:pt x="-69946" y="2603173"/>
                          <a:pt x="20855" y="2381900"/>
                          <a:pt x="0" y="2264833"/>
                        </a:cubicBezTo>
                        <a:cubicBezTo>
                          <a:pt x="-20855" y="2147766"/>
                          <a:pt x="3840" y="1962445"/>
                          <a:pt x="0" y="1766570"/>
                        </a:cubicBezTo>
                        <a:cubicBezTo>
                          <a:pt x="-3840" y="1570695"/>
                          <a:pt x="52509" y="1362831"/>
                          <a:pt x="0" y="1200362"/>
                        </a:cubicBezTo>
                        <a:cubicBezTo>
                          <a:pt x="-52509" y="1037893"/>
                          <a:pt x="42308" y="830106"/>
                          <a:pt x="0" y="736071"/>
                        </a:cubicBezTo>
                        <a:cubicBezTo>
                          <a:pt x="-42308" y="642036"/>
                          <a:pt x="86944" y="1772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2AF5D6-CF05-46AE-A47D-035ABC7B2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455" y="4826638"/>
            <a:ext cx="829945" cy="2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32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 информации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887B2-5B81-1D4E-A26D-E8BF86D8C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F343A17-87E8-4718-B881-7000066789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4" y="794231"/>
            <a:ext cx="2615369" cy="1572054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87083751">
                  <a:custGeom>
                    <a:avLst/>
                    <a:gdLst>
                      <a:gd name="connsiteX0" fmla="*/ 0 w 3004688"/>
                      <a:gd name="connsiteY0" fmla="*/ 0 h 1806067"/>
                      <a:gd name="connsiteX1" fmla="*/ 440688 w 3004688"/>
                      <a:gd name="connsiteY1" fmla="*/ 0 h 1806067"/>
                      <a:gd name="connsiteX2" fmla="*/ 911422 w 3004688"/>
                      <a:gd name="connsiteY2" fmla="*/ 0 h 1806067"/>
                      <a:gd name="connsiteX3" fmla="*/ 1412203 w 3004688"/>
                      <a:gd name="connsiteY3" fmla="*/ 0 h 1806067"/>
                      <a:gd name="connsiteX4" fmla="*/ 1943032 w 3004688"/>
                      <a:gd name="connsiteY4" fmla="*/ 0 h 1806067"/>
                      <a:gd name="connsiteX5" fmla="*/ 2503907 w 3004688"/>
                      <a:gd name="connsiteY5" fmla="*/ 0 h 1806067"/>
                      <a:gd name="connsiteX6" fmla="*/ 3004688 w 3004688"/>
                      <a:gd name="connsiteY6" fmla="*/ 0 h 1806067"/>
                      <a:gd name="connsiteX7" fmla="*/ 3004688 w 3004688"/>
                      <a:gd name="connsiteY7" fmla="*/ 433456 h 1806067"/>
                      <a:gd name="connsiteX8" fmla="*/ 3004688 w 3004688"/>
                      <a:gd name="connsiteY8" fmla="*/ 830791 h 1806067"/>
                      <a:gd name="connsiteX9" fmla="*/ 3004688 w 3004688"/>
                      <a:gd name="connsiteY9" fmla="*/ 1246186 h 1806067"/>
                      <a:gd name="connsiteX10" fmla="*/ 3004688 w 3004688"/>
                      <a:gd name="connsiteY10" fmla="*/ 1806067 h 1806067"/>
                      <a:gd name="connsiteX11" fmla="*/ 2594047 w 3004688"/>
                      <a:gd name="connsiteY11" fmla="*/ 1806067 h 1806067"/>
                      <a:gd name="connsiteX12" fmla="*/ 2123313 w 3004688"/>
                      <a:gd name="connsiteY12" fmla="*/ 1806067 h 1806067"/>
                      <a:gd name="connsiteX13" fmla="*/ 1562438 w 3004688"/>
                      <a:gd name="connsiteY13" fmla="*/ 1806067 h 1806067"/>
                      <a:gd name="connsiteX14" fmla="*/ 1031610 w 3004688"/>
                      <a:gd name="connsiteY14" fmla="*/ 1806067 h 1806067"/>
                      <a:gd name="connsiteX15" fmla="*/ 530828 w 3004688"/>
                      <a:gd name="connsiteY15" fmla="*/ 1806067 h 1806067"/>
                      <a:gd name="connsiteX16" fmla="*/ 0 w 3004688"/>
                      <a:gd name="connsiteY16" fmla="*/ 1806067 h 1806067"/>
                      <a:gd name="connsiteX17" fmla="*/ 0 w 3004688"/>
                      <a:gd name="connsiteY17" fmla="*/ 1318429 h 1806067"/>
                      <a:gd name="connsiteX18" fmla="*/ 0 w 3004688"/>
                      <a:gd name="connsiteY18" fmla="*/ 830791 h 1806067"/>
                      <a:gd name="connsiteX19" fmla="*/ 0 w 3004688"/>
                      <a:gd name="connsiteY19" fmla="*/ 0 h 1806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004688" h="1806067" fill="none" extrusionOk="0">
                        <a:moveTo>
                          <a:pt x="0" y="0"/>
                        </a:moveTo>
                        <a:cubicBezTo>
                          <a:pt x="164744" y="-52843"/>
                          <a:pt x="296116" y="25220"/>
                          <a:pt x="440688" y="0"/>
                        </a:cubicBezTo>
                        <a:cubicBezTo>
                          <a:pt x="585260" y="-25220"/>
                          <a:pt x="678190" y="14188"/>
                          <a:pt x="911422" y="0"/>
                        </a:cubicBezTo>
                        <a:cubicBezTo>
                          <a:pt x="1144654" y="-14188"/>
                          <a:pt x="1237053" y="36833"/>
                          <a:pt x="1412203" y="0"/>
                        </a:cubicBezTo>
                        <a:cubicBezTo>
                          <a:pt x="1587353" y="-36833"/>
                          <a:pt x="1701741" y="48152"/>
                          <a:pt x="1943032" y="0"/>
                        </a:cubicBezTo>
                        <a:cubicBezTo>
                          <a:pt x="2184323" y="-48152"/>
                          <a:pt x="2289653" y="38750"/>
                          <a:pt x="2503907" y="0"/>
                        </a:cubicBezTo>
                        <a:cubicBezTo>
                          <a:pt x="2718162" y="-38750"/>
                          <a:pt x="2833351" y="55730"/>
                          <a:pt x="3004688" y="0"/>
                        </a:cubicBezTo>
                        <a:cubicBezTo>
                          <a:pt x="3007787" y="183062"/>
                          <a:pt x="2967434" y="251445"/>
                          <a:pt x="3004688" y="433456"/>
                        </a:cubicBezTo>
                        <a:cubicBezTo>
                          <a:pt x="3041942" y="615467"/>
                          <a:pt x="2969257" y="700940"/>
                          <a:pt x="3004688" y="830791"/>
                        </a:cubicBezTo>
                        <a:cubicBezTo>
                          <a:pt x="3040119" y="960642"/>
                          <a:pt x="2975199" y="1043346"/>
                          <a:pt x="3004688" y="1246186"/>
                        </a:cubicBezTo>
                        <a:cubicBezTo>
                          <a:pt x="3034177" y="1449027"/>
                          <a:pt x="2998977" y="1688298"/>
                          <a:pt x="3004688" y="1806067"/>
                        </a:cubicBezTo>
                        <a:cubicBezTo>
                          <a:pt x="2837495" y="1815143"/>
                          <a:pt x="2768888" y="1775801"/>
                          <a:pt x="2594047" y="1806067"/>
                        </a:cubicBezTo>
                        <a:cubicBezTo>
                          <a:pt x="2419206" y="1836333"/>
                          <a:pt x="2322520" y="1756252"/>
                          <a:pt x="2123313" y="1806067"/>
                        </a:cubicBezTo>
                        <a:cubicBezTo>
                          <a:pt x="1924106" y="1855882"/>
                          <a:pt x="1802041" y="1779019"/>
                          <a:pt x="1562438" y="1806067"/>
                        </a:cubicBezTo>
                        <a:cubicBezTo>
                          <a:pt x="1322835" y="1833115"/>
                          <a:pt x="1244199" y="1787047"/>
                          <a:pt x="1031610" y="1806067"/>
                        </a:cubicBezTo>
                        <a:cubicBezTo>
                          <a:pt x="819021" y="1825087"/>
                          <a:pt x="766945" y="1759653"/>
                          <a:pt x="530828" y="1806067"/>
                        </a:cubicBezTo>
                        <a:cubicBezTo>
                          <a:pt x="294711" y="1852481"/>
                          <a:pt x="130525" y="1805804"/>
                          <a:pt x="0" y="1806067"/>
                        </a:cubicBezTo>
                        <a:cubicBezTo>
                          <a:pt x="-37898" y="1702105"/>
                          <a:pt x="43489" y="1429215"/>
                          <a:pt x="0" y="1318429"/>
                        </a:cubicBezTo>
                        <a:cubicBezTo>
                          <a:pt x="-43489" y="1207643"/>
                          <a:pt x="24212" y="999696"/>
                          <a:pt x="0" y="830791"/>
                        </a:cubicBezTo>
                        <a:cubicBezTo>
                          <a:pt x="-24212" y="661886"/>
                          <a:pt x="12377" y="195803"/>
                          <a:pt x="0" y="0"/>
                        </a:cubicBezTo>
                        <a:close/>
                      </a:path>
                      <a:path w="3004688" h="1806067" stroke="0" extrusionOk="0">
                        <a:moveTo>
                          <a:pt x="0" y="0"/>
                        </a:moveTo>
                        <a:cubicBezTo>
                          <a:pt x="188277" y="-25435"/>
                          <a:pt x="269713" y="14886"/>
                          <a:pt x="440688" y="0"/>
                        </a:cubicBezTo>
                        <a:cubicBezTo>
                          <a:pt x="611663" y="-14886"/>
                          <a:pt x="713544" y="28262"/>
                          <a:pt x="881375" y="0"/>
                        </a:cubicBezTo>
                        <a:cubicBezTo>
                          <a:pt x="1049206" y="-28262"/>
                          <a:pt x="1197005" y="15192"/>
                          <a:pt x="1352110" y="0"/>
                        </a:cubicBezTo>
                        <a:cubicBezTo>
                          <a:pt x="1507215" y="-15192"/>
                          <a:pt x="1773567" y="65955"/>
                          <a:pt x="1912985" y="0"/>
                        </a:cubicBezTo>
                        <a:cubicBezTo>
                          <a:pt x="2052403" y="-65955"/>
                          <a:pt x="2187647" y="13394"/>
                          <a:pt x="2413766" y="0"/>
                        </a:cubicBezTo>
                        <a:cubicBezTo>
                          <a:pt x="2639885" y="-13394"/>
                          <a:pt x="2739817" y="30652"/>
                          <a:pt x="3004688" y="0"/>
                        </a:cubicBezTo>
                        <a:cubicBezTo>
                          <a:pt x="3013391" y="171240"/>
                          <a:pt x="2965007" y="233019"/>
                          <a:pt x="3004688" y="433456"/>
                        </a:cubicBezTo>
                        <a:cubicBezTo>
                          <a:pt x="3044369" y="633893"/>
                          <a:pt x="2982359" y="659499"/>
                          <a:pt x="3004688" y="830791"/>
                        </a:cubicBezTo>
                        <a:cubicBezTo>
                          <a:pt x="3027017" y="1002084"/>
                          <a:pt x="3002855" y="1171055"/>
                          <a:pt x="3004688" y="1264247"/>
                        </a:cubicBezTo>
                        <a:cubicBezTo>
                          <a:pt x="3006521" y="1357439"/>
                          <a:pt x="2984408" y="1672777"/>
                          <a:pt x="3004688" y="1806067"/>
                        </a:cubicBezTo>
                        <a:cubicBezTo>
                          <a:pt x="2842781" y="1828742"/>
                          <a:pt x="2620316" y="1748148"/>
                          <a:pt x="2443813" y="1806067"/>
                        </a:cubicBezTo>
                        <a:cubicBezTo>
                          <a:pt x="2267311" y="1863986"/>
                          <a:pt x="2081990" y="1797953"/>
                          <a:pt x="1882938" y="1806067"/>
                        </a:cubicBezTo>
                        <a:cubicBezTo>
                          <a:pt x="1683886" y="1814181"/>
                          <a:pt x="1573063" y="1777105"/>
                          <a:pt x="1412203" y="1806067"/>
                        </a:cubicBezTo>
                        <a:cubicBezTo>
                          <a:pt x="1251344" y="1835029"/>
                          <a:pt x="1141879" y="1795104"/>
                          <a:pt x="1001563" y="1806067"/>
                        </a:cubicBezTo>
                        <a:cubicBezTo>
                          <a:pt x="861247" y="1817030"/>
                          <a:pt x="669730" y="1797807"/>
                          <a:pt x="560875" y="1806067"/>
                        </a:cubicBezTo>
                        <a:cubicBezTo>
                          <a:pt x="452020" y="1814327"/>
                          <a:pt x="214697" y="1784077"/>
                          <a:pt x="0" y="1806067"/>
                        </a:cubicBezTo>
                        <a:cubicBezTo>
                          <a:pt x="-15435" y="1664692"/>
                          <a:pt x="2602" y="1485191"/>
                          <a:pt x="0" y="1318429"/>
                        </a:cubicBezTo>
                        <a:cubicBezTo>
                          <a:pt x="-2602" y="1151667"/>
                          <a:pt x="51915" y="1014410"/>
                          <a:pt x="0" y="866912"/>
                        </a:cubicBezTo>
                        <a:cubicBezTo>
                          <a:pt x="-51915" y="719414"/>
                          <a:pt x="21830" y="499188"/>
                          <a:pt x="0" y="397335"/>
                        </a:cubicBezTo>
                        <a:cubicBezTo>
                          <a:pt x="-21830" y="295482"/>
                          <a:pt x="32333" y="1076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26005F-823D-46D2-8C0A-92A746C6F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39" y="794231"/>
            <a:ext cx="2442768" cy="1572055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977402205">
                  <a:custGeom>
                    <a:avLst/>
                    <a:gdLst>
                      <a:gd name="connsiteX0" fmla="*/ 0 w 2748577"/>
                      <a:gd name="connsiteY0" fmla="*/ 0 h 1768860"/>
                      <a:gd name="connsiteX1" fmla="*/ 604687 w 2748577"/>
                      <a:gd name="connsiteY1" fmla="*/ 0 h 1768860"/>
                      <a:gd name="connsiteX2" fmla="*/ 1154402 w 2748577"/>
                      <a:gd name="connsiteY2" fmla="*/ 0 h 1768860"/>
                      <a:gd name="connsiteX3" fmla="*/ 1704118 w 2748577"/>
                      <a:gd name="connsiteY3" fmla="*/ 0 h 1768860"/>
                      <a:gd name="connsiteX4" fmla="*/ 2748577 w 2748577"/>
                      <a:gd name="connsiteY4" fmla="*/ 0 h 1768860"/>
                      <a:gd name="connsiteX5" fmla="*/ 2748577 w 2748577"/>
                      <a:gd name="connsiteY5" fmla="*/ 536554 h 1768860"/>
                      <a:gd name="connsiteX6" fmla="*/ 2748577 w 2748577"/>
                      <a:gd name="connsiteY6" fmla="*/ 1126174 h 1768860"/>
                      <a:gd name="connsiteX7" fmla="*/ 2748577 w 2748577"/>
                      <a:gd name="connsiteY7" fmla="*/ 1768860 h 1768860"/>
                      <a:gd name="connsiteX8" fmla="*/ 2198862 w 2748577"/>
                      <a:gd name="connsiteY8" fmla="*/ 1768860 h 1768860"/>
                      <a:gd name="connsiteX9" fmla="*/ 1621660 w 2748577"/>
                      <a:gd name="connsiteY9" fmla="*/ 1768860 h 1768860"/>
                      <a:gd name="connsiteX10" fmla="*/ 1126917 w 2748577"/>
                      <a:gd name="connsiteY10" fmla="*/ 1768860 h 1768860"/>
                      <a:gd name="connsiteX11" fmla="*/ 604687 w 2748577"/>
                      <a:gd name="connsiteY11" fmla="*/ 1768860 h 1768860"/>
                      <a:gd name="connsiteX12" fmla="*/ 0 w 2748577"/>
                      <a:gd name="connsiteY12" fmla="*/ 1768860 h 1768860"/>
                      <a:gd name="connsiteX13" fmla="*/ 0 w 2748577"/>
                      <a:gd name="connsiteY13" fmla="*/ 1161551 h 1768860"/>
                      <a:gd name="connsiteX14" fmla="*/ 0 w 2748577"/>
                      <a:gd name="connsiteY14" fmla="*/ 589620 h 1768860"/>
                      <a:gd name="connsiteX15" fmla="*/ 0 w 2748577"/>
                      <a:gd name="connsiteY15" fmla="*/ 0 h 1768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748577" h="1768860" fill="none" extrusionOk="0">
                        <a:moveTo>
                          <a:pt x="0" y="0"/>
                        </a:moveTo>
                        <a:cubicBezTo>
                          <a:pt x="267027" y="-12870"/>
                          <a:pt x="310555" y="35652"/>
                          <a:pt x="604687" y="0"/>
                        </a:cubicBezTo>
                        <a:cubicBezTo>
                          <a:pt x="898819" y="-35652"/>
                          <a:pt x="895024" y="8411"/>
                          <a:pt x="1154402" y="0"/>
                        </a:cubicBezTo>
                        <a:cubicBezTo>
                          <a:pt x="1413780" y="-8411"/>
                          <a:pt x="1580652" y="55475"/>
                          <a:pt x="1704118" y="0"/>
                        </a:cubicBezTo>
                        <a:cubicBezTo>
                          <a:pt x="1827584" y="-55475"/>
                          <a:pt x="2364854" y="89814"/>
                          <a:pt x="2748577" y="0"/>
                        </a:cubicBezTo>
                        <a:cubicBezTo>
                          <a:pt x="2771495" y="126308"/>
                          <a:pt x="2738405" y="291783"/>
                          <a:pt x="2748577" y="536554"/>
                        </a:cubicBezTo>
                        <a:cubicBezTo>
                          <a:pt x="2758749" y="781325"/>
                          <a:pt x="2731903" y="875225"/>
                          <a:pt x="2748577" y="1126174"/>
                        </a:cubicBezTo>
                        <a:cubicBezTo>
                          <a:pt x="2765251" y="1377123"/>
                          <a:pt x="2692795" y="1492230"/>
                          <a:pt x="2748577" y="1768860"/>
                        </a:cubicBezTo>
                        <a:cubicBezTo>
                          <a:pt x="2495569" y="1793190"/>
                          <a:pt x="2455446" y="1745588"/>
                          <a:pt x="2198862" y="1768860"/>
                        </a:cubicBezTo>
                        <a:cubicBezTo>
                          <a:pt x="1942279" y="1792132"/>
                          <a:pt x="1853919" y="1707734"/>
                          <a:pt x="1621660" y="1768860"/>
                        </a:cubicBezTo>
                        <a:cubicBezTo>
                          <a:pt x="1389401" y="1829986"/>
                          <a:pt x="1296873" y="1762060"/>
                          <a:pt x="1126917" y="1768860"/>
                        </a:cubicBezTo>
                        <a:cubicBezTo>
                          <a:pt x="956961" y="1775660"/>
                          <a:pt x="714969" y="1721512"/>
                          <a:pt x="604687" y="1768860"/>
                        </a:cubicBezTo>
                        <a:cubicBezTo>
                          <a:pt x="494405" y="1816208"/>
                          <a:pt x="217336" y="1741445"/>
                          <a:pt x="0" y="1768860"/>
                        </a:cubicBezTo>
                        <a:cubicBezTo>
                          <a:pt x="-49684" y="1573673"/>
                          <a:pt x="15634" y="1420440"/>
                          <a:pt x="0" y="1161551"/>
                        </a:cubicBezTo>
                        <a:cubicBezTo>
                          <a:pt x="-15634" y="902662"/>
                          <a:pt x="37546" y="775404"/>
                          <a:pt x="0" y="589620"/>
                        </a:cubicBezTo>
                        <a:cubicBezTo>
                          <a:pt x="-37546" y="403836"/>
                          <a:pt x="68136" y="240689"/>
                          <a:pt x="0" y="0"/>
                        </a:cubicBezTo>
                        <a:close/>
                      </a:path>
                      <a:path w="2748577" h="1768860" stroke="0" extrusionOk="0">
                        <a:moveTo>
                          <a:pt x="0" y="0"/>
                        </a:moveTo>
                        <a:cubicBezTo>
                          <a:pt x="144696" y="-34896"/>
                          <a:pt x="281341" y="4480"/>
                          <a:pt x="494744" y="0"/>
                        </a:cubicBezTo>
                        <a:cubicBezTo>
                          <a:pt x="708147" y="-4480"/>
                          <a:pt x="848981" y="15211"/>
                          <a:pt x="1071945" y="0"/>
                        </a:cubicBezTo>
                        <a:cubicBezTo>
                          <a:pt x="1294909" y="-15211"/>
                          <a:pt x="1411850" y="17752"/>
                          <a:pt x="1594175" y="0"/>
                        </a:cubicBezTo>
                        <a:cubicBezTo>
                          <a:pt x="1776500" y="-17752"/>
                          <a:pt x="1876937" y="5746"/>
                          <a:pt x="2143890" y="0"/>
                        </a:cubicBezTo>
                        <a:cubicBezTo>
                          <a:pt x="2410844" y="-5746"/>
                          <a:pt x="2531836" y="10603"/>
                          <a:pt x="2748577" y="0"/>
                        </a:cubicBezTo>
                        <a:cubicBezTo>
                          <a:pt x="2788341" y="190734"/>
                          <a:pt x="2700639" y="416357"/>
                          <a:pt x="2748577" y="624997"/>
                        </a:cubicBezTo>
                        <a:cubicBezTo>
                          <a:pt x="2796515" y="833637"/>
                          <a:pt x="2677765" y="1011896"/>
                          <a:pt x="2748577" y="1249994"/>
                        </a:cubicBezTo>
                        <a:cubicBezTo>
                          <a:pt x="2819389" y="1488092"/>
                          <a:pt x="2717384" y="1566897"/>
                          <a:pt x="2748577" y="1768860"/>
                        </a:cubicBezTo>
                        <a:cubicBezTo>
                          <a:pt x="2622493" y="1795918"/>
                          <a:pt x="2514023" y="1720236"/>
                          <a:pt x="2281319" y="1768860"/>
                        </a:cubicBezTo>
                        <a:cubicBezTo>
                          <a:pt x="2048615" y="1817484"/>
                          <a:pt x="1891443" y="1713426"/>
                          <a:pt x="1676632" y="1768860"/>
                        </a:cubicBezTo>
                        <a:cubicBezTo>
                          <a:pt x="1461821" y="1824294"/>
                          <a:pt x="1343567" y="1723172"/>
                          <a:pt x="1181888" y="1768860"/>
                        </a:cubicBezTo>
                        <a:cubicBezTo>
                          <a:pt x="1020209" y="1814548"/>
                          <a:pt x="783084" y="1766248"/>
                          <a:pt x="632173" y="1768860"/>
                        </a:cubicBezTo>
                        <a:cubicBezTo>
                          <a:pt x="481263" y="1771472"/>
                          <a:pt x="228414" y="1764685"/>
                          <a:pt x="0" y="1768860"/>
                        </a:cubicBezTo>
                        <a:cubicBezTo>
                          <a:pt x="-14823" y="1628022"/>
                          <a:pt x="32060" y="1458882"/>
                          <a:pt x="0" y="1196929"/>
                        </a:cubicBezTo>
                        <a:cubicBezTo>
                          <a:pt x="-32060" y="934976"/>
                          <a:pt x="39359" y="867217"/>
                          <a:pt x="0" y="642686"/>
                        </a:cubicBezTo>
                        <a:cubicBezTo>
                          <a:pt x="-39359" y="418155"/>
                          <a:pt x="39861" y="1296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13" name="Picture 12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95ED36EE-3DDA-4D15-8B9A-8F91581090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77" y="2502008"/>
            <a:ext cx="2839576" cy="1879372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02358954">
                  <a:custGeom>
                    <a:avLst/>
                    <a:gdLst>
                      <a:gd name="connsiteX0" fmla="*/ 0 w 3088510"/>
                      <a:gd name="connsiteY0" fmla="*/ 0 h 2044129"/>
                      <a:gd name="connsiteX1" fmla="*/ 514752 w 3088510"/>
                      <a:gd name="connsiteY1" fmla="*/ 0 h 2044129"/>
                      <a:gd name="connsiteX2" fmla="*/ 1091274 w 3088510"/>
                      <a:gd name="connsiteY2" fmla="*/ 0 h 2044129"/>
                      <a:gd name="connsiteX3" fmla="*/ 1544255 w 3088510"/>
                      <a:gd name="connsiteY3" fmla="*/ 0 h 2044129"/>
                      <a:gd name="connsiteX4" fmla="*/ 2028122 w 3088510"/>
                      <a:gd name="connsiteY4" fmla="*/ 0 h 2044129"/>
                      <a:gd name="connsiteX5" fmla="*/ 2481103 w 3088510"/>
                      <a:gd name="connsiteY5" fmla="*/ 0 h 2044129"/>
                      <a:gd name="connsiteX6" fmla="*/ 3088510 w 3088510"/>
                      <a:gd name="connsiteY6" fmla="*/ 0 h 2044129"/>
                      <a:gd name="connsiteX7" fmla="*/ 3088510 w 3088510"/>
                      <a:gd name="connsiteY7" fmla="*/ 551915 h 2044129"/>
                      <a:gd name="connsiteX8" fmla="*/ 3088510 w 3088510"/>
                      <a:gd name="connsiteY8" fmla="*/ 1062947 h 2044129"/>
                      <a:gd name="connsiteX9" fmla="*/ 3088510 w 3088510"/>
                      <a:gd name="connsiteY9" fmla="*/ 1553538 h 2044129"/>
                      <a:gd name="connsiteX10" fmla="*/ 3088510 w 3088510"/>
                      <a:gd name="connsiteY10" fmla="*/ 2044129 h 2044129"/>
                      <a:gd name="connsiteX11" fmla="*/ 2573758 w 3088510"/>
                      <a:gd name="connsiteY11" fmla="*/ 2044129 h 2044129"/>
                      <a:gd name="connsiteX12" fmla="*/ 2120777 w 3088510"/>
                      <a:gd name="connsiteY12" fmla="*/ 2044129 h 2044129"/>
                      <a:gd name="connsiteX13" fmla="*/ 1544255 w 3088510"/>
                      <a:gd name="connsiteY13" fmla="*/ 2044129 h 2044129"/>
                      <a:gd name="connsiteX14" fmla="*/ 1122159 w 3088510"/>
                      <a:gd name="connsiteY14" fmla="*/ 2044129 h 2044129"/>
                      <a:gd name="connsiteX15" fmla="*/ 607407 w 3088510"/>
                      <a:gd name="connsiteY15" fmla="*/ 2044129 h 2044129"/>
                      <a:gd name="connsiteX16" fmla="*/ 0 w 3088510"/>
                      <a:gd name="connsiteY16" fmla="*/ 2044129 h 2044129"/>
                      <a:gd name="connsiteX17" fmla="*/ 0 w 3088510"/>
                      <a:gd name="connsiteY17" fmla="*/ 1492214 h 2044129"/>
                      <a:gd name="connsiteX18" fmla="*/ 0 w 3088510"/>
                      <a:gd name="connsiteY18" fmla="*/ 1001623 h 2044129"/>
                      <a:gd name="connsiteX19" fmla="*/ 0 w 3088510"/>
                      <a:gd name="connsiteY19" fmla="*/ 531474 h 2044129"/>
                      <a:gd name="connsiteX20" fmla="*/ 0 w 3088510"/>
                      <a:gd name="connsiteY20" fmla="*/ 0 h 204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088510" h="2044129" fill="none" extrusionOk="0">
                        <a:moveTo>
                          <a:pt x="0" y="0"/>
                        </a:moveTo>
                        <a:cubicBezTo>
                          <a:pt x="216859" y="-17731"/>
                          <a:pt x="344801" y="41016"/>
                          <a:pt x="514752" y="0"/>
                        </a:cubicBezTo>
                        <a:cubicBezTo>
                          <a:pt x="684703" y="-41016"/>
                          <a:pt x="877799" y="46843"/>
                          <a:pt x="1091274" y="0"/>
                        </a:cubicBezTo>
                        <a:cubicBezTo>
                          <a:pt x="1304749" y="-46843"/>
                          <a:pt x="1377417" y="39214"/>
                          <a:pt x="1544255" y="0"/>
                        </a:cubicBezTo>
                        <a:cubicBezTo>
                          <a:pt x="1711093" y="-39214"/>
                          <a:pt x="1794640" y="8173"/>
                          <a:pt x="2028122" y="0"/>
                        </a:cubicBezTo>
                        <a:cubicBezTo>
                          <a:pt x="2261604" y="-8173"/>
                          <a:pt x="2350878" y="36630"/>
                          <a:pt x="2481103" y="0"/>
                        </a:cubicBezTo>
                        <a:cubicBezTo>
                          <a:pt x="2611328" y="-36630"/>
                          <a:pt x="2954810" y="49636"/>
                          <a:pt x="3088510" y="0"/>
                        </a:cubicBezTo>
                        <a:cubicBezTo>
                          <a:pt x="3144245" y="213523"/>
                          <a:pt x="3043398" y="370924"/>
                          <a:pt x="3088510" y="551915"/>
                        </a:cubicBezTo>
                        <a:cubicBezTo>
                          <a:pt x="3133622" y="732906"/>
                          <a:pt x="3084415" y="864498"/>
                          <a:pt x="3088510" y="1062947"/>
                        </a:cubicBezTo>
                        <a:cubicBezTo>
                          <a:pt x="3092605" y="1261396"/>
                          <a:pt x="3029890" y="1419134"/>
                          <a:pt x="3088510" y="1553538"/>
                        </a:cubicBezTo>
                        <a:cubicBezTo>
                          <a:pt x="3147130" y="1687942"/>
                          <a:pt x="3046800" y="1807148"/>
                          <a:pt x="3088510" y="2044129"/>
                        </a:cubicBezTo>
                        <a:cubicBezTo>
                          <a:pt x="2894543" y="2080497"/>
                          <a:pt x="2762282" y="2038848"/>
                          <a:pt x="2573758" y="2044129"/>
                        </a:cubicBezTo>
                        <a:cubicBezTo>
                          <a:pt x="2385234" y="2049410"/>
                          <a:pt x="2285812" y="2004839"/>
                          <a:pt x="2120777" y="2044129"/>
                        </a:cubicBezTo>
                        <a:cubicBezTo>
                          <a:pt x="1955742" y="2083419"/>
                          <a:pt x="1775664" y="2038156"/>
                          <a:pt x="1544255" y="2044129"/>
                        </a:cubicBezTo>
                        <a:cubicBezTo>
                          <a:pt x="1312846" y="2050102"/>
                          <a:pt x="1255787" y="2005427"/>
                          <a:pt x="1122159" y="2044129"/>
                        </a:cubicBezTo>
                        <a:cubicBezTo>
                          <a:pt x="988531" y="2082831"/>
                          <a:pt x="808163" y="2032807"/>
                          <a:pt x="607407" y="2044129"/>
                        </a:cubicBezTo>
                        <a:cubicBezTo>
                          <a:pt x="406651" y="2055451"/>
                          <a:pt x="282015" y="2030921"/>
                          <a:pt x="0" y="2044129"/>
                        </a:cubicBezTo>
                        <a:cubicBezTo>
                          <a:pt x="-7140" y="1797509"/>
                          <a:pt x="61900" y="1695896"/>
                          <a:pt x="0" y="1492214"/>
                        </a:cubicBezTo>
                        <a:cubicBezTo>
                          <a:pt x="-61900" y="1288532"/>
                          <a:pt x="52954" y="1168732"/>
                          <a:pt x="0" y="1001623"/>
                        </a:cubicBezTo>
                        <a:cubicBezTo>
                          <a:pt x="-52954" y="834514"/>
                          <a:pt x="21066" y="643351"/>
                          <a:pt x="0" y="531474"/>
                        </a:cubicBezTo>
                        <a:cubicBezTo>
                          <a:pt x="-21066" y="419597"/>
                          <a:pt x="27264" y="197562"/>
                          <a:pt x="0" y="0"/>
                        </a:cubicBezTo>
                        <a:close/>
                      </a:path>
                      <a:path w="3088510" h="2044129" stroke="0" extrusionOk="0">
                        <a:moveTo>
                          <a:pt x="0" y="0"/>
                        </a:moveTo>
                        <a:cubicBezTo>
                          <a:pt x="206418" y="-5669"/>
                          <a:pt x="231354" y="10932"/>
                          <a:pt x="452981" y="0"/>
                        </a:cubicBezTo>
                        <a:cubicBezTo>
                          <a:pt x="674608" y="-10932"/>
                          <a:pt x="789671" y="39823"/>
                          <a:pt x="967733" y="0"/>
                        </a:cubicBezTo>
                        <a:cubicBezTo>
                          <a:pt x="1145795" y="-39823"/>
                          <a:pt x="1298672" y="13530"/>
                          <a:pt x="1420715" y="0"/>
                        </a:cubicBezTo>
                        <a:cubicBezTo>
                          <a:pt x="1542758" y="-13530"/>
                          <a:pt x="1709267" y="36250"/>
                          <a:pt x="1904581" y="0"/>
                        </a:cubicBezTo>
                        <a:cubicBezTo>
                          <a:pt x="2099895" y="-36250"/>
                          <a:pt x="2216051" y="7545"/>
                          <a:pt x="2326678" y="0"/>
                        </a:cubicBezTo>
                        <a:cubicBezTo>
                          <a:pt x="2437305" y="-7545"/>
                          <a:pt x="2768557" y="59583"/>
                          <a:pt x="3088510" y="0"/>
                        </a:cubicBezTo>
                        <a:cubicBezTo>
                          <a:pt x="3092105" y="138243"/>
                          <a:pt x="3058305" y="325775"/>
                          <a:pt x="3088510" y="531474"/>
                        </a:cubicBezTo>
                        <a:cubicBezTo>
                          <a:pt x="3118715" y="737173"/>
                          <a:pt x="3038312" y="777280"/>
                          <a:pt x="3088510" y="1022065"/>
                        </a:cubicBezTo>
                        <a:cubicBezTo>
                          <a:pt x="3138708" y="1266850"/>
                          <a:pt x="3050962" y="1386210"/>
                          <a:pt x="3088510" y="1492214"/>
                        </a:cubicBezTo>
                        <a:cubicBezTo>
                          <a:pt x="3126058" y="1598218"/>
                          <a:pt x="3087709" y="1786098"/>
                          <a:pt x="3088510" y="2044129"/>
                        </a:cubicBezTo>
                        <a:cubicBezTo>
                          <a:pt x="2908996" y="2084106"/>
                          <a:pt x="2858700" y="2013825"/>
                          <a:pt x="2666414" y="2044129"/>
                        </a:cubicBezTo>
                        <a:cubicBezTo>
                          <a:pt x="2474128" y="2074433"/>
                          <a:pt x="2306010" y="2000793"/>
                          <a:pt x="2182547" y="2044129"/>
                        </a:cubicBezTo>
                        <a:cubicBezTo>
                          <a:pt x="2059084" y="2087465"/>
                          <a:pt x="1971017" y="2032522"/>
                          <a:pt x="1760451" y="2044129"/>
                        </a:cubicBezTo>
                        <a:cubicBezTo>
                          <a:pt x="1549885" y="2055736"/>
                          <a:pt x="1487072" y="2026767"/>
                          <a:pt x="1276584" y="2044129"/>
                        </a:cubicBezTo>
                        <a:cubicBezTo>
                          <a:pt x="1066096" y="2061491"/>
                          <a:pt x="945801" y="1979789"/>
                          <a:pt x="730947" y="2044129"/>
                        </a:cubicBezTo>
                        <a:cubicBezTo>
                          <a:pt x="516093" y="2108469"/>
                          <a:pt x="287775" y="1966054"/>
                          <a:pt x="0" y="2044129"/>
                        </a:cubicBezTo>
                        <a:cubicBezTo>
                          <a:pt x="-46024" y="1801199"/>
                          <a:pt x="46056" y="1723259"/>
                          <a:pt x="0" y="1553538"/>
                        </a:cubicBezTo>
                        <a:cubicBezTo>
                          <a:pt x="-46056" y="1383817"/>
                          <a:pt x="14747" y="1178009"/>
                          <a:pt x="0" y="1062947"/>
                        </a:cubicBezTo>
                        <a:cubicBezTo>
                          <a:pt x="-14747" y="947885"/>
                          <a:pt x="47537" y="641439"/>
                          <a:pt x="0" y="531474"/>
                        </a:cubicBezTo>
                        <a:cubicBezTo>
                          <a:pt x="-47537" y="421509"/>
                          <a:pt x="42507" y="11229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73DE0D-DAD1-4BCA-B9D4-C2D9982D3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935" y="4826639"/>
            <a:ext cx="829945" cy="2334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4DF7B7-63F1-4F34-9094-E5FDD11D83FF}"/>
              </a:ext>
            </a:extLst>
          </p:cNvPr>
          <p:cNvSpPr txBox="1"/>
          <p:nvPr/>
        </p:nvSpPr>
        <p:spPr>
          <a:xfrm>
            <a:off x="1201177" y="2480123"/>
            <a:ext cx="17745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Ящик идей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A2C86A-CCD5-462A-9CAD-A9CFAEE8F907}"/>
              </a:ext>
            </a:extLst>
          </p:cNvPr>
          <p:cNvSpPr txBox="1"/>
          <p:nvPr/>
        </p:nvSpPr>
        <p:spPr>
          <a:xfrm>
            <a:off x="6857551" y="2477133"/>
            <a:ext cx="11117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Голосование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CDA2A8-EAAF-4A66-9560-9779C46AD10D}"/>
              </a:ext>
            </a:extLst>
          </p:cNvPr>
          <p:cNvSpPr txBox="1"/>
          <p:nvPr/>
        </p:nvSpPr>
        <p:spPr>
          <a:xfrm>
            <a:off x="4016110" y="4458333"/>
            <a:ext cx="8939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Кораблик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F4E20-84DE-45DE-9D98-EB6736C2349B}"/>
              </a:ext>
            </a:extLst>
          </p:cNvPr>
          <p:cNvSpPr txBox="1"/>
          <p:nvPr/>
        </p:nvSpPr>
        <p:spPr>
          <a:xfrm>
            <a:off x="3492137" y="896983"/>
            <a:ext cx="2020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Требования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Обратная связь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Ретроспективы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894419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Custom 6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464547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740A320D-646C-4C12-89B1-0B127236B0F7}"/>
    </a:ext>
  </a:extLst>
</a:theme>
</file>

<file path=ppt/theme/theme2.xml><?xml version="1.0" encoding="utf-8"?>
<a:theme xmlns:a="http://schemas.openxmlformats.org/drawingml/2006/main" name="General">
  <a:themeElements>
    <a:clrScheme name="Custom 7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222222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5C4EAAF8-284D-4A65-B20F-C47DE8AC2658}"/>
    </a:ext>
  </a:extLst>
</a:theme>
</file>

<file path=ppt/theme/theme3.xml><?xml version="1.0" encoding="utf-8"?>
<a:theme xmlns:a="http://schemas.openxmlformats.org/drawingml/2006/main" name="Breakers">
  <a:themeElements>
    <a:clrScheme name="Custom 8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222222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67367244-F583-44E6-8F01-4BEACD68663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Covers</Template>
  <TotalTime>810</TotalTime>
  <Words>980</Words>
  <Application>Microsoft Office PowerPoint</Application>
  <PresentationFormat>On-screen Show (16:9)</PresentationFormat>
  <Paragraphs>164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Covers</vt:lpstr>
      <vt:lpstr>General</vt:lpstr>
      <vt:lpstr>Breakers</vt:lpstr>
      <vt:lpstr>Давайте поиграем! Игра как эффективный инструмент в работе бизнес-аналитика</vt:lpstr>
      <vt:lpstr>О чем поговорим?</vt:lpstr>
      <vt:lpstr>Какие бывают игры</vt:lpstr>
      <vt:lpstr>Базовые элементы игры</vt:lpstr>
      <vt:lpstr>О чем поговорим?</vt:lpstr>
      <vt:lpstr>Приоритизация требований</vt:lpstr>
      <vt:lpstr>Выработка единой концепции - фасилитации</vt:lpstr>
      <vt:lpstr>Объяснение сложных понятий бытовым языком</vt:lpstr>
      <vt:lpstr>Сбор информации</vt:lpstr>
      <vt:lpstr>Ключи успеха</vt:lpstr>
      <vt:lpstr>О чем поговорим?</vt:lpstr>
      <vt:lpstr>Секреты успеха</vt:lpstr>
      <vt:lpstr>Подбор игры</vt:lpstr>
      <vt:lpstr>Вовлеченность участников</vt:lpstr>
      <vt:lpstr>Онлайн VS Офлайн</vt:lpstr>
      <vt:lpstr>СПАСИБО</vt:lpstr>
      <vt:lpstr>Подбор игры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Markowitz</dc:creator>
  <cp:lastModifiedBy>Maria Vasiura</cp:lastModifiedBy>
  <cp:revision>1</cp:revision>
  <dcterms:created xsi:type="dcterms:W3CDTF">2018-01-26T19:23:30Z</dcterms:created>
  <dcterms:modified xsi:type="dcterms:W3CDTF">2021-05-19T10:59:15Z</dcterms:modified>
</cp:coreProperties>
</file>