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4" r:id="rId5"/>
    <p:sldId id="260" r:id="rId6"/>
    <p:sldId id="261" r:id="rId7"/>
    <p:sldId id="262" r:id="rId8"/>
    <p:sldId id="266" r:id="rId9"/>
    <p:sldId id="263" r:id="rId10"/>
    <p:sldId id="270" r:id="rId11"/>
    <p:sldId id="269" r:id="rId12"/>
    <p:sldId id="265" r:id="rId13"/>
    <p:sldId id="268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3/23/2014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3/23/2014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3/23/2014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3/23/2014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3/23/2014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3/23/2014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3/23/2014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3/23/2014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3/23/2014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3/23/2014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3/23/2014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3/23/2014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CrYek_CABM" TargetMode="External"/><Relationship Id="rId2" Type="http://schemas.openxmlformats.org/officeDocument/2006/relationships/hyperlink" Target="http://www.youtube.com/watch?v=HyJrrUIocUI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video.nur.kz/kk/view=nwjgnrhv" TargetMode="External"/><Relationship Id="rId4" Type="http://schemas.openxmlformats.org/officeDocument/2006/relationships/hyperlink" Target="http://video.yandex.ru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4%D0%B8%D0%B0%D0%B3%D1%80%D0%B0%D0%BC%D0%BC%D0%B0_%D1%81%D0%B2%D1%8F%D0%B7%D0%B5%D0%B9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454923" y="3907662"/>
            <a:ext cx="5961888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Интеллект-карты</a:t>
            </a:r>
            <a:endParaRPr lang="en-US" sz="4400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ctrTitle"/>
          </p:nvPr>
        </p:nvSpPr>
        <p:spPr>
          <a:xfrm>
            <a:off x="416285" y="2892128"/>
            <a:ext cx="5961888" cy="1452195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Mind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Maps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76180" y="4344323"/>
            <a:ext cx="1130765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08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 txBox="1">
            <a:spLocks/>
          </p:cNvSpPr>
          <p:nvPr/>
        </p:nvSpPr>
        <p:spPr>
          <a:xfrm>
            <a:off x="288384" y="274638"/>
            <a:ext cx="8686800" cy="5659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buNone/>
              <a:defRPr sz="4800" b="1" spc="-5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Практика применения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63639" y="965916"/>
            <a:ext cx="1130765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1"/>
          <p:cNvSpPr txBox="1">
            <a:spLocks/>
          </p:cNvSpPr>
          <p:nvPr/>
        </p:nvSpPr>
        <p:spPr>
          <a:xfrm>
            <a:off x="365760" y="1091228"/>
            <a:ext cx="8412480" cy="500477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ru-RU" sz="3200" dirty="0" smtClean="0"/>
              <a:t>Карта в процессе анализа</a:t>
            </a:r>
            <a:endParaRPr lang="en-US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1" y="1777220"/>
            <a:ext cx="11307060" cy="300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72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 txBox="1">
            <a:spLocks/>
          </p:cNvSpPr>
          <p:nvPr/>
        </p:nvSpPr>
        <p:spPr>
          <a:xfrm>
            <a:off x="288384" y="274638"/>
            <a:ext cx="8686800" cy="5659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buNone/>
              <a:defRPr sz="4800" b="1" spc="-5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Практика применения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63639" y="965916"/>
            <a:ext cx="1130765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59" y="1017434"/>
            <a:ext cx="10516835" cy="528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379828" y="914400"/>
            <a:ext cx="8412480" cy="518160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ru-RU" sz="3200" dirty="0" smtClean="0"/>
              <a:t>Один из финальных вариантов карты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732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 txBox="1">
            <a:spLocks/>
          </p:cNvSpPr>
          <p:nvPr/>
        </p:nvSpPr>
        <p:spPr>
          <a:xfrm>
            <a:off x="372792" y="274638"/>
            <a:ext cx="8686800" cy="5659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buNone/>
              <a:defRPr sz="4800" b="1" spc="-5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Практическая польза</a:t>
            </a:r>
            <a:endParaRPr lang="en-US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372792" y="1083212"/>
            <a:ext cx="8257735" cy="498465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ru-RU" sz="3200" dirty="0" smtClean="0"/>
              <a:t>Визуализация зависимостей</a:t>
            </a:r>
          </a:p>
          <a:p>
            <a:pPr lvl="1"/>
            <a:r>
              <a:rPr lang="ru-RU" sz="3200" dirty="0"/>
              <a:t>Отображение текущего статуса</a:t>
            </a:r>
          </a:p>
          <a:p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63639" y="965916"/>
            <a:ext cx="1130765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/>
          <p:cNvSpPr txBox="1">
            <a:spLocks/>
          </p:cNvSpPr>
          <p:nvPr/>
        </p:nvSpPr>
        <p:spPr>
          <a:xfrm>
            <a:off x="457200" y="1219200"/>
            <a:ext cx="1131409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3200" dirty="0" smtClean="0">
                <a:hlinkClick r:id="rId2"/>
              </a:rPr>
              <a:t>http://www.youtube.com/watch?v=HyJrrUIocUI</a:t>
            </a:r>
            <a:endParaRPr lang="en-US" sz="3200" dirty="0" smtClean="0"/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3200" dirty="0" smtClean="0">
                <a:hlinkClick r:id="rId3"/>
              </a:rPr>
              <a:t>http://www.youtube.com/watch?v=2CrYek_CABM</a:t>
            </a:r>
            <a:endParaRPr lang="en-US" sz="3200" dirty="0" smtClean="0"/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3200" dirty="0" smtClean="0">
                <a:hlinkClick r:id="rId4"/>
              </a:rPr>
              <a:t>http://video.yandex.ru/#search?text=Minde%20Map&amp;filmId=16710200-10-12</a:t>
            </a:r>
            <a:endParaRPr lang="en-US" sz="3200" dirty="0" smtClean="0"/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3200" dirty="0" smtClean="0">
                <a:hlinkClick r:id="rId5"/>
              </a:rPr>
              <a:t>http://video.nur.kz/kk/view=nwjgnrhv</a:t>
            </a:r>
            <a:endParaRPr lang="en-US" sz="3200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n-US" sz="4400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457200" y="274638"/>
            <a:ext cx="8686800" cy="5483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buNone/>
              <a:defRPr sz="4800" b="1" spc="-5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Полезные ссылки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63639" y="965916"/>
            <a:ext cx="1130765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65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/>
          <p:cNvSpPr txBox="1">
            <a:spLocks/>
          </p:cNvSpPr>
          <p:nvPr/>
        </p:nvSpPr>
        <p:spPr>
          <a:xfrm>
            <a:off x="365759" y="2590800"/>
            <a:ext cx="11465169" cy="3505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buNone/>
              <a:defRPr sz="4800" b="1" spc="-5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Спасибо за внимание!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91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/>
          <p:cNvSpPr txBox="1">
            <a:spLocks/>
          </p:cNvSpPr>
          <p:nvPr/>
        </p:nvSpPr>
        <p:spPr>
          <a:xfrm>
            <a:off x="546066" y="1107584"/>
            <a:ext cx="11315376" cy="51816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ru-RU" sz="3800" b="1" dirty="0" smtClean="0"/>
              <a:t>Диаграмма связей, интеллект-карта, карта мыслей </a:t>
            </a:r>
            <a:r>
              <a:rPr lang="ru-RU" sz="3800" dirty="0" smtClean="0"/>
              <a:t>– способ изображения процесса общего системного мышления с помощью схем. 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ru-RU" sz="3800" dirty="0" smtClean="0"/>
          </a:p>
          <a:p>
            <a:pPr marL="0" indent="0">
              <a:buFont typeface="Calibri" panose="020F0502020204030204" pitchFamily="34" charset="0"/>
              <a:buNone/>
            </a:pPr>
            <a:r>
              <a:rPr lang="ru-RU" sz="3800" dirty="0" smtClean="0"/>
              <a:t>Также может рассматриваться как удобная техника альтернативной записи.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ru-RU" sz="3800" dirty="0" smtClean="0"/>
          </a:p>
          <a:p>
            <a:pPr marL="0" indent="0">
              <a:buFont typeface="Calibri" panose="020F0502020204030204" pitchFamily="34" charset="0"/>
              <a:buNone/>
            </a:pPr>
            <a:r>
              <a:rPr lang="ru-RU" sz="3800" dirty="0" smtClean="0"/>
              <a:t>Иногда в русских переводах термин может переводиться как «карты мыслей», «интеллект-карты», </a:t>
            </a:r>
            <a:r>
              <a:rPr lang="ru-RU" sz="3300" dirty="0" smtClean="0"/>
              <a:t>«карты памяти», </a:t>
            </a:r>
            <a:r>
              <a:rPr lang="ru-RU" sz="2800" dirty="0" smtClean="0"/>
              <a:t>«ментальные карты», «ассоциативные карты», «ассоциативные диаграммы» или «схемы мышления».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 smtClean="0">
                <a:hlinkClick r:id="rId2"/>
              </a:rPr>
              <a:t>http://ru.wikipedia.org/wiki/</a:t>
            </a:r>
            <a:r>
              <a:rPr lang="ru-RU" sz="2800" dirty="0" err="1" smtClean="0">
                <a:hlinkClick r:id="rId2"/>
              </a:rPr>
              <a:t>Диаграмма_связей</a:t>
            </a:r>
            <a:endParaRPr lang="ru-RU" sz="2800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n-US" dirty="0"/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457200" y="274638"/>
            <a:ext cx="8686800" cy="5659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Понятие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Mind Map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3639" y="965916"/>
            <a:ext cx="1130765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81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/>
          <p:cNvSpPr txBox="1">
            <a:spLocks/>
          </p:cNvSpPr>
          <p:nvPr/>
        </p:nvSpPr>
        <p:spPr>
          <a:xfrm>
            <a:off x="365760" y="1043190"/>
            <a:ext cx="8412480" cy="518160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/>
            <a:r>
              <a:rPr lang="en-US" sz="3200" dirty="0" smtClean="0"/>
              <a:t>O</a:t>
            </a:r>
            <a:r>
              <a:rPr lang="ru-RU" sz="3200" dirty="0" smtClean="0"/>
              <a:t>бучение</a:t>
            </a:r>
            <a:endParaRPr lang="en-US" sz="3200" dirty="0" smtClean="0"/>
          </a:p>
          <a:p>
            <a:pPr marL="457200" lvl="1" indent="-457200"/>
            <a:r>
              <a:rPr lang="ru-RU" sz="3200" dirty="0" smtClean="0"/>
              <a:t>Запоминание</a:t>
            </a:r>
            <a:endParaRPr lang="en-US" sz="3200" dirty="0" smtClean="0"/>
          </a:p>
          <a:p>
            <a:pPr marL="457200" lvl="1" indent="-457200"/>
            <a:r>
              <a:rPr lang="ru-RU" sz="3200" dirty="0" smtClean="0"/>
              <a:t>Решение задач </a:t>
            </a:r>
            <a:endParaRPr lang="en-US" sz="3200" dirty="0" smtClean="0"/>
          </a:p>
          <a:p>
            <a:pPr marL="457200" lvl="1" indent="-457200"/>
            <a:r>
              <a:rPr lang="ru-RU" sz="3200" dirty="0" smtClean="0"/>
              <a:t>Создание и визуализация идей</a:t>
            </a:r>
            <a:endParaRPr lang="en-US" sz="3200" dirty="0" smtClean="0"/>
          </a:p>
          <a:p>
            <a:pPr marL="457200" lvl="1" indent="-457200"/>
            <a:r>
              <a:rPr lang="ru-RU" sz="3200" dirty="0" smtClean="0"/>
              <a:t>Принятие решений</a:t>
            </a:r>
            <a:endParaRPr lang="en-US" sz="3200" dirty="0" smtClean="0"/>
          </a:p>
          <a:p>
            <a:pPr marL="457200" lvl="1" indent="-457200"/>
            <a:r>
              <a:rPr lang="ru-RU" sz="3200" b="1" dirty="0" smtClean="0"/>
              <a:t>Структурирование информации</a:t>
            </a:r>
            <a:endParaRPr lang="en-US" sz="3200" b="1" dirty="0" smtClean="0"/>
          </a:p>
          <a:p>
            <a:pPr marL="457200" lvl="1" indent="-457200"/>
            <a:r>
              <a:rPr lang="ru-RU" sz="3200" dirty="0" smtClean="0"/>
              <a:t>Любые другие цели</a:t>
            </a:r>
          </a:p>
          <a:p>
            <a:endParaRPr lang="en-US" sz="3200" dirty="0"/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457200" y="274638"/>
            <a:ext cx="8686800" cy="5659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buNone/>
              <a:defRPr sz="4800" b="1" spc="-5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Назначение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63639" y="965916"/>
            <a:ext cx="1130765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99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 txBox="1">
            <a:spLocks/>
          </p:cNvSpPr>
          <p:nvPr/>
        </p:nvSpPr>
        <p:spPr>
          <a:xfrm>
            <a:off x="705510" y="374515"/>
            <a:ext cx="9443041" cy="4660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buNone/>
              <a:defRPr sz="4800" b="1" spc="-5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Тони </a:t>
            </a:r>
            <a:r>
              <a:rPr lang="ru-RU" dirty="0" err="1"/>
              <a:t>Бьюзен</a:t>
            </a:r>
            <a:r>
              <a:rPr lang="ru-RU" dirty="0"/>
              <a:t> – отец </a:t>
            </a:r>
            <a:r>
              <a:rPr lang="en-US" dirty="0"/>
              <a:t>Mind map</a:t>
            </a:r>
          </a:p>
        </p:txBody>
      </p:sp>
      <p:sp>
        <p:nvSpPr>
          <p:cNvPr id="3" name="Content Placeholder 13"/>
          <p:cNvSpPr txBox="1">
            <a:spLocks/>
          </p:cNvSpPr>
          <p:nvPr/>
        </p:nvSpPr>
        <p:spPr>
          <a:xfrm>
            <a:off x="5304152" y="1345398"/>
            <a:ext cx="6209561" cy="467118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ru-RU" sz="3200" b="1" dirty="0" smtClean="0"/>
              <a:t>Тони </a:t>
            </a:r>
            <a:r>
              <a:rPr lang="ru-RU" sz="3200" b="1" dirty="0" err="1" smtClean="0"/>
              <a:t>Бьюзен</a:t>
            </a:r>
            <a:r>
              <a:rPr lang="ru-RU" sz="3200" b="1" dirty="0" smtClean="0"/>
              <a:t> (</a:t>
            </a:r>
            <a:r>
              <a:rPr lang="ru-RU" sz="3200" dirty="0" err="1" smtClean="0"/>
              <a:t>Tony</a:t>
            </a:r>
            <a:r>
              <a:rPr lang="ru-RU" sz="3200" dirty="0" smtClean="0"/>
              <a:t> </a:t>
            </a:r>
            <a:r>
              <a:rPr lang="ru-RU" sz="3200" dirty="0" err="1" smtClean="0"/>
              <a:t>Buzan</a:t>
            </a:r>
            <a:r>
              <a:rPr lang="ru-RU" sz="3200" b="1" dirty="0" smtClean="0"/>
              <a:t>, </a:t>
            </a:r>
            <a:r>
              <a:rPr lang="ru-RU" sz="3200" dirty="0" smtClean="0"/>
              <a:t>2 июня 1942, Лондон) — психолог, автор методики запоминания, творчества и организации мышления – </a:t>
            </a:r>
            <a:r>
              <a:rPr lang="ru-RU" sz="3200" dirty="0" err="1" smtClean="0"/>
              <a:t>mind</a:t>
            </a:r>
            <a:r>
              <a:rPr lang="ru-RU" sz="3200" dirty="0" smtClean="0"/>
              <a:t> </a:t>
            </a:r>
            <a:r>
              <a:rPr lang="ru-RU" sz="3200" dirty="0" err="1" smtClean="0"/>
              <a:t>maps</a:t>
            </a:r>
            <a:r>
              <a:rPr lang="ru-RU" sz="3200" dirty="0" smtClean="0"/>
              <a:t>. Автор и соавтор более 100 книг.</a:t>
            </a:r>
            <a:endParaRPr lang="en-US" sz="3200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en-US" sz="1900" dirty="0"/>
              <a:t>http://thinkbuzan.com/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1900" dirty="0" smtClean="0"/>
              <a:t>http://ru.wikipedia.org/wiki/%D0%91%D1%8C%D1%8E%D0%B7%D0%B5%D0%BD,_%D0%A2%D0%BE%D0%BD%D0%B8</a:t>
            </a:r>
            <a:endParaRPr lang="en-US" sz="1900" dirty="0"/>
          </a:p>
        </p:txBody>
      </p:sp>
      <p:pic>
        <p:nvPicPr>
          <p:cNvPr id="4" name="Picture 4" descr="http://weekly.ahram.org.eg/2007/862/enco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63" y="1345398"/>
            <a:ext cx="3952623" cy="451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63639" y="965916"/>
            <a:ext cx="1130765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41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 txBox="1">
            <a:spLocks/>
          </p:cNvSpPr>
          <p:nvPr/>
        </p:nvSpPr>
        <p:spPr>
          <a:xfrm>
            <a:off x="457199" y="223122"/>
            <a:ext cx="10644389" cy="5667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buNone/>
              <a:defRPr sz="4800" b="1" spc="-5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Тони </a:t>
            </a:r>
            <a:r>
              <a:rPr lang="ru-RU" dirty="0" err="1"/>
              <a:t>Бьюзен</a:t>
            </a:r>
            <a:r>
              <a:rPr lang="ru-RU" dirty="0"/>
              <a:t> о памяти и мышлении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48" y="965916"/>
            <a:ext cx="8448434" cy="53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63639" y="965916"/>
            <a:ext cx="1130765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24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65760" y="1139487"/>
            <a:ext cx="8412480" cy="51816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lvl="1" indent="-4572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1"/>
            <a:r>
              <a:rPr lang="ru-RU" dirty="0" smtClean="0"/>
              <a:t>Ключевая </a:t>
            </a:r>
            <a:r>
              <a:rPr lang="ru-RU" dirty="0"/>
              <a:t>идея в </a:t>
            </a:r>
            <a:r>
              <a:rPr lang="ru-RU" dirty="0"/>
              <a:t>центре</a:t>
            </a:r>
            <a:endParaRPr lang="en-US" dirty="0"/>
          </a:p>
          <a:p>
            <a:pPr lvl="1"/>
            <a:r>
              <a:rPr lang="ru-RU" dirty="0"/>
              <a:t>Одно </a:t>
            </a:r>
            <a:r>
              <a:rPr lang="ru-RU" dirty="0"/>
              <a:t>слово в каждой </a:t>
            </a:r>
            <a:r>
              <a:rPr lang="ru-RU" dirty="0"/>
              <a:t>ветви</a:t>
            </a:r>
            <a:endParaRPr lang="en-US" dirty="0"/>
          </a:p>
          <a:p>
            <a:pPr lvl="1"/>
            <a:r>
              <a:rPr lang="ru-RU" dirty="0"/>
              <a:t>Использование </a:t>
            </a:r>
            <a:r>
              <a:rPr lang="ru-RU" dirty="0"/>
              <a:t>цветов</a:t>
            </a:r>
          </a:p>
          <a:p>
            <a:pPr lvl="1"/>
            <a:r>
              <a:rPr lang="ru-RU" dirty="0"/>
              <a:t>Использование </a:t>
            </a:r>
            <a:r>
              <a:rPr lang="ru-RU" dirty="0"/>
              <a:t>картинок</a:t>
            </a:r>
            <a:endParaRPr lang="en-US" dirty="0"/>
          </a:p>
          <a:p>
            <a:pPr lvl="1"/>
            <a:r>
              <a:rPr lang="ru-RU" dirty="0"/>
              <a:t>Правило </a:t>
            </a:r>
            <a:r>
              <a:rPr lang="ru-RU" dirty="0"/>
              <a:t>7+-</a:t>
            </a:r>
            <a:r>
              <a:rPr lang="en-US" dirty="0"/>
              <a:t>2</a:t>
            </a:r>
            <a:endParaRPr lang="ru-RU" dirty="0"/>
          </a:p>
          <a:p>
            <a:endParaRPr lang="ru-RU" dirty="0"/>
          </a:p>
          <a:p>
            <a:endParaRPr lang="en-US" dirty="0"/>
          </a:p>
        </p:txBody>
      </p:sp>
      <p:sp>
        <p:nvSpPr>
          <p:cNvPr id="3" name="Title 8"/>
          <p:cNvSpPr txBox="1">
            <a:spLocks/>
          </p:cNvSpPr>
          <p:nvPr/>
        </p:nvSpPr>
        <p:spPr>
          <a:xfrm>
            <a:off x="457200" y="274638"/>
            <a:ext cx="8686800" cy="5483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buNone/>
              <a:defRPr sz="4800" b="1" spc="-5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Основные принципы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63639" y="965916"/>
            <a:ext cx="1130765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66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65760" y="1125415"/>
            <a:ext cx="11690252" cy="474081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lvl="1" indent="-4572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1"/>
            <a:r>
              <a:rPr lang="en-US" b="1" dirty="0" err="1"/>
              <a:t>XMind</a:t>
            </a:r>
            <a:r>
              <a:rPr lang="en-US" dirty="0"/>
              <a:t> </a:t>
            </a:r>
            <a:r>
              <a:rPr lang="ru-RU" dirty="0"/>
              <a:t>для разных платформ: </a:t>
            </a:r>
            <a:r>
              <a:rPr lang="en-US" dirty="0"/>
              <a:t>Windows, Mac OS X, </a:t>
            </a:r>
            <a:r>
              <a:rPr lang="en-US" dirty="0" err="1"/>
              <a:t>Debian</a:t>
            </a:r>
            <a:r>
              <a:rPr lang="en-US" dirty="0"/>
              <a:t>/Ubuntu, </a:t>
            </a:r>
            <a:r>
              <a:rPr lang="en-US" dirty="0" err="1"/>
              <a:t>Debian</a:t>
            </a:r>
            <a:r>
              <a:rPr lang="en-US" dirty="0"/>
              <a:t>/Ubuntu x64. </a:t>
            </a:r>
            <a:r>
              <a:rPr lang="ru-RU" dirty="0"/>
              <a:t>Есть в </a:t>
            </a:r>
            <a:r>
              <a:rPr lang="en-US" dirty="0"/>
              <a:t>portable-</a:t>
            </a:r>
            <a:r>
              <a:rPr lang="ru-RU" dirty="0"/>
              <a:t>версии.</a:t>
            </a:r>
          </a:p>
          <a:p>
            <a:pPr lvl="1"/>
            <a:r>
              <a:rPr lang="en-US" b="1" dirty="0" err="1"/>
              <a:t>FreeMind</a:t>
            </a:r>
            <a:r>
              <a:rPr lang="en-US" dirty="0"/>
              <a:t> — </a:t>
            </a:r>
            <a:r>
              <a:rPr lang="ru-RU" dirty="0"/>
              <a:t>кроссплатформенное свободное ПО для построения диаграмм связей. Написано на </a:t>
            </a:r>
            <a:r>
              <a:rPr lang="en-US" dirty="0"/>
              <a:t>Java.</a:t>
            </a:r>
          </a:p>
          <a:p>
            <a:pPr lvl="1"/>
            <a:r>
              <a:rPr lang="en-US" b="1" dirty="0" err="1"/>
              <a:t>SciPlore</a:t>
            </a:r>
            <a:r>
              <a:rPr lang="en-US" b="1" dirty="0"/>
              <a:t> </a:t>
            </a:r>
            <a:r>
              <a:rPr lang="en-US" b="1" dirty="0" err="1"/>
              <a:t>MindMapping</a:t>
            </a:r>
            <a:r>
              <a:rPr lang="en-US" b="1" dirty="0"/>
              <a:t> </a:t>
            </a:r>
            <a:r>
              <a:rPr lang="en-US" dirty="0"/>
              <a:t>— open source </a:t>
            </a:r>
            <a:r>
              <a:rPr lang="ru-RU" dirty="0"/>
              <a:t>на основе </a:t>
            </a:r>
            <a:r>
              <a:rPr lang="en-US" dirty="0" err="1"/>
              <a:t>FreeMind</a:t>
            </a:r>
            <a:r>
              <a:rPr lang="ru-RU" dirty="0"/>
              <a:t>.</a:t>
            </a:r>
            <a:endParaRPr lang="en-US" dirty="0"/>
          </a:p>
          <a:p>
            <a:pPr lvl="1"/>
            <a:r>
              <a:rPr lang="en-US" b="1" dirty="0" err="1"/>
              <a:t>MapMind</a:t>
            </a:r>
            <a:r>
              <a:rPr lang="en-US" dirty="0"/>
              <a:t> </a:t>
            </a:r>
            <a:r>
              <a:rPr lang="ru-RU" dirty="0"/>
              <a:t>Расширение для </a:t>
            </a:r>
            <a:r>
              <a:rPr lang="en-US" dirty="0"/>
              <a:t>Thunderbird. </a:t>
            </a:r>
            <a:r>
              <a:rPr lang="ru-RU" dirty="0"/>
              <a:t>Для разных платформ: </a:t>
            </a:r>
            <a:r>
              <a:rPr lang="en-US" dirty="0"/>
              <a:t>Windows, Mac OS X, Linux.</a:t>
            </a:r>
          </a:p>
          <a:p>
            <a:pPr lvl="1"/>
            <a:r>
              <a:rPr lang="en-US" b="1" dirty="0" err="1"/>
              <a:t>Vym</a:t>
            </a:r>
            <a:r>
              <a:rPr lang="en-US" b="1" dirty="0"/>
              <a:t> View Your Mind</a:t>
            </a:r>
            <a:endParaRPr lang="ru-RU" b="1" dirty="0"/>
          </a:p>
          <a:p>
            <a:endParaRPr lang="en-US" dirty="0"/>
          </a:p>
        </p:txBody>
      </p:sp>
      <p:sp>
        <p:nvSpPr>
          <p:cNvPr id="3" name="Title 8"/>
          <p:cNvSpPr txBox="1">
            <a:spLocks/>
          </p:cNvSpPr>
          <p:nvPr/>
        </p:nvSpPr>
        <p:spPr>
          <a:xfrm>
            <a:off x="372791" y="274638"/>
            <a:ext cx="11401865" cy="5483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buNone/>
              <a:defRPr sz="4800" b="1" spc="-5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ПО для управления диаграммами связей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63639" y="965916"/>
            <a:ext cx="1130765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96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/>
          <p:cNvSpPr txBox="1">
            <a:spLocks/>
          </p:cNvSpPr>
          <p:nvPr/>
        </p:nvSpPr>
        <p:spPr>
          <a:xfrm>
            <a:off x="323556" y="1125416"/>
            <a:ext cx="11447734" cy="4375052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lvl="1" indent="-4572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ru-RU" dirty="0"/>
              <a:t>Проект </a:t>
            </a:r>
            <a:r>
              <a:rPr lang="en-US" dirty="0"/>
              <a:t>Megafon File </a:t>
            </a:r>
            <a:r>
              <a:rPr lang="en-US" dirty="0" smtClean="0"/>
              <a:t>Transfer</a:t>
            </a:r>
          </a:p>
          <a:p>
            <a:endParaRPr lang="en-US" dirty="0"/>
          </a:p>
          <a:p>
            <a:pPr lvl="1"/>
            <a:r>
              <a:rPr lang="en-US" dirty="0"/>
              <a:t>7 </a:t>
            </a:r>
            <a:r>
              <a:rPr lang="ru-RU" dirty="0"/>
              <a:t>подразделений</a:t>
            </a:r>
          </a:p>
          <a:p>
            <a:pPr lvl="1"/>
            <a:r>
              <a:rPr lang="ru-RU" dirty="0"/>
              <a:t>Для каждого поздравления должен формироваться уникальный набор выходных фалов</a:t>
            </a:r>
          </a:p>
          <a:p>
            <a:pPr lvl="1"/>
            <a:r>
              <a:rPr lang="ru-RU" dirty="0"/>
              <a:t>Для каждого подразделения различный транспорт фалов</a:t>
            </a:r>
          </a:p>
          <a:p>
            <a:pPr lvl="1"/>
            <a:r>
              <a:rPr lang="ru-RU" dirty="0"/>
              <a:t>Для каждого подразделения уникальный набор входных фалов</a:t>
            </a:r>
          </a:p>
          <a:p>
            <a:pPr lvl="1"/>
            <a:r>
              <a:rPr lang="ru-RU" dirty="0"/>
              <a:t>Алгоритм формирования файлов никому не известен</a:t>
            </a:r>
            <a:endParaRPr lang="en-US" dirty="0"/>
          </a:p>
        </p:txBody>
      </p:sp>
      <p:sp>
        <p:nvSpPr>
          <p:cNvPr id="3" name="Title 8"/>
          <p:cNvSpPr txBox="1">
            <a:spLocks/>
          </p:cNvSpPr>
          <p:nvPr/>
        </p:nvSpPr>
        <p:spPr>
          <a:xfrm>
            <a:off x="372792" y="274638"/>
            <a:ext cx="8686800" cy="5659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buNone/>
              <a:defRPr sz="4800" b="1" spc="-5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Практика применения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63639" y="965916"/>
            <a:ext cx="1130765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69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 txBox="1">
            <a:spLocks/>
          </p:cNvSpPr>
          <p:nvPr/>
        </p:nvSpPr>
        <p:spPr>
          <a:xfrm>
            <a:off x="288384" y="274638"/>
            <a:ext cx="8686800" cy="5659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buNone/>
              <a:defRPr sz="4800" b="1" spc="-5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Практика применения</a:t>
            </a:r>
            <a:endParaRPr lang="en-US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365760" y="1125414"/>
            <a:ext cx="11591778" cy="4970585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ru-RU" sz="3200" dirty="0" smtClean="0"/>
              <a:t>Карта по результатам первичного обследования</a:t>
            </a: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9" y="1856936"/>
            <a:ext cx="11295152" cy="437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63639" y="965916"/>
            <a:ext cx="1130765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97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60</TotalTime>
  <Words>319</Words>
  <Application>Microsoft Office PowerPoint</Application>
  <PresentationFormat>Widescreen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Calibri Light</vt:lpstr>
      <vt:lpstr>Retrospect</vt:lpstr>
      <vt:lpstr>Mind Maps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EPAM Systems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 Maps</dc:title>
  <dc:creator>Sergey Rassamakin</dc:creator>
  <cp:lastModifiedBy>Sergey Rassamakin</cp:lastModifiedBy>
  <cp:revision>9</cp:revision>
  <dcterms:created xsi:type="dcterms:W3CDTF">2014-03-23T19:06:56Z</dcterms:created>
  <dcterms:modified xsi:type="dcterms:W3CDTF">2014-03-23T20:07:12Z</dcterms:modified>
</cp:coreProperties>
</file>