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308" r:id="rId4"/>
    <p:sldId id="309" r:id="rId5"/>
    <p:sldId id="312" r:id="rId6"/>
    <p:sldId id="313" r:id="rId7"/>
    <p:sldId id="314" r:id="rId8"/>
    <p:sldId id="322" r:id="rId9"/>
    <p:sldId id="315" r:id="rId10"/>
    <p:sldId id="317" r:id="rId11"/>
    <p:sldId id="318" r:id="rId12"/>
    <p:sldId id="319" r:id="rId13"/>
    <p:sldId id="320" r:id="rId14"/>
    <p:sldId id="316" r:id="rId15"/>
    <p:sldId id="323" r:id="rId16"/>
    <p:sldId id="325" r:id="rId17"/>
    <p:sldId id="326" r:id="rId18"/>
    <p:sldId id="327" r:id="rId19"/>
    <p:sldId id="329" r:id="rId20"/>
    <p:sldId id="328" r:id="rId21"/>
    <p:sldId id="330" r:id="rId22"/>
    <p:sldId id="324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7743" autoAdjust="0"/>
  </p:normalViewPr>
  <p:slideViewPr>
    <p:cSldViewPr>
      <p:cViewPr varScale="1">
        <p:scale>
          <a:sx n="107" d="100"/>
          <a:sy n="107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4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3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5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выжить начинающему бизнес-аналитику?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Посвистелик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Itransition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o.posvistelik@gmail.com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632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Дробим основные шаги на более мелкие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o.posvistelik\Desktop\Drawin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69425" cy="41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Дробим основные шаги на более мелкие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o.posvistelik\Desktop\Drawin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3"/>
            <a:ext cx="2668310" cy="43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Дробим основные шаги на более мелкие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09" y="1600200"/>
            <a:ext cx="6498581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Дробим основные шаги на более мелкие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o.posvistelik\Desktop\Drawin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21" y="1440904"/>
            <a:ext cx="716438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Дробим основные шаги на более мелкие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o.posvistelik\Desktop\Drawin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" y="1556792"/>
            <a:ext cx="889379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Готовая схема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" y="1628800"/>
            <a:ext cx="9094103" cy="235875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документации и последовательность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42" y="1916832"/>
            <a:ext cx="5055315" cy="391703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.posvistelik\Desktop\l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Простые советы по ведению документации: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Пишите так, чтобы любой человек понял, что вы хотели сказать;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повторяйтесь;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наиболее удобный инструмент;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 систему полностью невозможно.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руководителем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o.posvistelik\Desktop\l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.posvistelik\Desktop\miron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2644"/>
            <a:ext cx="5630502" cy="43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Типы взаимодействия с руководителем проекта: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3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новичок и руководитель старается резко не «травмировать» вас </a:t>
            </a:r>
            <a:r>
              <a:rPr lang="ru-RU" sz="3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загрузкой;</a:t>
            </a:r>
            <a:endParaRPr lang="ru-RU" sz="3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3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 убедиться, что вы адекватны, и вам можно доверять;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3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предпочитает все держать под контролем и указывать вам каждое действие</a:t>
            </a:r>
            <a:r>
              <a:rPr lang="ru-RU" sz="3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9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 descr="C:\Users\o.posvistelik\Desktop\vyshel-vtoroj-trejler-vyzhivshego-s-leonardo-di-kaprio-i-tomom-xar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разработчиками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o.posvistelik\Desktop\2d24dd5a55fae1daf171b75fa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95604" cy="43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.posvistelik\Desktop\l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взаимодействии с разработчиками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Мнение разработчиков, что работа аналитика бессмысленна и можно обойтись без нее;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Упреки, что спецификация не всесторонне описывает систему;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вот я бы сделал так».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07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o.posvistelik\Desktop\leonar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934"/>
            <a:ext cx="6768752" cy="64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18556" y="2276872"/>
            <a:ext cx="4906888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Ольга </a:t>
            </a:r>
            <a:r>
              <a:rPr lang="ru-RU" sz="3600" dirty="0" err="1" smtClean="0"/>
              <a:t>Посвистелик</a:t>
            </a:r>
            <a:endParaRPr lang="ru-RU" sz="3600" dirty="0" smtClean="0"/>
          </a:p>
          <a:p>
            <a:r>
              <a:rPr lang="en-US" sz="3600" dirty="0" err="1" smtClean="0"/>
              <a:t>Itransition</a:t>
            </a:r>
            <a:endParaRPr lang="en-US" sz="3600" dirty="0" smtClean="0"/>
          </a:p>
          <a:p>
            <a:r>
              <a:rPr lang="en-US" sz="3600" dirty="0" smtClean="0"/>
              <a:t>o.posvistelik@gmail.com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07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8580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Никому не верьте и проверяйте информацию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43" y="1765920"/>
            <a:ext cx="5996593" cy="4399384"/>
          </a:xfrm>
          <a:prstGeom prst="rect">
            <a:avLst/>
          </a:prstGeom>
        </p:spPr>
      </p:pic>
      <p:pic>
        <p:nvPicPr>
          <p:cNvPr id="5122" name="Picture 2" descr="C:\Users\o.posvistelik\Desktop\l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Цепь получения информации аналитиком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772816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      </a:t>
            </a:r>
          </a:p>
          <a:p>
            <a:endParaRPr lang="ru-RU" sz="4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Менеджер по продажам   </a:t>
            </a:r>
          </a:p>
          <a:p>
            <a:endParaRPr lang="ru-RU" sz="4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    </a:t>
            </a:r>
          </a:p>
          <a:p>
            <a:endParaRPr lang="ru-RU" sz="4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Бизнес-аналитик</a:t>
            </a:r>
            <a:endParaRPr lang="en-US" sz="4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772816"/>
            <a:ext cx="3538736" cy="42484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</a:p>
          <a:p>
            <a:pPr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Бизнес-аналитик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969059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2273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020256" y="1988839"/>
            <a:ext cx="4846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993616" y="3366083"/>
            <a:ext cx="4846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993616" y="4712032"/>
            <a:ext cx="4846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675116" y="3645023"/>
            <a:ext cx="484632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3528392" cy="14401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ли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 первичным заказчиком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154942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o.posvistelik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6878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Задавайте вопросы и «почемукайте»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9" y="6163616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.posvistelik\Desktop\953066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4504"/>
            <a:ext cx="6155626" cy="43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.posvistelik\Desktop\l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836712"/>
            <a:ext cx="893679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сложного к простому или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не впасть в ступор на проекте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391569"/>
            <a:ext cx="7670800" cy="3187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07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o.posvistelik\Desktop\l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648072" cy="6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Определяем цель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o.posvistelik\Desktop\Draw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9126"/>
            <a:ext cx="3790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07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Продумываем основные шаги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9" y="61722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o.posvistelik\Desktop\Drawin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682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Posvistel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presentation_Posvistelik</Template>
  <TotalTime>586</TotalTime>
  <Words>219</Words>
  <Application>Microsoft Office PowerPoint</Application>
  <PresentationFormat>On-screen Show (4:3)</PresentationFormat>
  <Paragraphs>52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presentation_Posvistelik</vt:lpstr>
      <vt:lpstr>Как выжить начинающему бизнес-аналитику?</vt:lpstr>
      <vt:lpstr>PowerPoint Presentation</vt:lpstr>
      <vt:lpstr>PowerPoint Presentation</vt:lpstr>
      <vt:lpstr>PowerPoint Presentation</vt:lpstr>
      <vt:lpstr>Является ли клиент первичным заказчиком?</vt:lpstr>
      <vt:lpstr>Задавайте вопросы и «почемукайте»</vt:lpstr>
      <vt:lpstr>От сложного к простому или  как не впасть в ступор на проекте</vt:lpstr>
      <vt:lpstr>Определяем цель</vt:lpstr>
      <vt:lpstr>Продумываем основные шаги</vt:lpstr>
      <vt:lpstr>Дробим основные шаги на более мелкие</vt:lpstr>
      <vt:lpstr>Дробим основные шаги на более мелкие</vt:lpstr>
      <vt:lpstr>Дробим основные шаги на более мелкие</vt:lpstr>
      <vt:lpstr>Дробим основные шаги на более мелкие</vt:lpstr>
      <vt:lpstr>Дробим основные шаги на более мелкие</vt:lpstr>
      <vt:lpstr>Готовая схема</vt:lpstr>
      <vt:lpstr>Организация документации и последовательность проекта</vt:lpstr>
      <vt:lpstr>Простые советы по ведению документации:</vt:lpstr>
      <vt:lpstr>Взаимодействие с руководителем проекта</vt:lpstr>
      <vt:lpstr>Типы взаимодействия с руководителем проекта:</vt:lpstr>
      <vt:lpstr>Взаимодействие с разработчиками</vt:lpstr>
      <vt:lpstr>Основные проблемы при взаимодействии с разработчиками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выжить начинающему бизнес-аналитику?</dc:title>
  <dc:creator>Posvistelik, Olga</dc:creator>
  <cp:lastModifiedBy>Ol4ik</cp:lastModifiedBy>
  <cp:revision>58</cp:revision>
  <dcterms:created xsi:type="dcterms:W3CDTF">2016-03-02T12:30:34Z</dcterms:created>
  <dcterms:modified xsi:type="dcterms:W3CDTF">2016-03-04T21:16:31Z</dcterms:modified>
</cp:coreProperties>
</file>