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3" r:id="rId9"/>
    <p:sldId id="262" r:id="rId10"/>
    <p:sldId id="264" r:id="rId11"/>
    <p:sldId id="275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0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9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6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4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8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6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4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5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0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2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7AA1A1-4B1F-42F3-916B-2BA72D39A07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DC9B37-3E91-4202-9D7C-D25091F0393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BA85-B710-43AF-9698-2BF25021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351314"/>
            <a:ext cx="10058400" cy="2957804"/>
          </a:xfrm>
        </p:spPr>
        <p:txBody>
          <a:bodyPr>
            <a:normAutofit/>
          </a:bodyPr>
          <a:lstStyle/>
          <a:p>
            <a:r>
              <a:rPr lang="ru-RU" sz="6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данных - просто и наглядно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A35EB-8095-423E-8714-189B35037C1C}"/>
              </a:ext>
            </a:extLst>
          </p:cNvPr>
          <p:cNvSpPr txBox="1"/>
          <p:nvPr/>
        </p:nvSpPr>
        <p:spPr>
          <a:xfrm>
            <a:off x="1097280" y="4506686"/>
            <a:ext cx="9088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Князева Виктория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T-Systems Rus,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0DB45-F7A1-4E48-B72D-EFDA74F0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816" y="214437"/>
            <a:ext cx="4120575" cy="20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3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A5F43-B3A7-401F-98C5-143FA4A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диаграммы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пользователя</a:t>
            </a:r>
            <a:endParaRPr lang="en-US" sz="3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46306-CF3C-4420-A963-AB26B0F2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640080"/>
            <a:ext cx="7205472" cy="360273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242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59D5-8479-4DD7-A017-6D47DDFA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884950"/>
            <a:ext cx="5410524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UML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Activit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 diagram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Диаграмма классов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Диаграмма состояний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Sequence diagram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Диаграмма компонентов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BPMN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Process Diagram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Collaboration Diagram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Choreography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Mockups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2B1135-E67F-4C45-A60D-24D039BE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279" y="569167"/>
            <a:ext cx="9979401" cy="131578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Виды визуализации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06A90-A4E7-47F3-B892-C60C02D9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  <p:sp>
        <p:nvSpPr>
          <p:cNvPr id="11" name="AutoShape 8" descr="ÐÐ°ÑÑÐ¸Ð½ÐºÐ¸ Ð¿Ð¾ Ð·Ð°Ð¿ÑÐ¾ÑÑ uml Ð´Ð¸Ð°Ð³ÑÐ°Ð¼Ð¼Ð°">
            <a:extLst>
              <a:ext uri="{FF2B5EF4-FFF2-40B4-BE49-F238E27FC236}">
                <a16:creationId xmlns:a16="http://schemas.microsoft.com/office/drawing/2014/main" id="{DC37A833-F0A7-4866-B93C-A03CE72079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D87B9B-C6EE-47F2-A223-DEBBCE5E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39" y="1904954"/>
            <a:ext cx="4328161" cy="28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2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50-86AA-4709-972C-0E6D0CF8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279" y="172587"/>
            <a:ext cx="6409509" cy="131578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Architecture diagram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UML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57C4-1902-4713-8BF7-B460DB4F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625" y="1845733"/>
            <a:ext cx="5296056" cy="43745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пользователи: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Архитекторы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Команда разработки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Команда тестирования?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Видна вся архитектура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Непонятно каким образом взаимодействуют сервисы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C4E9D-8B21-4219-B296-8E6552165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722ABA-A716-4607-B014-80301C001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6" y="2106912"/>
            <a:ext cx="4506068" cy="38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50-86AA-4709-972C-0E6D0CF8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279" y="252873"/>
            <a:ext cx="5296056" cy="12079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Sequence diagram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UML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57C4-1902-4713-8BF7-B460DB4F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625" y="1845733"/>
            <a:ext cx="5296056" cy="43745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пользователи: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Архитекторы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Команда разработки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Команда тестирования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сервисов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Слишком сложно для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пользователя, который не слишком хорошо знаком с темой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C4E9D-8B21-4219-B296-8E6552165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50CD1-C3CA-4DD7-8786-DB4AE86F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6" y="2077841"/>
            <a:ext cx="5015115" cy="37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3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57C4-1902-4713-8BF7-B460DB4F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490" y="1845733"/>
            <a:ext cx="5977191" cy="43745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пользователи: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Команда разработки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Команда тестирования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owner?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Видна вся структура процесса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Малоинформативно с точки зрения архитектуры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C4E9D-8B21-4219-B296-8E6552165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1AC2BE-6B30-454A-B66D-48982CEB2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11" y="1833521"/>
            <a:ext cx="3064213" cy="4475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6A551E4-C94E-42B5-8C45-A95A6AF7FD29}"/>
              </a:ext>
            </a:extLst>
          </p:cNvPr>
          <p:cNvSpPr txBox="1">
            <a:spLocks/>
          </p:cNvSpPr>
          <p:nvPr/>
        </p:nvSpPr>
        <p:spPr>
          <a:xfrm>
            <a:off x="1250925" y="354089"/>
            <a:ext cx="5296056" cy="12079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Activity diagram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UML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6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50-86AA-4709-972C-0E6D0CF8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637753"/>
            <a:ext cx="10058400" cy="74845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UI Mock Ups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57C4-1902-4713-8BF7-B460DB4F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490" y="1845733"/>
            <a:ext cx="5977191" cy="43745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пользователи: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Команда разработки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UI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Команда тестирования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 понятно, что отображается на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Никакой информации о внутренних процессах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C4E9D-8B21-4219-B296-8E6552165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2B7889-521D-41D6-8BDA-6C39B02EE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5" y="1932581"/>
            <a:ext cx="4279619" cy="42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A5F43-B3A7-401F-98C5-143FA4A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подойдут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3C6E8-4E9E-4491-B832-32F2A8B0F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640080"/>
            <a:ext cx="7205472" cy="36027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675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3315-55A6-4A89-A04D-B6A33A05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Возможные инструменты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3593-02E8-4553-BC90-92347CDE3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2783840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GraphMLViewer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Draw.io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 Visio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Balsamiq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7CB7E-70DB-4C8D-B9A7-692542399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  <p:pic>
        <p:nvPicPr>
          <p:cNvPr id="1028" name="Picture 4" descr="ÐÐ°ÑÑÐ¸Ð½ÐºÐ¸ Ð¿Ð¾ Ð·Ð°Ð¿ÑÐ¾ÑÑ graphmlviewer Ð»Ð¾Ð³Ð¾ÑÐ¸Ð¿">
            <a:extLst>
              <a:ext uri="{FF2B5EF4-FFF2-40B4-BE49-F238E27FC236}">
                <a16:creationId xmlns:a16="http://schemas.microsoft.com/office/drawing/2014/main" id="{4C1EB4D7-AFD1-4078-85AB-68A528243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7" r="34709" b="15401"/>
          <a:stretch/>
        </p:blipFill>
        <p:spPr bwMode="auto">
          <a:xfrm>
            <a:off x="9861558" y="1927436"/>
            <a:ext cx="1567180" cy="13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draw.io Ð»Ð¾Ð³Ð¾ÑÐ¸Ð¿">
            <a:extLst>
              <a:ext uri="{FF2B5EF4-FFF2-40B4-BE49-F238E27FC236}">
                <a16:creationId xmlns:a16="http://schemas.microsoft.com/office/drawing/2014/main" id="{0A8480AB-3C88-4BDF-86AE-B58504CAB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97" y="2289175"/>
            <a:ext cx="170097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ms visio Ð»Ð¾Ð³Ð¾ÑÐ¸Ð¿">
            <a:extLst>
              <a:ext uri="{FF2B5EF4-FFF2-40B4-BE49-F238E27FC236}">
                <a16:creationId xmlns:a16="http://schemas.microsoft.com/office/drawing/2014/main" id="{F0F7CD12-0185-4408-BFAB-6B800D22D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58" y="4663155"/>
            <a:ext cx="1532363" cy="14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balsamiq Ð»Ð¾Ð³Ð¾ÑÐ¸Ð¿">
            <a:extLst>
              <a:ext uri="{FF2B5EF4-FFF2-40B4-BE49-F238E27FC236}">
                <a16:creationId xmlns:a16="http://schemas.microsoft.com/office/drawing/2014/main" id="{4BB3F5AD-35CF-42D6-B44B-982C0338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1927436"/>
            <a:ext cx="2738118" cy="18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sketch Ð»Ð¾Ð³Ð¾ÑÐ¸Ð¿">
            <a:extLst>
              <a:ext uri="{FF2B5EF4-FFF2-40B4-BE49-F238E27FC236}">
                <a16:creationId xmlns:a16="http://schemas.microsoft.com/office/drawing/2014/main" id="{FBBB4AA3-7657-4AF4-9E11-40645FFF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65" y="4172831"/>
            <a:ext cx="2097030" cy="18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8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3315-55A6-4A89-A04D-B6A33A05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3593-02E8-4553-BC90-92347CDE3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Часть информации иногда проще представлять графически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– хороший способ описания системы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Графическое описание процессов, сопровождающее текст, может существенно облегчить восприятие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UI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mock up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+ текстовое описание функциональности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действенный способ быстро прийти к пониманию.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7CB7E-70DB-4C8D-B9A7-692542399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A5F43-B3A7-401F-98C5-143FA4A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9FACE-1F9E-4E45-80D1-321647D1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640080"/>
            <a:ext cx="7205472" cy="3602736"/>
          </a:xfrm>
          <a:prstGeom prst="rect">
            <a:avLst/>
          </a:prstGeom>
        </p:spPr>
      </p:pic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9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89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5448-C726-4CC1-8ECF-4174EE07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себе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E0E17-61D2-4B27-8BFF-FFC2097AF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Бизнес-аналитик компании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T-Systems RUS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Работаю в проекте, где заказчиком является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Deutsche Telekom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Участвую в проекте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 нуля»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C70C3-89EE-4A9E-98C4-11D4349A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61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A5F43-B3A7-401F-98C5-143FA4A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1" y="4472474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Вопросы?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9FACE-1F9E-4E45-80D1-321647D1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640080"/>
            <a:ext cx="7205472" cy="36027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883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615E-B7A6-42BB-97D3-0D2D2DE5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Поговорим о...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01D1-F9D6-461A-ACD3-BEABD742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6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Ситуациях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практического опыта, когда эффективнее показать, чем долго объяснять</a:t>
            </a:r>
          </a:p>
          <a:p>
            <a:pPr>
              <a:lnSpc>
                <a:spcPct val="26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Кому лучше визуально представлять информацию </a:t>
            </a:r>
          </a:p>
          <a:p>
            <a:pPr>
              <a:lnSpc>
                <a:spcPct val="26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Какие инструменты лучше подойдут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5EEFA-AC87-4FA8-96AC-71303CE1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615E-B7A6-42BB-97D3-0D2D2DE5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01D1-F9D6-461A-ACD3-BEABD742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17440" cy="40233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6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Система для конфигурации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Product Offering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Frontend telekom.de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6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по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crum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260000"/>
              </a:lnSpc>
              <a:buFont typeface="Wingdings" panose="05000000000000000000" pitchFamily="2" charset="2"/>
              <a:buChar char="§"/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Микросервисная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архитектура;</a:t>
            </a:r>
          </a:p>
          <a:p>
            <a:pPr>
              <a:lnSpc>
                <a:spcPct val="26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TM Forum API standards;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5EEFA-AC87-4FA8-96AC-71303CE1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CBA35-1A99-420D-B71F-9F61DDB5F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081" y="2096505"/>
            <a:ext cx="1615816" cy="30241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96ECBF-AAA2-403D-9F63-CE45005B2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250" y="2255520"/>
            <a:ext cx="2538260" cy="3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4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A5F43-B3A7-401F-98C5-143FA4A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90" y="4443985"/>
            <a:ext cx="10909073" cy="12088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объяснять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46306-CF3C-4420-A963-AB26B0F2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640080"/>
            <a:ext cx="7205472" cy="360273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372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1E0D-7C77-4752-90D3-8ED2B1FF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Почему это актуально?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F603-F404-42F1-8041-5634A962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9628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Потеря времени на долгие объяснения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 всегда понятен результат, к которому пришли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Моральное напряжение участников коммуникации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Интерактивность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96B94-053E-47BD-97D7-28181C6F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50-86AA-4709-972C-0E6D0CF8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astegic.com/wp-content/uploads/2013/07/mobile-app-future-of-enterprise.png">
            <a:extLst>
              <a:ext uri="{FF2B5EF4-FFF2-40B4-BE49-F238E27FC236}">
                <a16:creationId xmlns:a16="http://schemas.microsoft.com/office/drawing/2014/main" id="{E11CC4E4-FBF5-4853-ACCE-90B35B2BC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1" b="-3"/>
          <a:stretch/>
        </p:blipFill>
        <p:spPr bwMode="auto">
          <a:xfrm>
            <a:off x="1277116" y="2205668"/>
            <a:ext cx="3592187" cy="221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57C4-1902-4713-8BF7-B460DB4F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625" y="1845734"/>
            <a:ext cx="5296056" cy="40233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коммуникации: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Аналитик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Архитектор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Идея архитектора не всегда понятно и доступно может быть изложена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C4E9D-8B21-4219-B296-8E6552165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2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50-86AA-4709-972C-0E6D0CF8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57C4-1902-4713-8BF7-B460DB4F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625" y="1845734"/>
            <a:ext cx="5296056" cy="40233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коммуникации: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Аналитик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Разработчик/тестировщик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требования, но разработчик не понимает, что с ними делать/ тестировщик не понимает, что ему тестить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C4E9D-8B21-4219-B296-8E6552165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  <p:pic>
        <p:nvPicPr>
          <p:cNvPr id="4098" name="Picture 2" descr="http://d-russia.ru/wp-content/uploads/2012/10/Silicon-Valley-is-an-amazing-place-but-I%E2%80%99m-taking-a-bet-about-Russia%E2%80%A6-ili-post-o-tom-kak-raian-priehal-rabotat-v-ostrovok-iz-kremnievoi-doliny.jpg">
            <a:extLst>
              <a:ext uri="{FF2B5EF4-FFF2-40B4-BE49-F238E27FC236}">
                <a16:creationId xmlns:a16="http://schemas.microsoft.com/office/drawing/2014/main" id="{BC6F56C2-FF1B-4854-B3A0-E14A374D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2492837"/>
            <a:ext cx="4201139" cy="27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9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50-86AA-4709-972C-0E6D0CF8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57C4-1902-4713-8BF7-B460DB4F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625" y="1845734"/>
            <a:ext cx="5296056" cy="40233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коммуникации: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Аналитик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Идеи относительно нового продукта, который существует только в голове у аналитика/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owner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C4E9D-8B21-4219-B296-8E6552165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76" y="354089"/>
            <a:ext cx="2626344" cy="1315783"/>
          </a:xfrm>
          <a:prstGeom prst="rect">
            <a:avLst/>
          </a:prstGeom>
        </p:spPr>
      </p:pic>
      <p:pic>
        <p:nvPicPr>
          <p:cNvPr id="3076" name="Picture 4" descr="https://sochistream.ru/wp-content/uploads/2018/11/businessman-thinking.jpg">
            <a:extLst>
              <a:ext uri="{FF2B5EF4-FFF2-40B4-BE49-F238E27FC236}">
                <a16:creationId xmlns:a16="http://schemas.microsoft.com/office/drawing/2014/main" id="{980D866A-4E71-4462-AA42-E75B42E9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29" y="2425318"/>
            <a:ext cx="4190759" cy="27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936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372</Words>
  <Application>Microsoft Office PowerPoint</Application>
  <PresentationFormat>Widescreen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Retrospect</vt:lpstr>
      <vt:lpstr>Визуализация данных - просто и наглядно </vt:lpstr>
      <vt:lpstr>О себе</vt:lpstr>
      <vt:lpstr>Поговорим о...</vt:lpstr>
      <vt:lpstr>Проект</vt:lpstr>
      <vt:lpstr>Практический взгляд: когда проще показать, чем объяснять?</vt:lpstr>
      <vt:lpstr>Почему это актуально?</vt:lpstr>
      <vt:lpstr>Case 1</vt:lpstr>
      <vt:lpstr>Case 2</vt:lpstr>
      <vt:lpstr>Case 3</vt:lpstr>
      <vt:lpstr>Выбор диаграммы в зависимости от пользователя</vt:lpstr>
      <vt:lpstr>Виды визуализации </vt:lpstr>
      <vt:lpstr>Architecture diagram –  UML </vt:lpstr>
      <vt:lpstr>Sequence diagram –  UML </vt:lpstr>
      <vt:lpstr>PowerPoint Presentation</vt:lpstr>
      <vt:lpstr>UI Mock Ups</vt:lpstr>
      <vt:lpstr>Какие инструменты лучше подойдут?</vt:lpstr>
      <vt:lpstr>Возможные инструменты</vt:lpstr>
      <vt:lpstr>Выводы</vt:lpstr>
      <vt:lpstr>СПАСИБО ЗА ВНИМАНИЕ!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данных - просто и наглядно </dc:title>
  <dc:creator>Kniazeva Viktoriia</dc:creator>
  <cp:lastModifiedBy>Kniazeva Viktoriia</cp:lastModifiedBy>
  <cp:revision>13</cp:revision>
  <dcterms:created xsi:type="dcterms:W3CDTF">2019-02-26T20:33:58Z</dcterms:created>
  <dcterms:modified xsi:type="dcterms:W3CDTF">2019-05-31T10:54:23Z</dcterms:modified>
</cp:coreProperties>
</file>