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371" r:id="rId2"/>
    <p:sldId id="397" r:id="rId3"/>
    <p:sldId id="357" r:id="rId4"/>
    <p:sldId id="398" r:id="rId5"/>
    <p:sldId id="399" r:id="rId6"/>
    <p:sldId id="400" r:id="rId7"/>
    <p:sldId id="339" r:id="rId8"/>
    <p:sldId id="409" r:id="rId9"/>
    <p:sldId id="401" r:id="rId10"/>
    <p:sldId id="355" r:id="rId11"/>
    <p:sldId id="402" r:id="rId12"/>
    <p:sldId id="403" r:id="rId13"/>
    <p:sldId id="412" r:id="rId14"/>
    <p:sldId id="404" r:id="rId15"/>
    <p:sldId id="405" r:id="rId16"/>
    <p:sldId id="413" r:id="rId17"/>
    <p:sldId id="407" r:id="rId18"/>
    <p:sldId id="414" r:id="rId19"/>
    <p:sldId id="326" r:id="rId20"/>
  </p:sldIdLst>
  <p:sldSz cx="20107275" cy="11320463"/>
  <p:notesSz cx="20104100" cy="11315700"/>
  <p:defaultTextStyle>
    <a:defPPr>
      <a:defRPr lang="en-US"/>
    </a:defPPr>
    <a:lvl1pPr marL="0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33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465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699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929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6162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395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628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861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FAE545-B356-4E19-86F9-2628B88C0ADB}">
          <p14:sldIdLst>
            <p14:sldId id="371"/>
            <p14:sldId id="397"/>
            <p14:sldId id="357"/>
            <p14:sldId id="398"/>
            <p14:sldId id="399"/>
            <p14:sldId id="400"/>
            <p14:sldId id="339"/>
            <p14:sldId id="409"/>
            <p14:sldId id="401"/>
            <p14:sldId id="355"/>
            <p14:sldId id="402"/>
            <p14:sldId id="403"/>
            <p14:sldId id="412"/>
            <p14:sldId id="404"/>
            <p14:sldId id="405"/>
            <p14:sldId id="413"/>
            <p14:sldId id="407"/>
            <p14:sldId id="414"/>
            <p14:sldId id="326"/>
          </p14:sldIdLst>
        </p14:section>
        <p14:section name="Раздел без заголовка" id="{18BE2126-E6D0-4A81-AF41-AAB2B6F10E6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496" userDrawn="1">
          <p15:clr>
            <a:srgbClr val="A4A3A4"/>
          </p15:clr>
        </p15:guide>
        <p15:guide id="2" pos="6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4">
          <p15:clr>
            <a:srgbClr val="A4A3A4"/>
          </p15:clr>
        </p15:guide>
        <p15:guide id="2" pos="63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ECC"/>
    <a:srgbClr val="4D7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0" autoAdjust="0"/>
    <p:restoredTop sz="94268" autoAdjust="0"/>
  </p:normalViewPr>
  <p:slideViewPr>
    <p:cSldViewPr snapToGrid="0">
      <p:cViewPr varScale="1">
        <p:scale>
          <a:sx n="57" d="100"/>
          <a:sy n="57" d="100"/>
        </p:scale>
        <p:origin x="138" y="534"/>
      </p:cViewPr>
      <p:guideLst>
        <p:guide orient="horz" pos="6496"/>
        <p:guide pos="6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114" y="576"/>
      </p:cViewPr>
      <p:guideLst>
        <p:guide orient="horz" pos="3564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3200" dirty="0">
                <a:solidFill>
                  <a:schemeClr val="bg1"/>
                </a:solidFill>
                <a:latin typeface="Proxima Nova Rg" panose="02000506030000020004" pitchFamily="50" charset="0"/>
              </a:rPr>
              <a:t>Динамика изменения количества задач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изменения количества задач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Сентябрь 2015</c:v>
                </c:pt>
                <c:pt idx="1">
                  <c:v>Октябрь 2015</c:v>
                </c:pt>
                <c:pt idx="2">
                  <c:v>Ноябрь 2015</c:v>
                </c:pt>
                <c:pt idx="3">
                  <c:v>Декабрь 2015</c:v>
                </c:pt>
                <c:pt idx="4">
                  <c:v>Январь 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514</c:v>
                </c:pt>
                <c:pt idx="1">
                  <c:v>431</c:v>
                </c:pt>
                <c:pt idx="2">
                  <c:v>323</c:v>
                </c:pt>
                <c:pt idx="3">
                  <c:v>300</c:v>
                </c:pt>
                <c:pt idx="4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5-4BDA-B174-0C790B9505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58901664"/>
        <c:axId val="658900024"/>
      </c:barChart>
      <c:catAx>
        <c:axId val="658901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cap="all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500" baseline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Время существования проекта</a:t>
                </a:r>
                <a:endParaRPr lang="ru-RU" sz="2500" baseline="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1" i="0" u="none" strike="noStrike" kern="1200" cap="all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900024"/>
        <c:crosses val="autoZero"/>
        <c:auto val="1"/>
        <c:lblAlgn val="ctr"/>
        <c:lblOffset val="100"/>
        <c:noMultiLvlLbl val="0"/>
      </c:catAx>
      <c:valAx>
        <c:axId val="65890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1" i="0" u="none" strike="noStrike" kern="1200" cap="all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500" baseline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Количество задач </a:t>
                </a:r>
                <a:endParaRPr lang="ru-RU" sz="2500" baseline="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1" i="0" u="none" strike="noStrike" kern="1200" cap="all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890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ED02-1DEA-40B1-8691-00554152825F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387138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1A2A-5BB9-4AB7-94E7-FAD4642B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1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2C218-1014-ED46-A8AA-1E0E732CE99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4913" y="849313"/>
            <a:ext cx="7534275" cy="4243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5275"/>
            <a:ext cx="16084550" cy="5091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5B2F8-B70E-7F4F-BEE9-69D724CE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33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65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99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929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162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395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628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861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0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7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97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7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3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51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99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8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84913" y="849313"/>
            <a:ext cx="7534275" cy="4243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2613"/>
            <a:ext cx="15081250" cy="3941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5190"/>
            <a:ext cx="15081250" cy="27336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1999"/>
            </a:lvl2pPr>
            <a:lvl3pPr marL="914407" indent="0" algn="ctr">
              <a:buNone/>
              <a:defRPr sz="1800"/>
            </a:lvl3pPr>
            <a:lvl4pPr marL="1371610" indent="0" algn="ctr">
              <a:buNone/>
              <a:defRPr sz="1600"/>
            </a:lvl4pPr>
            <a:lvl5pPr marL="1828813" indent="0" algn="ctr">
              <a:buNone/>
              <a:defRPr sz="1600"/>
            </a:lvl5pPr>
            <a:lvl6pPr marL="2286017" indent="0" algn="ctr">
              <a:buNone/>
              <a:defRPr sz="1600"/>
            </a:lvl6pPr>
            <a:lvl7pPr marL="2743220" indent="0" algn="ctr">
              <a:buNone/>
              <a:defRPr sz="1600"/>
            </a:lvl7pPr>
            <a:lvl8pPr marL="3200424" indent="0" algn="ctr">
              <a:buNone/>
              <a:defRPr sz="1600"/>
            </a:lvl8pPr>
            <a:lvl9pPr marL="3657627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9102" y="603252"/>
            <a:ext cx="4335463" cy="9593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714" y="603252"/>
            <a:ext cx="12853986" cy="9593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9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6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5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6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 userDrawn="1"/>
        </p:nvSpPr>
        <p:spPr>
          <a:xfrm>
            <a:off x="0" y="5646186"/>
            <a:ext cx="20107275" cy="5667131"/>
          </a:xfrm>
          <a:custGeom>
            <a:avLst/>
            <a:gdLst/>
            <a:ahLst/>
            <a:cxnLst/>
            <a:rect l="l" t="t" r="r" b="b"/>
            <a:pathLst>
              <a:path w="20104099" h="5664748">
                <a:moveTo>
                  <a:pt x="0" y="5664748"/>
                </a:moveTo>
                <a:lnTo>
                  <a:pt x="20104099" y="5664748"/>
                </a:lnTo>
                <a:lnTo>
                  <a:pt x="20104099" y="0"/>
                </a:lnTo>
                <a:lnTo>
                  <a:pt x="0" y="0"/>
                </a:lnTo>
                <a:lnTo>
                  <a:pt x="0" y="566474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10458" y="1467470"/>
            <a:ext cx="2286360" cy="2286962"/>
          </a:xfrm>
          <a:prstGeom prst="ellipse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7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5160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476384" y="1671947"/>
            <a:ext cx="6453808" cy="789829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9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4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" y="2519822"/>
            <a:ext cx="3289819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6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3489197" y="2516646"/>
            <a:ext cx="3241643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7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6836940" y="2516646"/>
            <a:ext cx="3275813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0136781" y="2516645"/>
            <a:ext cx="3241643" cy="7065761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9032" y="6117022"/>
            <a:ext cx="3289819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3398778" y="2519345"/>
            <a:ext cx="6629457" cy="706305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4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3489198" y="6117022"/>
            <a:ext cx="6618078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14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425133" y="3233515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405254" y="6500163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10145472" y="3220264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3947897" y="3213637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281515" y="6506789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288141" y="3240140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3947897" y="6500163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10145472" y="6480285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15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6" name="object 2"/>
          <p:cNvSpPr/>
          <p:nvPr userDrawn="1"/>
        </p:nvSpPr>
        <p:spPr>
          <a:xfrm>
            <a:off x="13068885" y="8081497"/>
            <a:ext cx="1131035" cy="1131331"/>
          </a:xfrm>
          <a:custGeom>
            <a:avLst/>
            <a:gdLst/>
            <a:ahLst/>
            <a:cxnLst/>
            <a:rect l="l" t="t" r="r" b="b"/>
            <a:pathLst>
              <a:path w="1130855" h="1130855">
                <a:moveTo>
                  <a:pt x="565427" y="0"/>
                </a:moveTo>
                <a:lnTo>
                  <a:pt x="519054" y="1874"/>
                </a:lnTo>
                <a:lnTo>
                  <a:pt x="473713" y="7400"/>
                </a:lnTo>
                <a:lnTo>
                  <a:pt x="429550" y="16432"/>
                </a:lnTo>
                <a:lnTo>
                  <a:pt x="386710" y="28825"/>
                </a:lnTo>
                <a:lnTo>
                  <a:pt x="345339" y="44433"/>
                </a:lnTo>
                <a:lnTo>
                  <a:pt x="305582" y="63110"/>
                </a:lnTo>
                <a:lnTo>
                  <a:pt x="267586" y="84712"/>
                </a:lnTo>
                <a:lnTo>
                  <a:pt x="231495" y="109092"/>
                </a:lnTo>
                <a:lnTo>
                  <a:pt x="197455" y="136106"/>
                </a:lnTo>
                <a:lnTo>
                  <a:pt x="165611" y="165607"/>
                </a:lnTo>
                <a:lnTo>
                  <a:pt x="136109" y="197450"/>
                </a:lnTo>
                <a:lnTo>
                  <a:pt x="109095" y="231490"/>
                </a:lnTo>
                <a:lnTo>
                  <a:pt x="84715" y="267581"/>
                </a:lnTo>
                <a:lnTo>
                  <a:pt x="63112" y="305578"/>
                </a:lnTo>
                <a:lnTo>
                  <a:pt x="44434" y="345335"/>
                </a:lnTo>
                <a:lnTo>
                  <a:pt x="28826" y="386706"/>
                </a:lnTo>
                <a:lnTo>
                  <a:pt x="16433" y="429546"/>
                </a:lnTo>
                <a:lnTo>
                  <a:pt x="7400" y="473710"/>
                </a:lnTo>
                <a:lnTo>
                  <a:pt x="1874" y="519053"/>
                </a:lnTo>
                <a:lnTo>
                  <a:pt x="0" y="565427"/>
                </a:lnTo>
                <a:lnTo>
                  <a:pt x="1874" y="611802"/>
                </a:lnTo>
                <a:lnTo>
                  <a:pt x="7400" y="657144"/>
                </a:lnTo>
                <a:lnTo>
                  <a:pt x="16433" y="701308"/>
                </a:lnTo>
                <a:lnTo>
                  <a:pt x="28826" y="744149"/>
                </a:lnTo>
                <a:lnTo>
                  <a:pt x="44434" y="785520"/>
                </a:lnTo>
                <a:lnTo>
                  <a:pt x="63112" y="825277"/>
                </a:lnTo>
                <a:lnTo>
                  <a:pt x="84715" y="863273"/>
                </a:lnTo>
                <a:lnTo>
                  <a:pt x="109095" y="899364"/>
                </a:lnTo>
                <a:lnTo>
                  <a:pt x="136109" y="933404"/>
                </a:lnTo>
                <a:lnTo>
                  <a:pt x="165611" y="965248"/>
                </a:lnTo>
                <a:lnTo>
                  <a:pt x="197455" y="994749"/>
                </a:lnTo>
                <a:lnTo>
                  <a:pt x="231495" y="1021762"/>
                </a:lnTo>
                <a:lnTo>
                  <a:pt x="267586" y="1046143"/>
                </a:lnTo>
                <a:lnTo>
                  <a:pt x="305582" y="1067744"/>
                </a:lnTo>
                <a:lnTo>
                  <a:pt x="345339" y="1086422"/>
                </a:lnTo>
                <a:lnTo>
                  <a:pt x="386710" y="1102030"/>
                </a:lnTo>
                <a:lnTo>
                  <a:pt x="429550" y="1114423"/>
                </a:lnTo>
                <a:lnTo>
                  <a:pt x="473713" y="1123455"/>
                </a:lnTo>
                <a:lnTo>
                  <a:pt x="519054" y="1128981"/>
                </a:lnTo>
                <a:lnTo>
                  <a:pt x="565427" y="1130855"/>
                </a:lnTo>
                <a:lnTo>
                  <a:pt x="611801" y="1128981"/>
                </a:lnTo>
                <a:lnTo>
                  <a:pt x="657142" y="1123455"/>
                </a:lnTo>
                <a:lnTo>
                  <a:pt x="701305" y="1114423"/>
                </a:lnTo>
                <a:lnTo>
                  <a:pt x="744145" y="1102030"/>
                </a:lnTo>
                <a:lnTo>
                  <a:pt x="785516" y="1086422"/>
                </a:lnTo>
                <a:lnTo>
                  <a:pt x="825272" y="1067744"/>
                </a:lnTo>
                <a:lnTo>
                  <a:pt x="863269" y="1046143"/>
                </a:lnTo>
                <a:lnTo>
                  <a:pt x="899360" y="1021762"/>
                </a:lnTo>
                <a:lnTo>
                  <a:pt x="933400" y="994749"/>
                </a:lnTo>
                <a:lnTo>
                  <a:pt x="965244" y="965248"/>
                </a:lnTo>
                <a:lnTo>
                  <a:pt x="994745" y="933404"/>
                </a:lnTo>
                <a:lnTo>
                  <a:pt x="1021759" y="899364"/>
                </a:lnTo>
                <a:lnTo>
                  <a:pt x="1046140" y="863273"/>
                </a:lnTo>
                <a:lnTo>
                  <a:pt x="1067742" y="825277"/>
                </a:lnTo>
                <a:lnTo>
                  <a:pt x="1086420" y="785520"/>
                </a:lnTo>
                <a:lnTo>
                  <a:pt x="1102029" y="744149"/>
                </a:lnTo>
                <a:lnTo>
                  <a:pt x="1114422" y="701308"/>
                </a:lnTo>
                <a:lnTo>
                  <a:pt x="1123455" y="657144"/>
                </a:lnTo>
                <a:lnTo>
                  <a:pt x="1128981" y="611802"/>
                </a:lnTo>
                <a:lnTo>
                  <a:pt x="1130855" y="565427"/>
                </a:lnTo>
                <a:lnTo>
                  <a:pt x="1128981" y="519053"/>
                </a:lnTo>
                <a:lnTo>
                  <a:pt x="1123455" y="473710"/>
                </a:lnTo>
                <a:lnTo>
                  <a:pt x="1114422" y="429546"/>
                </a:lnTo>
                <a:lnTo>
                  <a:pt x="1102029" y="386706"/>
                </a:lnTo>
                <a:lnTo>
                  <a:pt x="1086420" y="345335"/>
                </a:lnTo>
                <a:lnTo>
                  <a:pt x="1067742" y="305578"/>
                </a:lnTo>
                <a:lnTo>
                  <a:pt x="1046140" y="267581"/>
                </a:lnTo>
                <a:lnTo>
                  <a:pt x="1021759" y="231490"/>
                </a:lnTo>
                <a:lnTo>
                  <a:pt x="994745" y="197450"/>
                </a:lnTo>
                <a:lnTo>
                  <a:pt x="965244" y="165607"/>
                </a:lnTo>
                <a:lnTo>
                  <a:pt x="933400" y="136106"/>
                </a:lnTo>
                <a:lnTo>
                  <a:pt x="899360" y="109092"/>
                </a:lnTo>
                <a:lnTo>
                  <a:pt x="863269" y="84712"/>
                </a:lnTo>
                <a:lnTo>
                  <a:pt x="825272" y="63110"/>
                </a:lnTo>
                <a:lnTo>
                  <a:pt x="785516" y="44433"/>
                </a:lnTo>
                <a:lnTo>
                  <a:pt x="744145" y="28825"/>
                </a:lnTo>
                <a:lnTo>
                  <a:pt x="701305" y="16432"/>
                </a:lnTo>
                <a:lnTo>
                  <a:pt x="657142" y="7400"/>
                </a:lnTo>
                <a:lnTo>
                  <a:pt x="611801" y="1874"/>
                </a:lnTo>
                <a:lnTo>
                  <a:pt x="565427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7" name="object 4"/>
          <p:cNvSpPr/>
          <p:nvPr userDrawn="1"/>
        </p:nvSpPr>
        <p:spPr>
          <a:xfrm>
            <a:off x="12985948" y="6190901"/>
            <a:ext cx="1256705" cy="1257034"/>
          </a:xfrm>
          <a:custGeom>
            <a:avLst/>
            <a:gdLst/>
            <a:ahLst/>
            <a:cxnLst/>
            <a:rect l="l" t="t" r="r" b="b"/>
            <a:pathLst>
              <a:path w="1256506" h="1256506">
                <a:moveTo>
                  <a:pt x="628253" y="0"/>
                </a:moveTo>
                <a:lnTo>
                  <a:pt x="576726" y="2082"/>
                </a:lnTo>
                <a:lnTo>
                  <a:pt x="526347" y="8222"/>
                </a:lnTo>
                <a:lnTo>
                  <a:pt x="477276" y="18258"/>
                </a:lnTo>
                <a:lnTo>
                  <a:pt x="429676" y="32028"/>
                </a:lnTo>
                <a:lnTo>
                  <a:pt x="383709" y="49371"/>
                </a:lnTo>
                <a:lnTo>
                  <a:pt x="339535" y="70124"/>
                </a:lnTo>
                <a:lnTo>
                  <a:pt x="297316" y="94126"/>
                </a:lnTo>
                <a:lnTo>
                  <a:pt x="257215" y="121216"/>
                </a:lnTo>
                <a:lnTo>
                  <a:pt x="219393" y="151232"/>
                </a:lnTo>
                <a:lnTo>
                  <a:pt x="184011" y="184011"/>
                </a:lnTo>
                <a:lnTo>
                  <a:pt x="151232" y="219393"/>
                </a:lnTo>
                <a:lnTo>
                  <a:pt x="121216" y="257215"/>
                </a:lnTo>
                <a:lnTo>
                  <a:pt x="94126" y="297316"/>
                </a:lnTo>
                <a:lnTo>
                  <a:pt x="70124" y="339535"/>
                </a:lnTo>
                <a:lnTo>
                  <a:pt x="49371" y="383709"/>
                </a:lnTo>
                <a:lnTo>
                  <a:pt x="32028" y="429676"/>
                </a:lnTo>
                <a:lnTo>
                  <a:pt x="18258" y="477276"/>
                </a:lnTo>
                <a:lnTo>
                  <a:pt x="8222" y="526347"/>
                </a:lnTo>
                <a:lnTo>
                  <a:pt x="2082" y="576726"/>
                </a:lnTo>
                <a:lnTo>
                  <a:pt x="0" y="628253"/>
                </a:lnTo>
                <a:lnTo>
                  <a:pt x="2082" y="679779"/>
                </a:lnTo>
                <a:lnTo>
                  <a:pt x="8222" y="730158"/>
                </a:lnTo>
                <a:lnTo>
                  <a:pt x="18258" y="779229"/>
                </a:lnTo>
                <a:lnTo>
                  <a:pt x="32028" y="826829"/>
                </a:lnTo>
                <a:lnTo>
                  <a:pt x="49371" y="872797"/>
                </a:lnTo>
                <a:lnTo>
                  <a:pt x="70124" y="916971"/>
                </a:lnTo>
                <a:lnTo>
                  <a:pt x="94126" y="959189"/>
                </a:lnTo>
                <a:lnTo>
                  <a:pt x="121216" y="999290"/>
                </a:lnTo>
                <a:lnTo>
                  <a:pt x="151232" y="1037113"/>
                </a:lnTo>
                <a:lnTo>
                  <a:pt x="184011" y="1072494"/>
                </a:lnTo>
                <a:lnTo>
                  <a:pt x="219393" y="1105274"/>
                </a:lnTo>
                <a:lnTo>
                  <a:pt x="257215" y="1135289"/>
                </a:lnTo>
                <a:lnTo>
                  <a:pt x="297316" y="1162379"/>
                </a:lnTo>
                <a:lnTo>
                  <a:pt x="339535" y="1186381"/>
                </a:lnTo>
                <a:lnTo>
                  <a:pt x="383709" y="1207134"/>
                </a:lnTo>
                <a:lnTo>
                  <a:pt x="429676" y="1224477"/>
                </a:lnTo>
                <a:lnTo>
                  <a:pt x="477276" y="1238247"/>
                </a:lnTo>
                <a:lnTo>
                  <a:pt x="526347" y="1248283"/>
                </a:lnTo>
                <a:lnTo>
                  <a:pt x="576726" y="1254423"/>
                </a:lnTo>
                <a:lnTo>
                  <a:pt x="628253" y="1256506"/>
                </a:lnTo>
                <a:lnTo>
                  <a:pt x="679779" y="1254423"/>
                </a:lnTo>
                <a:lnTo>
                  <a:pt x="730158" y="1248283"/>
                </a:lnTo>
                <a:lnTo>
                  <a:pt x="779229" y="1238247"/>
                </a:lnTo>
                <a:lnTo>
                  <a:pt x="826829" y="1224477"/>
                </a:lnTo>
                <a:lnTo>
                  <a:pt x="872797" y="1207134"/>
                </a:lnTo>
                <a:lnTo>
                  <a:pt x="916971" y="1186381"/>
                </a:lnTo>
                <a:lnTo>
                  <a:pt x="959189" y="1162379"/>
                </a:lnTo>
                <a:lnTo>
                  <a:pt x="999290" y="1135289"/>
                </a:lnTo>
                <a:lnTo>
                  <a:pt x="1037113" y="1105274"/>
                </a:lnTo>
                <a:lnTo>
                  <a:pt x="1072494" y="1072494"/>
                </a:lnTo>
                <a:lnTo>
                  <a:pt x="1105274" y="1037113"/>
                </a:lnTo>
                <a:lnTo>
                  <a:pt x="1135289" y="999290"/>
                </a:lnTo>
                <a:lnTo>
                  <a:pt x="1162379" y="959189"/>
                </a:lnTo>
                <a:lnTo>
                  <a:pt x="1186381" y="916971"/>
                </a:lnTo>
                <a:lnTo>
                  <a:pt x="1207134" y="872797"/>
                </a:lnTo>
                <a:lnTo>
                  <a:pt x="1224477" y="826829"/>
                </a:lnTo>
                <a:lnTo>
                  <a:pt x="1238247" y="779229"/>
                </a:lnTo>
                <a:lnTo>
                  <a:pt x="1248283" y="730158"/>
                </a:lnTo>
                <a:lnTo>
                  <a:pt x="1254423" y="679779"/>
                </a:lnTo>
                <a:lnTo>
                  <a:pt x="1256506" y="628253"/>
                </a:lnTo>
                <a:lnTo>
                  <a:pt x="1254423" y="576726"/>
                </a:lnTo>
                <a:lnTo>
                  <a:pt x="1248283" y="526347"/>
                </a:lnTo>
                <a:lnTo>
                  <a:pt x="1238247" y="477276"/>
                </a:lnTo>
                <a:lnTo>
                  <a:pt x="1224477" y="429676"/>
                </a:lnTo>
                <a:lnTo>
                  <a:pt x="1207134" y="383709"/>
                </a:lnTo>
                <a:lnTo>
                  <a:pt x="1186381" y="339535"/>
                </a:lnTo>
                <a:lnTo>
                  <a:pt x="1162379" y="297316"/>
                </a:lnTo>
                <a:lnTo>
                  <a:pt x="1135289" y="257215"/>
                </a:lnTo>
                <a:lnTo>
                  <a:pt x="1105274" y="219393"/>
                </a:lnTo>
                <a:lnTo>
                  <a:pt x="1072494" y="184011"/>
                </a:lnTo>
                <a:lnTo>
                  <a:pt x="1037113" y="151232"/>
                </a:lnTo>
                <a:lnTo>
                  <a:pt x="999290" y="121216"/>
                </a:lnTo>
                <a:lnTo>
                  <a:pt x="959189" y="94126"/>
                </a:lnTo>
                <a:lnTo>
                  <a:pt x="916971" y="70124"/>
                </a:lnTo>
                <a:lnTo>
                  <a:pt x="872797" y="49371"/>
                </a:lnTo>
                <a:lnTo>
                  <a:pt x="826829" y="32028"/>
                </a:lnTo>
                <a:lnTo>
                  <a:pt x="779229" y="18258"/>
                </a:lnTo>
                <a:lnTo>
                  <a:pt x="730158" y="8222"/>
                </a:lnTo>
                <a:lnTo>
                  <a:pt x="679779" y="2082"/>
                </a:lnTo>
                <a:lnTo>
                  <a:pt x="62825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14" name="Freeform 11"/>
          <p:cNvSpPr>
            <a:spLocks noChangeArrowheads="1"/>
          </p:cNvSpPr>
          <p:nvPr userDrawn="1"/>
        </p:nvSpPr>
        <p:spPr bwMode="auto">
          <a:xfrm>
            <a:off x="13391542" y="8395367"/>
            <a:ext cx="497600" cy="501880"/>
          </a:xfrm>
          <a:custGeom>
            <a:avLst/>
            <a:gdLst>
              <a:gd name="T0" fmla="*/ 462 w 531"/>
              <a:gd name="T1" fmla="*/ 0 h 532"/>
              <a:gd name="T2" fmla="*/ 68 w 531"/>
              <a:gd name="T3" fmla="*/ 0 h 532"/>
              <a:gd name="T4" fmla="*/ 20 w 531"/>
              <a:gd name="T5" fmla="*/ 20 h 532"/>
              <a:gd name="T6" fmla="*/ 0 w 531"/>
              <a:gd name="T7" fmla="*/ 68 h 532"/>
              <a:gd name="T8" fmla="*/ 0 w 531"/>
              <a:gd name="T9" fmla="*/ 463 h 532"/>
              <a:gd name="T10" fmla="*/ 20 w 531"/>
              <a:gd name="T11" fmla="*/ 511 h 532"/>
              <a:gd name="T12" fmla="*/ 68 w 531"/>
              <a:gd name="T13" fmla="*/ 531 h 532"/>
              <a:gd name="T14" fmla="*/ 462 w 531"/>
              <a:gd name="T15" fmla="*/ 531 h 532"/>
              <a:gd name="T16" fmla="*/ 510 w 531"/>
              <a:gd name="T17" fmla="*/ 511 h 532"/>
              <a:gd name="T18" fmla="*/ 530 w 531"/>
              <a:gd name="T19" fmla="*/ 463 h 532"/>
              <a:gd name="T20" fmla="*/ 530 w 531"/>
              <a:gd name="T21" fmla="*/ 68 h 532"/>
              <a:gd name="T22" fmla="*/ 510 w 531"/>
              <a:gd name="T23" fmla="*/ 20 h 532"/>
              <a:gd name="T24" fmla="*/ 462 w 531"/>
              <a:gd name="T25" fmla="*/ 0 h 532"/>
              <a:gd name="T26" fmla="*/ 446 w 531"/>
              <a:gd name="T27" fmla="*/ 164 h 532"/>
              <a:gd name="T28" fmla="*/ 386 w 531"/>
              <a:gd name="T29" fmla="*/ 164 h 532"/>
              <a:gd name="T30" fmla="*/ 369 w 531"/>
              <a:gd name="T31" fmla="*/ 157 h 532"/>
              <a:gd name="T32" fmla="*/ 362 w 531"/>
              <a:gd name="T33" fmla="*/ 140 h 532"/>
              <a:gd name="T34" fmla="*/ 362 w 531"/>
              <a:gd name="T35" fmla="*/ 83 h 532"/>
              <a:gd name="T36" fmla="*/ 369 w 531"/>
              <a:gd name="T37" fmla="*/ 66 h 532"/>
              <a:gd name="T38" fmla="*/ 386 w 531"/>
              <a:gd name="T39" fmla="*/ 59 h 532"/>
              <a:gd name="T40" fmla="*/ 446 w 531"/>
              <a:gd name="T41" fmla="*/ 59 h 532"/>
              <a:gd name="T42" fmla="*/ 463 w 531"/>
              <a:gd name="T43" fmla="*/ 66 h 532"/>
              <a:gd name="T44" fmla="*/ 470 w 531"/>
              <a:gd name="T45" fmla="*/ 83 h 532"/>
              <a:gd name="T46" fmla="*/ 470 w 531"/>
              <a:gd name="T47" fmla="*/ 140 h 532"/>
              <a:gd name="T48" fmla="*/ 463 w 531"/>
              <a:gd name="T49" fmla="*/ 157 h 532"/>
              <a:gd name="T50" fmla="*/ 446 w 531"/>
              <a:gd name="T51" fmla="*/ 164 h 532"/>
              <a:gd name="T52" fmla="*/ 190 w 531"/>
              <a:gd name="T53" fmla="*/ 338 h 532"/>
              <a:gd name="T54" fmla="*/ 159 w 531"/>
              <a:gd name="T55" fmla="*/ 265 h 532"/>
              <a:gd name="T56" fmla="*/ 190 w 531"/>
              <a:gd name="T57" fmla="*/ 191 h 532"/>
              <a:gd name="T58" fmla="*/ 265 w 531"/>
              <a:gd name="T59" fmla="*/ 161 h 532"/>
              <a:gd name="T60" fmla="*/ 341 w 531"/>
              <a:gd name="T61" fmla="*/ 191 h 532"/>
              <a:gd name="T62" fmla="*/ 372 w 531"/>
              <a:gd name="T63" fmla="*/ 265 h 532"/>
              <a:gd name="T64" fmla="*/ 341 w 531"/>
              <a:gd name="T65" fmla="*/ 338 h 532"/>
              <a:gd name="T66" fmla="*/ 265 w 531"/>
              <a:gd name="T67" fmla="*/ 368 h 532"/>
              <a:gd name="T68" fmla="*/ 190 w 531"/>
              <a:gd name="T69" fmla="*/ 338 h 532"/>
              <a:gd name="T70" fmla="*/ 449 w 531"/>
              <a:gd name="T71" fmla="*/ 470 h 532"/>
              <a:gd name="T72" fmla="*/ 80 w 531"/>
              <a:gd name="T73" fmla="*/ 470 h 532"/>
              <a:gd name="T74" fmla="*/ 65 w 531"/>
              <a:gd name="T75" fmla="*/ 464 h 532"/>
              <a:gd name="T76" fmla="*/ 59 w 531"/>
              <a:gd name="T77" fmla="*/ 449 h 532"/>
              <a:gd name="T78" fmla="*/ 59 w 531"/>
              <a:gd name="T79" fmla="*/ 225 h 532"/>
              <a:gd name="T80" fmla="*/ 107 w 531"/>
              <a:gd name="T81" fmla="*/ 225 h 532"/>
              <a:gd name="T82" fmla="*/ 100 w 531"/>
              <a:gd name="T83" fmla="*/ 270 h 532"/>
              <a:gd name="T84" fmla="*/ 149 w 531"/>
              <a:gd name="T85" fmla="*/ 383 h 532"/>
              <a:gd name="T86" fmla="*/ 265 w 531"/>
              <a:gd name="T87" fmla="*/ 430 h 532"/>
              <a:gd name="T88" fmla="*/ 348 w 531"/>
              <a:gd name="T89" fmla="*/ 409 h 532"/>
              <a:gd name="T90" fmla="*/ 408 w 531"/>
              <a:gd name="T91" fmla="*/ 350 h 532"/>
              <a:gd name="T92" fmla="*/ 430 w 531"/>
              <a:gd name="T93" fmla="*/ 270 h 532"/>
              <a:gd name="T94" fmla="*/ 424 w 531"/>
              <a:gd name="T95" fmla="*/ 225 h 532"/>
              <a:gd name="T96" fmla="*/ 470 w 531"/>
              <a:gd name="T97" fmla="*/ 225 h 532"/>
              <a:gd name="T98" fmla="*/ 470 w 531"/>
              <a:gd name="T99" fmla="*/ 449 h 532"/>
              <a:gd name="T100" fmla="*/ 464 w 531"/>
              <a:gd name="T101" fmla="*/ 464 h 532"/>
              <a:gd name="T102" fmla="*/ 449 w 531"/>
              <a:gd name="T103" fmla="*/ 47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1" h="532">
                <a:moveTo>
                  <a:pt x="462" y="0"/>
                </a:moveTo>
                <a:lnTo>
                  <a:pt x="68" y="0"/>
                </a:lnTo>
                <a:cubicBezTo>
                  <a:pt x="49" y="0"/>
                  <a:pt x="33" y="7"/>
                  <a:pt x="20" y="20"/>
                </a:cubicBezTo>
                <a:cubicBezTo>
                  <a:pt x="6" y="34"/>
                  <a:pt x="0" y="50"/>
                  <a:pt x="0" y="68"/>
                </a:cubicBezTo>
                <a:lnTo>
                  <a:pt x="0" y="463"/>
                </a:lnTo>
                <a:cubicBezTo>
                  <a:pt x="0" y="482"/>
                  <a:pt x="6" y="498"/>
                  <a:pt x="20" y="511"/>
                </a:cubicBezTo>
                <a:cubicBezTo>
                  <a:pt x="33" y="524"/>
                  <a:pt x="49" y="531"/>
                  <a:pt x="68" y="531"/>
                </a:cubicBezTo>
                <a:lnTo>
                  <a:pt x="462" y="531"/>
                </a:lnTo>
                <a:cubicBezTo>
                  <a:pt x="481" y="531"/>
                  <a:pt x="497" y="524"/>
                  <a:pt x="510" y="511"/>
                </a:cubicBezTo>
                <a:cubicBezTo>
                  <a:pt x="524" y="498"/>
                  <a:pt x="530" y="482"/>
                  <a:pt x="530" y="463"/>
                </a:cubicBezTo>
                <a:lnTo>
                  <a:pt x="530" y="68"/>
                </a:lnTo>
                <a:cubicBezTo>
                  <a:pt x="530" y="50"/>
                  <a:pt x="524" y="34"/>
                  <a:pt x="510" y="20"/>
                </a:cubicBezTo>
                <a:cubicBezTo>
                  <a:pt x="497" y="7"/>
                  <a:pt x="481" y="0"/>
                  <a:pt x="462" y="0"/>
                </a:cubicBezTo>
                <a:close/>
                <a:moveTo>
                  <a:pt x="446" y="164"/>
                </a:moveTo>
                <a:lnTo>
                  <a:pt x="386" y="164"/>
                </a:lnTo>
                <a:cubicBezTo>
                  <a:pt x="380" y="164"/>
                  <a:pt x="374" y="162"/>
                  <a:pt x="369" y="157"/>
                </a:cubicBezTo>
                <a:cubicBezTo>
                  <a:pt x="365" y="153"/>
                  <a:pt x="362" y="147"/>
                  <a:pt x="362" y="140"/>
                </a:cubicBezTo>
                <a:lnTo>
                  <a:pt x="362" y="83"/>
                </a:lnTo>
                <a:cubicBezTo>
                  <a:pt x="362" y="77"/>
                  <a:pt x="365" y="71"/>
                  <a:pt x="369" y="66"/>
                </a:cubicBezTo>
                <a:cubicBezTo>
                  <a:pt x="374" y="62"/>
                  <a:pt x="380" y="59"/>
                  <a:pt x="386" y="59"/>
                </a:cubicBezTo>
                <a:lnTo>
                  <a:pt x="446" y="59"/>
                </a:lnTo>
                <a:cubicBezTo>
                  <a:pt x="453" y="59"/>
                  <a:pt x="459" y="62"/>
                  <a:pt x="463" y="66"/>
                </a:cubicBezTo>
                <a:cubicBezTo>
                  <a:pt x="468" y="71"/>
                  <a:pt x="470" y="77"/>
                  <a:pt x="470" y="83"/>
                </a:cubicBezTo>
                <a:lnTo>
                  <a:pt x="470" y="140"/>
                </a:lnTo>
                <a:cubicBezTo>
                  <a:pt x="470" y="147"/>
                  <a:pt x="468" y="153"/>
                  <a:pt x="463" y="157"/>
                </a:cubicBezTo>
                <a:cubicBezTo>
                  <a:pt x="459" y="162"/>
                  <a:pt x="453" y="164"/>
                  <a:pt x="446" y="164"/>
                </a:cubicBezTo>
                <a:close/>
                <a:moveTo>
                  <a:pt x="190" y="338"/>
                </a:moveTo>
                <a:cubicBezTo>
                  <a:pt x="169" y="317"/>
                  <a:pt x="159" y="293"/>
                  <a:pt x="159" y="265"/>
                </a:cubicBezTo>
                <a:cubicBezTo>
                  <a:pt x="159" y="236"/>
                  <a:pt x="169" y="212"/>
                  <a:pt x="190" y="191"/>
                </a:cubicBezTo>
                <a:cubicBezTo>
                  <a:pt x="211" y="171"/>
                  <a:pt x="236" y="161"/>
                  <a:pt x="265" y="161"/>
                </a:cubicBezTo>
                <a:cubicBezTo>
                  <a:pt x="295" y="161"/>
                  <a:pt x="320" y="171"/>
                  <a:pt x="341" y="191"/>
                </a:cubicBezTo>
                <a:cubicBezTo>
                  <a:pt x="362" y="212"/>
                  <a:pt x="372" y="237"/>
                  <a:pt x="372" y="265"/>
                </a:cubicBezTo>
                <a:cubicBezTo>
                  <a:pt x="372" y="294"/>
                  <a:pt x="362" y="317"/>
                  <a:pt x="341" y="338"/>
                </a:cubicBezTo>
                <a:cubicBezTo>
                  <a:pt x="320" y="358"/>
                  <a:pt x="295" y="368"/>
                  <a:pt x="265" y="368"/>
                </a:cubicBezTo>
                <a:cubicBezTo>
                  <a:pt x="236" y="368"/>
                  <a:pt x="211" y="358"/>
                  <a:pt x="190" y="338"/>
                </a:cubicBezTo>
                <a:close/>
                <a:moveTo>
                  <a:pt x="449" y="470"/>
                </a:moveTo>
                <a:lnTo>
                  <a:pt x="80" y="470"/>
                </a:lnTo>
                <a:cubicBezTo>
                  <a:pt x="74" y="470"/>
                  <a:pt x="69" y="468"/>
                  <a:pt x="65" y="464"/>
                </a:cubicBezTo>
                <a:cubicBezTo>
                  <a:pt x="61" y="460"/>
                  <a:pt x="59" y="455"/>
                  <a:pt x="59" y="449"/>
                </a:cubicBezTo>
                <a:lnTo>
                  <a:pt x="59" y="225"/>
                </a:lnTo>
                <a:lnTo>
                  <a:pt x="107" y="225"/>
                </a:lnTo>
                <a:cubicBezTo>
                  <a:pt x="103" y="239"/>
                  <a:pt x="100" y="254"/>
                  <a:pt x="100" y="270"/>
                </a:cubicBezTo>
                <a:cubicBezTo>
                  <a:pt x="100" y="314"/>
                  <a:pt x="117" y="352"/>
                  <a:pt x="149" y="383"/>
                </a:cubicBezTo>
                <a:cubicBezTo>
                  <a:pt x="181" y="414"/>
                  <a:pt x="220" y="430"/>
                  <a:pt x="265" y="430"/>
                </a:cubicBezTo>
                <a:cubicBezTo>
                  <a:pt x="295" y="430"/>
                  <a:pt x="323" y="423"/>
                  <a:pt x="348" y="409"/>
                </a:cubicBezTo>
                <a:cubicBezTo>
                  <a:pt x="374" y="394"/>
                  <a:pt x="394" y="375"/>
                  <a:pt x="408" y="350"/>
                </a:cubicBezTo>
                <a:cubicBezTo>
                  <a:pt x="423" y="326"/>
                  <a:pt x="430" y="299"/>
                  <a:pt x="430" y="270"/>
                </a:cubicBezTo>
                <a:cubicBezTo>
                  <a:pt x="430" y="254"/>
                  <a:pt x="428" y="239"/>
                  <a:pt x="424" y="225"/>
                </a:cubicBezTo>
                <a:lnTo>
                  <a:pt x="470" y="225"/>
                </a:lnTo>
                <a:lnTo>
                  <a:pt x="470" y="449"/>
                </a:lnTo>
                <a:cubicBezTo>
                  <a:pt x="470" y="455"/>
                  <a:pt x="468" y="460"/>
                  <a:pt x="464" y="464"/>
                </a:cubicBezTo>
                <a:cubicBezTo>
                  <a:pt x="460" y="468"/>
                  <a:pt x="455" y="470"/>
                  <a:pt x="449" y="4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48" tIns="45724" rIns="91448" bIns="45724" anchor="ctr"/>
          <a:lstStyle/>
          <a:p>
            <a:endParaRPr lang="en-US" sz="1700" dirty="0"/>
          </a:p>
        </p:txBody>
      </p:sp>
      <p:sp>
        <p:nvSpPr>
          <p:cNvPr id="15" name="Freeform 12"/>
          <p:cNvSpPr>
            <a:spLocks noChangeArrowheads="1"/>
          </p:cNvSpPr>
          <p:nvPr userDrawn="1"/>
        </p:nvSpPr>
        <p:spPr bwMode="auto">
          <a:xfrm>
            <a:off x="13302199" y="6505380"/>
            <a:ext cx="576386" cy="551649"/>
          </a:xfrm>
          <a:custGeom>
            <a:avLst/>
            <a:gdLst>
              <a:gd name="T0" fmla="*/ 462 w 615"/>
              <a:gd name="T1" fmla="*/ 181 h 587"/>
              <a:gd name="T2" fmla="*/ 417 w 615"/>
              <a:gd name="T3" fmla="*/ 188 h 587"/>
              <a:gd name="T4" fmla="*/ 382 w 615"/>
              <a:gd name="T5" fmla="*/ 205 h 587"/>
              <a:gd name="T6" fmla="*/ 359 w 615"/>
              <a:gd name="T7" fmla="*/ 226 h 587"/>
              <a:gd name="T8" fmla="*/ 344 w 615"/>
              <a:gd name="T9" fmla="*/ 247 h 587"/>
              <a:gd name="T10" fmla="*/ 344 w 615"/>
              <a:gd name="T11" fmla="*/ 191 h 587"/>
              <a:gd name="T12" fmla="*/ 212 w 615"/>
              <a:gd name="T13" fmla="*/ 191 h 587"/>
              <a:gd name="T14" fmla="*/ 213 w 615"/>
              <a:gd name="T15" fmla="*/ 210 h 587"/>
              <a:gd name="T16" fmla="*/ 213 w 615"/>
              <a:gd name="T17" fmla="*/ 328 h 587"/>
              <a:gd name="T18" fmla="*/ 212 w 615"/>
              <a:gd name="T19" fmla="*/ 586 h 587"/>
              <a:gd name="T20" fmla="*/ 344 w 615"/>
              <a:gd name="T21" fmla="*/ 586 h 587"/>
              <a:gd name="T22" fmla="*/ 344 w 615"/>
              <a:gd name="T23" fmla="*/ 366 h 587"/>
              <a:gd name="T24" fmla="*/ 348 w 615"/>
              <a:gd name="T25" fmla="*/ 333 h 587"/>
              <a:gd name="T26" fmla="*/ 373 w 615"/>
              <a:gd name="T27" fmla="*/ 299 h 587"/>
              <a:gd name="T28" fmla="*/ 416 w 615"/>
              <a:gd name="T29" fmla="*/ 285 h 587"/>
              <a:gd name="T30" fmla="*/ 466 w 615"/>
              <a:gd name="T31" fmla="*/ 309 h 587"/>
              <a:gd name="T32" fmla="*/ 482 w 615"/>
              <a:gd name="T33" fmla="*/ 375 h 587"/>
              <a:gd name="T34" fmla="*/ 482 w 615"/>
              <a:gd name="T35" fmla="*/ 586 h 587"/>
              <a:gd name="T36" fmla="*/ 614 w 615"/>
              <a:gd name="T37" fmla="*/ 586 h 587"/>
              <a:gd name="T38" fmla="*/ 614 w 615"/>
              <a:gd name="T39" fmla="*/ 360 h 587"/>
              <a:gd name="T40" fmla="*/ 572 w 615"/>
              <a:gd name="T41" fmla="*/ 227 h 587"/>
              <a:gd name="T42" fmla="*/ 462 w 615"/>
              <a:gd name="T43" fmla="*/ 181 h 587"/>
              <a:gd name="T44" fmla="*/ 75 w 615"/>
              <a:gd name="T45" fmla="*/ 0 h 587"/>
              <a:gd name="T46" fmla="*/ 21 w 615"/>
              <a:gd name="T47" fmla="*/ 20 h 587"/>
              <a:gd name="T48" fmla="*/ 0 w 615"/>
              <a:gd name="T49" fmla="*/ 68 h 587"/>
              <a:gd name="T50" fmla="*/ 20 w 615"/>
              <a:gd name="T51" fmla="*/ 117 h 587"/>
              <a:gd name="T52" fmla="*/ 73 w 615"/>
              <a:gd name="T53" fmla="*/ 137 h 587"/>
              <a:gd name="T54" fmla="*/ 74 w 615"/>
              <a:gd name="T55" fmla="*/ 137 h 587"/>
              <a:gd name="T56" fmla="*/ 128 w 615"/>
              <a:gd name="T57" fmla="*/ 117 h 587"/>
              <a:gd name="T58" fmla="*/ 148 w 615"/>
              <a:gd name="T59" fmla="*/ 68 h 587"/>
              <a:gd name="T60" fmla="*/ 128 w 615"/>
              <a:gd name="T61" fmla="*/ 20 h 587"/>
              <a:gd name="T62" fmla="*/ 75 w 615"/>
              <a:gd name="T63" fmla="*/ 0 h 587"/>
              <a:gd name="T64" fmla="*/ 8 w 615"/>
              <a:gd name="T65" fmla="*/ 586 h 587"/>
              <a:gd name="T66" fmla="*/ 140 w 615"/>
              <a:gd name="T67" fmla="*/ 586 h 587"/>
              <a:gd name="T68" fmla="*/ 140 w 615"/>
              <a:gd name="T69" fmla="*/ 191 h 587"/>
              <a:gd name="T70" fmla="*/ 8 w 615"/>
              <a:gd name="T71" fmla="*/ 191 h 587"/>
              <a:gd name="T72" fmla="*/ 8 w 615"/>
              <a:gd name="T73" fmla="*/ 58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15" h="587">
                <a:moveTo>
                  <a:pt x="462" y="181"/>
                </a:moveTo>
                <a:cubicBezTo>
                  <a:pt x="446" y="181"/>
                  <a:pt x="430" y="184"/>
                  <a:pt x="417" y="188"/>
                </a:cubicBezTo>
                <a:cubicBezTo>
                  <a:pt x="403" y="192"/>
                  <a:pt x="391" y="198"/>
                  <a:pt x="382" y="205"/>
                </a:cubicBezTo>
                <a:cubicBezTo>
                  <a:pt x="372" y="212"/>
                  <a:pt x="365" y="219"/>
                  <a:pt x="359" y="226"/>
                </a:cubicBezTo>
                <a:cubicBezTo>
                  <a:pt x="354" y="232"/>
                  <a:pt x="349" y="239"/>
                  <a:pt x="344" y="247"/>
                </a:cubicBezTo>
                <a:lnTo>
                  <a:pt x="344" y="191"/>
                </a:lnTo>
                <a:lnTo>
                  <a:pt x="212" y="191"/>
                </a:lnTo>
                <a:lnTo>
                  <a:pt x="213" y="210"/>
                </a:lnTo>
                <a:cubicBezTo>
                  <a:pt x="213" y="223"/>
                  <a:pt x="213" y="262"/>
                  <a:pt x="213" y="328"/>
                </a:cubicBezTo>
                <a:cubicBezTo>
                  <a:pt x="213" y="394"/>
                  <a:pt x="213" y="480"/>
                  <a:pt x="212" y="586"/>
                </a:cubicBezTo>
                <a:lnTo>
                  <a:pt x="344" y="586"/>
                </a:lnTo>
                <a:lnTo>
                  <a:pt x="344" y="366"/>
                </a:lnTo>
                <a:cubicBezTo>
                  <a:pt x="344" y="352"/>
                  <a:pt x="345" y="341"/>
                  <a:pt x="348" y="333"/>
                </a:cubicBezTo>
                <a:cubicBezTo>
                  <a:pt x="354" y="320"/>
                  <a:pt x="362" y="308"/>
                  <a:pt x="373" y="299"/>
                </a:cubicBezTo>
                <a:cubicBezTo>
                  <a:pt x="385" y="290"/>
                  <a:pt x="399" y="285"/>
                  <a:pt x="416" y="285"/>
                </a:cubicBezTo>
                <a:cubicBezTo>
                  <a:pt x="439" y="285"/>
                  <a:pt x="455" y="293"/>
                  <a:pt x="466" y="309"/>
                </a:cubicBezTo>
                <a:cubicBezTo>
                  <a:pt x="477" y="325"/>
                  <a:pt x="482" y="347"/>
                  <a:pt x="482" y="375"/>
                </a:cubicBezTo>
                <a:lnTo>
                  <a:pt x="482" y="586"/>
                </a:lnTo>
                <a:lnTo>
                  <a:pt x="614" y="586"/>
                </a:lnTo>
                <a:lnTo>
                  <a:pt x="614" y="360"/>
                </a:lnTo>
                <a:cubicBezTo>
                  <a:pt x="614" y="301"/>
                  <a:pt x="600" y="257"/>
                  <a:pt x="572" y="227"/>
                </a:cubicBezTo>
                <a:cubicBezTo>
                  <a:pt x="544" y="197"/>
                  <a:pt x="508" y="181"/>
                  <a:pt x="462" y="181"/>
                </a:cubicBezTo>
                <a:close/>
                <a:moveTo>
                  <a:pt x="75" y="0"/>
                </a:moveTo>
                <a:cubicBezTo>
                  <a:pt x="53" y="0"/>
                  <a:pt x="35" y="7"/>
                  <a:pt x="21" y="20"/>
                </a:cubicBezTo>
                <a:cubicBezTo>
                  <a:pt x="7" y="32"/>
                  <a:pt x="0" y="49"/>
                  <a:pt x="0" y="68"/>
                </a:cubicBezTo>
                <a:cubicBezTo>
                  <a:pt x="0" y="88"/>
                  <a:pt x="7" y="104"/>
                  <a:pt x="20" y="117"/>
                </a:cubicBezTo>
                <a:cubicBezTo>
                  <a:pt x="34" y="130"/>
                  <a:pt x="51" y="137"/>
                  <a:pt x="73" y="137"/>
                </a:cubicBezTo>
                <a:lnTo>
                  <a:pt x="74" y="137"/>
                </a:lnTo>
                <a:cubicBezTo>
                  <a:pt x="96" y="137"/>
                  <a:pt x="114" y="130"/>
                  <a:pt x="128" y="117"/>
                </a:cubicBezTo>
                <a:cubicBezTo>
                  <a:pt x="142" y="104"/>
                  <a:pt x="148" y="88"/>
                  <a:pt x="148" y="68"/>
                </a:cubicBezTo>
                <a:cubicBezTo>
                  <a:pt x="148" y="49"/>
                  <a:pt x="141" y="32"/>
                  <a:pt x="128" y="20"/>
                </a:cubicBezTo>
                <a:cubicBezTo>
                  <a:pt x="114" y="7"/>
                  <a:pt x="97" y="0"/>
                  <a:pt x="75" y="0"/>
                </a:cubicBezTo>
                <a:close/>
                <a:moveTo>
                  <a:pt x="8" y="586"/>
                </a:moveTo>
                <a:lnTo>
                  <a:pt x="140" y="586"/>
                </a:lnTo>
                <a:lnTo>
                  <a:pt x="140" y="191"/>
                </a:lnTo>
                <a:lnTo>
                  <a:pt x="8" y="191"/>
                </a:lnTo>
                <a:lnTo>
                  <a:pt x="8" y="5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48" tIns="45724" rIns="91448" bIns="45724" anchor="ctr"/>
          <a:lstStyle/>
          <a:p>
            <a:endParaRPr lang="en-US" sz="1700" dirty="0"/>
          </a:p>
        </p:txBody>
      </p:sp>
      <p:sp>
        <p:nvSpPr>
          <p:cNvPr id="17" name="object 16"/>
          <p:cNvSpPr/>
          <p:nvPr userDrawn="1"/>
        </p:nvSpPr>
        <p:spPr>
          <a:xfrm>
            <a:off x="19173" y="4142986"/>
            <a:ext cx="8369329" cy="7170331"/>
          </a:xfrm>
          <a:custGeom>
            <a:avLst/>
            <a:gdLst/>
            <a:ahLst/>
            <a:cxnLst/>
            <a:rect l="l" t="t" r="r" b="b"/>
            <a:pathLst>
              <a:path w="8368006" h="7167315">
                <a:moveTo>
                  <a:pt x="8368006" y="0"/>
                </a:moveTo>
                <a:lnTo>
                  <a:pt x="7190618" y="0"/>
                </a:lnTo>
                <a:lnTo>
                  <a:pt x="5" y="7167315"/>
                </a:lnTo>
                <a:lnTo>
                  <a:pt x="1177393" y="7167315"/>
                </a:lnTo>
                <a:lnTo>
                  <a:pt x="8368006" y="0"/>
                </a:lnTo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700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0505441"/>
            <a:ext cx="20107275" cy="8150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pic>
        <p:nvPicPr>
          <p:cNvPr id="13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37" y="10714235"/>
            <a:ext cx="1525163" cy="3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2" y="2822577"/>
            <a:ext cx="17343437" cy="47085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2" y="7575550"/>
            <a:ext cx="17343437" cy="24765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4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713" y="3013075"/>
            <a:ext cx="8594726" cy="7183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29838" y="3013075"/>
            <a:ext cx="8594726" cy="71834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1" y="603251"/>
            <a:ext cx="17343437" cy="2187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301" y="2774950"/>
            <a:ext cx="8507413" cy="1360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1999" b="1"/>
            </a:lvl2pPr>
            <a:lvl3pPr marL="914407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3" indent="0">
              <a:buNone/>
              <a:defRPr sz="1600" b="1"/>
            </a:lvl5pPr>
            <a:lvl6pPr marL="2286017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301" y="4135438"/>
            <a:ext cx="8507413" cy="6081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9050" y="2774950"/>
            <a:ext cx="8548688" cy="1360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1999" b="1"/>
            </a:lvl2pPr>
            <a:lvl3pPr marL="914407" indent="0">
              <a:buNone/>
              <a:defRPr sz="1800" b="1"/>
            </a:lvl3pPr>
            <a:lvl4pPr marL="1371610" indent="0">
              <a:buNone/>
              <a:defRPr sz="1600" b="1"/>
            </a:lvl4pPr>
            <a:lvl5pPr marL="1828813" indent="0">
              <a:buNone/>
              <a:defRPr sz="1600" b="1"/>
            </a:lvl5pPr>
            <a:lvl6pPr marL="2286017" indent="0">
              <a:buNone/>
              <a:defRPr sz="1600" b="1"/>
            </a:lvl6pPr>
            <a:lvl7pPr marL="2743220" indent="0">
              <a:buNone/>
              <a:defRPr sz="1600" b="1"/>
            </a:lvl7pPr>
            <a:lvl8pPr marL="3200424" indent="0">
              <a:buNone/>
              <a:defRPr sz="1600" b="1"/>
            </a:lvl8pPr>
            <a:lvl9pPr marL="365762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9050" y="4135438"/>
            <a:ext cx="8548688" cy="6081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1" y="754063"/>
            <a:ext cx="6486525" cy="264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8689" y="1630363"/>
            <a:ext cx="10179051" cy="80438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301" y="3395663"/>
            <a:ext cx="6486525" cy="6292850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7" indent="0">
              <a:buNone/>
              <a:defRPr sz="1200"/>
            </a:lvl3pPr>
            <a:lvl4pPr marL="1371610" indent="0">
              <a:buNone/>
              <a:defRPr sz="1000"/>
            </a:lvl4pPr>
            <a:lvl5pPr marL="1828813" indent="0">
              <a:buNone/>
              <a:defRPr sz="1000"/>
            </a:lvl5pPr>
            <a:lvl6pPr marL="2286017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1" y="754063"/>
            <a:ext cx="6486525" cy="264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8689" y="1630363"/>
            <a:ext cx="10179051" cy="8043862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7" indent="0">
              <a:buNone/>
              <a:defRPr sz="2400"/>
            </a:lvl3pPr>
            <a:lvl4pPr marL="1371610" indent="0">
              <a:buNone/>
              <a:defRPr sz="1999"/>
            </a:lvl4pPr>
            <a:lvl5pPr marL="1828813" indent="0">
              <a:buNone/>
              <a:defRPr sz="1999"/>
            </a:lvl5pPr>
            <a:lvl6pPr marL="2286017" indent="0">
              <a:buNone/>
              <a:defRPr sz="1999"/>
            </a:lvl6pPr>
            <a:lvl7pPr marL="2743220" indent="0">
              <a:buNone/>
              <a:defRPr sz="1999"/>
            </a:lvl7pPr>
            <a:lvl8pPr marL="3200424" indent="0">
              <a:buNone/>
              <a:defRPr sz="1999"/>
            </a:lvl8pPr>
            <a:lvl9pPr marL="3657627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301" y="3395663"/>
            <a:ext cx="6486525" cy="6292850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7" indent="0">
              <a:buNone/>
              <a:defRPr sz="1200"/>
            </a:lvl3pPr>
            <a:lvl4pPr marL="1371610" indent="0">
              <a:buNone/>
              <a:defRPr sz="1000"/>
            </a:lvl4pPr>
            <a:lvl5pPr marL="1828813" indent="0">
              <a:buNone/>
              <a:defRPr sz="1000"/>
            </a:lvl5pPr>
            <a:lvl6pPr marL="2286017" indent="0">
              <a:buNone/>
              <a:defRPr sz="1000"/>
            </a:lvl6pPr>
            <a:lvl7pPr marL="2743220" indent="0">
              <a:buNone/>
              <a:defRPr sz="1000"/>
            </a:lvl7pPr>
            <a:lvl8pPr marL="3200424" indent="0">
              <a:buNone/>
              <a:defRPr sz="1000"/>
            </a:lvl8pPr>
            <a:lvl9pPr marL="36576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4" y="603251"/>
            <a:ext cx="17341849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714" y="3013075"/>
            <a:ext cx="17341849" cy="718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713" y="10491788"/>
            <a:ext cx="4524376" cy="603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E05F-CD92-4BA7-BDEC-4AA26E3577C3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61151" y="10491788"/>
            <a:ext cx="6784976" cy="603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200188" y="10491788"/>
            <a:ext cx="4524376" cy="603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2698-00AD-4868-8201-14FDF90F4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9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7" r:id="rId12"/>
    <p:sldLayoutId id="2147483700" r:id="rId13"/>
    <p:sldLayoutId id="2147483701" r:id="rId14"/>
    <p:sldLayoutId id="2147483664" r:id="rId15"/>
    <p:sldLayoutId id="2147483680" r:id="rId16"/>
    <p:sldLayoutId id="2147483677" r:id="rId17"/>
    <p:sldLayoutId id="2147483666" r:id="rId18"/>
    <p:sldLayoutId id="2147483676" r:id="rId19"/>
    <p:sldLayoutId id="2147483670" r:id="rId2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2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8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2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5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9" indent="-228602" algn="l" defTabSz="9144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3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0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4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7" algn="l" defTabSz="9144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jira.lamoda.ru/browse/MARS-224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jira.lamoda.ru/browse/AXAPTA-629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ira.lamoda.ru/browse/MARS-257" TargetMode="External"/><Relationship Id="rId5" Type="http://schemas.openxmlformats.org/officeDocument/2006/relationships/hyperlink" Target="https://jira.lamoda.ru/browse/AXAPTA-6498" TargetMode="External"/><Relationship Id="rId4" Type="http://schemas.openxmlformats.org/officeDocument/2006/relationships/hyperlink" Target="https://jira.lamoda.ru/browse/MARS-288" TargetMode="External"/><Relationship Id="rId9" Type="http://schemas.openxmlformats.org/officeDocument/2006/relationships/hyperlink" Target="https://jira.lamoda.ru/browse/AXAPTA-61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2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http://intranet.lamoda.ru/Pages/Info/Departments/Tree.aspx?aid=d6518137-a2e9-4a4c-b09b-aea06d266c84" TargetMode="Externa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.lamoda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cid:ii_150a9bbc9cb09b67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/>
          <p:nvPr/>
        </p:nvSpPr>
        <p:spPr>
          <a:xfrm>
            <a:off x="1" y="4900424"/>
            <a:ext cx="9085382" cy="2862330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Как мы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    MARSCH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ировали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Rg" panose="02000506030000020004" pitchFamily="50" charset="0"/>
              </a:rPr>
              <a:t> сокращая инциденты</a:t>
            </a:r>
            <a:endParaRPr lang="en-US" sz="6000" b="1" kern="0" spc="1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1072564" y="10395769"/>
            <a:ext cx="4944157" cy="323173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r>
              <a:rPr lang="ru-RU" sz="1500" kern="0" spc="100" dirty="0" smtClean="0">
                <a:solidFill>
                  <a:schemeClr val="bg2">
                    <a:lumMod val="10000"/>
                  </a:schemeClr>
                </a:solidFill>
                <a:latin typeface="Proxima Nova Lt" panose="02000506030000020004" pitchFamily="50" charset="0"/>
              </a:rPr>
              <a:t>Октябрь </a:t>
            </a:r>
            <a:r>
              <a:rPr lang="en-US" sz="1500" kern="0" spc="100" dirty="0">
                <a:solidFill>
                  <a:schemeClr val="bg2">
                    <a:lumMod val="10000"/>
                  </a:schemeClr>
                </a:solidFill>
                <a:latin typeface="Proxima Nova Lt" panose="02000506030000020004" pitchFamily="50" charset="0"/>
              </a:rPr>
              <a:t>2017</a:t>
            </a:r>
          </a:p>
        </p:txBody>
      </p:sp>
      <p:pic>
        <p:nvPicPr>
          <p:cNvPr id="7" name="Picture 6" descr="Z:\eProduction-D1\#PRESENTATION\2016\Mobile marketing\lamoda_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88" y="2119087"/>
            <a:ext cx="4351236" cy="10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/>
          <a:stretch/>
        </p:blipFill>
        <p:spPr>
          <a:xfrm>
            <a:off x="8778239" y="1"/>
            <a:ext cx="11329035" cy="113204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7" y="195420"/>
            <a:ext cx="1902006" cy="10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1" y="7012093"/>
            <a:ext cx="20107275" cy="45736"/>
          </a:xfrm>
          <a:custGeom>
            <a:avLst/>
            <a:gdLst/>
            <a:ahLst/>
            <a:cxnLst/>
            <a:rect l="l" t="t" r="r" b="b"/>
            <a:pathLst>
              <a:path w="1670106">
                <a:moveTo>
                  <a:pt x="0" y="0"/>
                </a:moveTo>
                <a:lnTo>
                  <a:pt x="1670106" y="0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9"/>
          <p:cNvSpPr/>
          <p:nvPr/>
        </p:nvSpPr>
        <p:spPr>
          <a:xfrm>
            <a:off x="10500465" y="5985511"/>
            <a:ext cx="565495" cy="565645"/>
          </a:xfrm>
          <a:custGeom>
            <a:avLst/>
            <a:gdLst/>
            <a:ahLst/>
            <a:cxnLst/>
            <a:rect l="l" t="t" r="r" b="b"/>
            <a:pathLst>
              <a:path w="565406" h="565406">
                <a:moveTo>
                  <a:pt x="565406" y="0"/>
                </a:moveTo>
                <a:lnTo>
                  <a:pt x="0" y="0"/>
                </a:lnTo>
                <a:lnTo>
                  <a:pt x="0" y="565406"/>
                </a:lnTo>
                <a:lnTo>
                  <a:pt x="56540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10"/>
          <p:cNvSpPr/>
          <p:nvPr/>
        </p:nvSpPr>
        <p:spPr>
          <a:xfrm>
            <a:off x="1675605" y="5985511"/>
            <a:ext cx="565495" cy="565645"/>
          </a:xfrm>
          <a:custGeom>
            <a:avLst/>
            <a:gdLst/>
            <a:ahLst/>
            <a:cxnLst/>
            <a:rect l="l" t="t" r="r" b="b"/>
            <a:pathLst>
              <a:path w="565406" h="565406">
                <a:moveTo>
                  <a:pt x="565406" y="0"/>
                </a:moveTo>
                <a:lnTo>
                  <a:pt x="0" y="0"/>
                </a:lnTo>
                <a:lnTo>
                  <a:pt x="0" y="565406"/>
                </a:lnTo>
                <a:lnTo>
                  <a:pt x="565406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11"/>
          <p:cNvSpPr txBox="1"/>
          <p:nvPr/>
        </p:nvSpPr>
        <p:spPr>
          <a:xfrm>
            <a:off x="1673378" y="4438695"/>
            <a:ext cx="4531153" cy="932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>
              <a:lnSpc>
                <a:spcPct val="101499"/>
              </a:lnSpc>
            </a:pPr>
            <a:r>
              <a:rPr lang="en-US" sz="1999" spc="11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sz="1999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6088034" y="7441575"/>
            <a:ext cx="565495" cy="565645"/>
          </a:xfrm>
          <a:custGeom>
            <a:avLst/>
            <a:gdLst/>
            <a:ahLst/>
            <a:cxnLst/>
            <a:rect l="l" t="t" r="r" b="b"/>
            <a:pathLst>
              <a:path w="565406" h="565406">
                <a:moveTo>
                  <a:pt x="0" y="0"/>
                </a:moveTo>
                <a:lnTo>
                  <a:pt x="0" y="565406"/>
                </a:lnTo>
                <a:lnTo>
                  <a:pt x="565406" y="565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object 13"/>
          <p:cNvSpPr/>
          <p:nvPr/>
        </p:nvSpPr>
        <p:spPr>
          <a:xfrm>
            <a:off x="14912894" y="7441575"/>
            <a:ext cx="565495" cy="565645"/>
          </a:xfrm>
          <a:custGeom>
            <a:avLst/>
            <a:gdLst/>
            <a:ahLst/>
            <a:cxnLst/>
            <a:rect l="l" t="t" r="r" b="b"/>
            <a:pathLst>
              <a:path w="565406" h="565406">
                <a:moveTo>
                  <a:pt x="0" y="0"/>
                </a:moveTo>
                <a:lnTo>
                  <a:pt x="0" y="565406"/>
                </a:lnTo>
                <a:lnTo>
                  <a:pt x="565406" y="5654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4"/>
          <p:cNvSpPr/>
          <p:nvPr/>
        </p:nvSpPr>
        <p:spPr>
          <a:xfrm>
            <a:off x="6088034" y="8007219"/>
            <a:ext cx="3614766" cy="907576"/>
          </a:xfrm>
          <a:custGeom>
            <a:avLst/>
            <a:gdLst/>
            <a:ahLst/>
            <a:cxnLst/>
            <a:rect l="l" t="t" r="r" b="b"/>
            <a:pathLst>
              <a:path w="3036556" h="691078">
                <a:moveTo>
                  <a:pt x="0" y="691078"/>
                </a:moveTo>
                <a:lnTo>
                  <a:pt x="3036556" y="691078"/>
                </a:lnTo>
                <a:lnTo>
                  <a:pt x="3036556" y="0"/>
                </a:lnTo>
                <a:lnTo>
                  <a:pt x="0" y="0"/>
                </a:lnTo>
                <a:lnTo>
                  <a:pt x="0" y="69107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7"/>
          <p:cNvSpPr/>
          <p:nvPr/>
        </p:nvSpPr>
        <p:spPr>
          <a:xfrm>
            <a:off x="10500470" y="5129249"/>
            <a:ext cx="3571130" cy="856259"/>
          </a:xfrm>
          <a:custGeom>
            <a:avLst/>
            <a:gdLst/>
            <a:ahLst/>
            <a:cxnLst/>
            <a:rect l="l" t="t" r="r" b="b"/>
            <a:pathLst>
              <a:path w="3036556" h="691078">
                <a:moveTo>
                  <a:pt x="0" y="691078"/>
                </a:moveTo>
                <a:lnTo>
                  <a:pt x="3036556" y="691078"/>
                </a:lnTo>
                <a:lnTo>
                  <a:pt x="3036556" y="0"/>
                </a:lnTo>
                <a:lnTo>
                  <a:pt x="0" y="0"/>
                </a:lnTo>
                <a:lnTo>
                  <a:pt x="0" y="69107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9"/>
          <p:cNvSpPr/>
          <p:nvPr/>
        </p:nvSpPr>
        <p:spPr>
          <a:xfrm>
            <a:off x="1675606" y="5036121"/>
            <a:ext cx="3861593" cy="949387"/>
          </a:xfrm>
          <a:custGeom>
            <a:avLst/>
            <a:gdLst/>
            <a:ahLst/>
            <a:cxnLst/>
            <a:rect l="l" t="t" r="r" b="b"/>
            <a:pathLst>
              <a:path w="3036556" h="691078">
                <a:moveTo>
                  <a:pt x="0" y="691078"/>
                </a:moveTo>
                <a:lnTo>
                  <a:pt x="3036556" y="691078"/>
                </a:lnTo>
                <a:lnTo>
                  <a:pt x="3036556" y="0"/>
                </a:lnTo>
                <a:lnTo>
                  <a:pt x="0" y="0"/>
                </a:lnTo>
                <a:lnTo>
                  <a:pt x="0" y="69107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20"/>
          <p:cNvSpPr txBox="1"/>
          <p:nvPr/>
        </p:nvSpPr>
        <p:spPr>
          <a:xfrm>
            <a:off x="1800831" y="5174999"/>
            <a:ext cx="3600902" cy="65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/>
            <a:r>
              <a:rPr lang="ru-RU" sz="2201" b="1" spc="401" dirty="0" smtClean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Встречи с руководством</a:t>
            </a:r>
            <a:r>
              <a:rPr sz="2201" b="1" spc="401" dirty="0" smtClean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sz="2201" spc="401" dirty="0">
              <a:solidFill>
                <a:schemeClr val="bg2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14" name="object 22"/>
          <p:cNvSpPr/>
          <p:nvPr/>
        </p:nvSpPr>
        <p:spPr>
          <a:xfrm>
            <a:off x="14912896" y="8007218"/>
            <a:ext cx="3501744" cy="887705"/>
          </a:xfrm>
          <a:custGeom>
            <a:avLst/>
            <a:gdLst/>
            <a:ahLst/>
            <a:cxnLst/>
            <a:rect l="l" t="t" r="r" b="b"/>
            <a:pathLst>
              <a:path w="3036556" h="691078">
                <a:moveTo>
                  <a:pt x="0" y="691078"/>
                </a:moveTo>
                <a:lnTo>
                  <a:pt x="3036556" y="691078"/>
                </a:lnTo>
                <a:lnTo>
                  <a:pt x="3036556" y="0"/>
                </a:lnTo>
                <a:lnTo>
                  <a:pt x="0" y="0"/>
                </a:lnTo>
                <a:lnTo>
                  <a:pt x="0" y="69107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25"/>
          <p:cNvSpPr/>
          <p:nvPr/>
        </p:nvSpPr>
        <p:spPr>
          <a:xfrm>
            <a:off x="1696551" y="6750204"/>
            <a:ext cx="0" cy="419012"/>
          </a:xfrm>
          <a:custGeom>
            <a:avLst/>
            <a:gdLst/>
            <a:ahLst/>
            <a:cxnLst/>
            <a:rect l="l" t="t" r="r" b="b"/>
            <a:pathLst>
              <a:path h="418835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object 26"/>
          <p:cNvSpPr/>
          <p:nvPr/>
        </p:nvSpPr>
        <p:spPr>
          <a:xfrm>
            <a:off x="1592537" y="7064516"/>
            <a:ext cx="208294" cy="209453"/>
          </a:xfrm>
          <a:custGeom>
            <a:avLst/>
            <a:gdLst/>
            <a:ahLst/>
            <a:cxnLst/>
            <a:rect l="l" t="t" r="r" b="b"/>
            <a:pathLst>
              <a:path w="208262" h="209365">
                <a:moveTo>
                  <a:pt x="107330" y="0"/>
                </a:moveTo>
                <a:lnTo>
                  <a:pt x="64152" y="8400"/>
                </a:lnTo>
                <a:lnTo>
                  <a:pt x="29640" y="31346"/>
                </a:lnTo>
                <a:lnTo>
                  <a:pt x="6969" y="65333"/>
                </a:lnTo>
                <a:lnTo>
                  <a:pt x="0" y="92397"/>
                </a:lnTo>
                <a:lnTo>
                  <a:pt x="737" y="108890"/>
                </a:lnTo>
                <a:lnTo>
                  <a:pt x="12940" y="152190"/>
                </a:lnTo>
                <a:lnTo>
                  <a:pt x="37708" y="184655"/>
                </a:lnTo>
                <a:lnTo>
                  <a:pt x="71927" y="204273"/>
                </a:lnTo>
                <a:lnTo>
                  <a:pt x="103997" y="209365"/>
                </a:lnTo>
                <a:lnTo>
                  <a:pt x="118612" y="208353"/>
                </a:lnTo>
                <a:lnTo>
                  <a:pt x="158197" y="194265"/>
                </a:lnTo>
                <a:lnTo>
                  <a:pt x="188537" y="166451"/>
                </a:lnTo>
                <a:lnTo>
                  <a:pt x="205959" y="128585"/>
                </a:lnTo>
                <a:lnTo>
                  <a:pt x="208262" y="114363"/>
                </a:lnTo>
                <a:lnTo>
                  <a:pt x="207443" y="98233"/>
                </a:lnTo>
                <a:lnTo>
                  <a:pt x="194796" y="55667"/>
                </a:lnTo>
                <a:lnTo>
                  <a:pt x="169371" y="23645"/>
                </a:lnTo>
                <a:lnTo>
                  <a:pt x="134381" y="4484"/>
                </a:lnTo>
                <a:lnTo>
                  <a:pt x="10733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object 27"/>
          <p:cNvSpPr/>
          <p:nvPr/>
        </p:nvSpPr>
        <p:spPr>
          <a:xfrm>
            <a:off x="6100254" y="6854957"/>
            <a:ext cx="0" cy="419012"/>
          </a:xfrm>
          <a:custGeom>
            <a:avLst/>
            <a:gdLst/>
            <a:ahLst/>
            <a:cxnLst/>
            <a:rect l="l" t="t" r="r" b="b"/>
            <a:pathLst>
              <a:path h="418835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8"/>
          <p:cNvSpPr/>
          <p:nvPr/>
        </p:nvSpPr>
        <p:spPr>
          <a:xfrm>
            <a:off x="5996238" y="6750257"/>
            <a:ext cx="208294" cy="209453"/>
          </a:xfrm>
          <a:custGeom>
            <a:avLst/>
            <a:gdLst/>
            <a:ahLst/>
            <a:cxnLst/>
            <a:rect l="l" t="t" r="r" b="b"/>
            <a:pathLst>
              <a:path w="208262" h="209365">
                <a:moveTo>
                  <a:pt x="107330" y="0"/>
                </a:moveTo>
                <a:lnTo>
                  <a:pt x="64152" y="8400"/>
                </a:lnTo>
                <a:lnTo>
                  <a:pt x="29640" y="31346"/>
                </a:lnTo>
                <a:lnTo>
                  <a:pt x="6969" y="65333"/>
                </a:lnTo>
                <a:lnTo>
                  <a:pt x="0" y="92397"/>
                </a:lnTo>
                <a:lnTo>
                  <a:pt x="737" y="108890"/>
                </a:lnTo>
                <a:lnTo>
                  <a:pt x="12940" y="152190"/>
                </a:lnTo>
                <a:lnTo>
                  <a:pt x="37708" y="184655"/>
                </a:lnTo>
                <a:lnTo>
                  <a:pt x="71927" y="204273"/>
                </a:lnTo>
                <a:lnTo>
                  <a:pt x="103997" y="209365"/>
                </a:lnTo>
                <a:lnTo>
                  <a:pt x="118612" y="208353"/>
                </a:lnTo>
                <a:lnTo>
                  <a:pt x="158197" y="194265"/>
                </a:lnTo>
                <a:lnTo>
                  <a:pt x="188537" y="166451"/>
                </a:lnTo>
                <a:lnTo>
                  <a:pt x="205959" y="128585"/>
                </a:lnTo>
                <a:lnTo>
                  <a:pt x="208262" y="114363"/>
                </a:lnTo>
                <a:lnTo>
                  <a:pt x="207443" y="98233"/>
                </a:lnTo>
                <a:lnTo>
                  <a:pt x="194796" y="55667"/>
                </a:lnTo>
                <a:lnTo>
                  <a:pt x="169371" y="23645"/>
                </a:lnTo>
                <a:lnTo>
                  <a:pt x="134381" y="4484"/>
                </a:lnTo>
                <a:lnTo>
                  <a:pt x="10733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29"/>
          <p:cNvSpPr/>
          <p:nvPr/>
        </p:nvSpPr>
        <p:spPr>
          <a:xfrm>
            <a:off x="10519665" y="6750204"/>
            <a:ext cx="0" cy="419012"/>
          </a:xfrm>
          <a:custGeom>
            <a:avLst/>
            <a:gdLst/>
            <a:ahLst/>
            <a:cxnLst/>
            <a:rect l="l" t="t" r="r" b="b"/>
            <a:pathLst>
              <a:path h="418835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object 30"/>
          <p:cNvSpPr/>
          <p:nvPr/>
        </p:nvSpPr>
        <p:spPr>
          <a:xfrm>
            <a:off x="10415652" y="7064516"/>
            <a:ext cx="208294" cy="209453"/>
          </a:xfrm>
          <a:custGeom>
            <a:avLst/>
            <a:gdLst/>
            <a:ahLst/>
            <a:cxnLst/>
            <a:rect l="l" t="t" r="r" b="b"/>
            <a:pathLst>
              <a:path w="208262" h="209365">
                <a:moveTo>
                  <a:pt x="107330" y="0"/>
                </a:moveTo>
                <a:lnTo>
                  <a:pt x="64152" y="8400"/>
                </a:lnTo>
                <a:lnTo>
                  <a:pt x="29640" y="31346"/>
                </a:lnTo>
                <a:lnTo>
                  <a:pt x="6969" y="65333"/>
                </a:lnTo>
                <a:lnTo>
                  <a:pt x="0" y="92397"/>
                </a:lnTo>
                <a:lnTo>
                  <a:pt x="737" y="108890"/>
                </a:lnTo>
                <a:lnTo>
                  <a:pt x="12940" y="152190"/>
                </a:lnTo>
                <a:lnTo>
                  <a:pt x="37708" y="184655"/>
                </a:lnTo>
                <a:lnTo>
                  <a:pt x="71927" y="204273"/>
                </a:lnTo>
                <a:lnTo>
                  <a:pt x="103997" y="209365"/>
                </a:lnTo>
                <a:lnTo>
                  <a:pt x="118612" y="208353"/>
                </a:lnTo>
                <a:lnTo>
                  <a:pt x="158197" y="194265"/>
                </a:lnTo>
                <a:lnTo>
                  <a:pt x="188537" y="166451"/>
                </a:lnTo>
                <a:lnTo>
                  <a:pt x="205959" y="128585"/>
                </a:lnTo>
                <a:lnTo>
                  <a:pt x="208262" y="114363"/>
                </a:lnTo>
                <a:lnTo>
                  <a:pt x="207443" y="98233"/>
                </a:lnTo>
                <a:lnTo>
                  <a:pt x="194796" y="55667"/>
                </a:lnTo>
                <a:lnTo>
                  <a:pt x="169371" y="23645"/>
                </a:lnTo>
                <a:lnTo>
                  <a:pt x="134381" y="4484"/>
                </a:lnTo>
                <a:lnTo>
                  <a:pt x="10733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1" name="object 31"/>
          <p:cNvSpPr/>
          <p:nvPr/>
        </p:nvSpPr>
        <p:spPr>
          <a:xfrm>
            <a:off x="14918132" y="6854957"/>
            <a:ext cx="0" cy="419012"/>
          </a:xfrm>
          <a:custGeom>
            <a:avLst/>
            <a:gdLst/>
            <a:ahLst/>
            <a:cxnLst/>
            <a:rect l="l" t="t" r="r" b="b"/>
            <a:pathLst>
              <a:path h="418835">
                <a:moveTo>
                  <a:pt x="0" y="0"/>
                </a:moveTo>
                <a:lnTo>
                  <a:pt x="0" y="418835"/>
                </a:ln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32"/>
          <p:cNvSpPr/>
          <p:nvPr/>
        </p:nvSpPr>
        <p:spPr>
          <a:xfrm>
            <a:off x="14814119" y="6750257"/>
            <a:ext cx="208294" cy="209453"/>
          </a:xfrm>
          <a:custGeom>
            <a:avLst/>
            <a:gdLst/>
            <a:ahLst/>
            <a:cxnLst/>
            <a:rect l="l" t="t" r="r" b="b"/>
            <a:pathLst>
              <a:path w="208262" h="209365">
                <a:moveTo>
                  <a:pt x="107330" y="0"/>
                </a:moveTo>
                <a:lnTo>
                  <a:pt x="64152" y="8400"/>
                </a:lnTo>
                <a:lnTo>
                  <a:pt x="29640" y="31346"/>
                </a:lnTo>
                <a:lnTo>
                  <a:pt x="6969" y="65333"/>
                </a:lnTo>
                <a:lnTo>
                  <a:pt x="0" y="92397"/>
                </a:lnTo>
                <a:lnTo>
                  <a:pt x="737" y="108890"/>
                </a:lnTo>
                <a:lnTo>
                  <a:pt x="12940" y="152190"/>
                </a:lnTo>
                <a:lnTo>
                  <a:pt x="37708" y="184655"/>
                </a:lnTo>
                <a:lnTo>
                  <a:pt x="71927" y="204273"/>
                </a:lnTo>
                <a:lnTo>
                  <a:pt x="103997" y="209365"/>
                </a:lnTo>
                <a:lnTo>
                  <a:pt x="118612" y="208353"/>
                </a:lnTo>
                <a:lnTo>
                  <a:pt x="158197" y="194265"/>
                </a:lnTo>
                <a:lnTo>
                  <a:pt x="188537" y="166451"/>
                </a:lnTo>
                <a:lnTo>
                  <a:pt x="205959" y="128585"/>
                </a:lnTo>
                <a:lnTo>
                  <a:pt x="208262" y="114363"/>
                </a:lnTo>
                <a:lnTo>
                  <a:pt x="207443" y="98233"/>
                </a:lnTo>
                <a:lnTo>
                  <a:pt x="194796" y="55667"/>
                </a:lnTo>
                <a:lnTo>
                  <a:pt x="169371" y="23645"/>
                </a:lnTo>
                <a:lnTo>
                  <a:pt x="134381" y="4484"/>
                </a:lnTo>
                <a:lnTo>
                  <a:pt x="10733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0"/>
          <p:cNvSpPr txBox="1"/>
          <p:nvPr/>
        </p:nvSpPr>
        <p:spPr>
          <a:xfrm>
            <a:off x="10786533" y="5174998"/>
            <a:ext cx="3149600" cy="756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/>
            <a:r>
              <a:rPr lang="ru-RU" sz="2201" b="1" spc="401" dirty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Встречи </a:t>
            </a:r>
            <a:r>
              <a:rPr lang="ru-RU" sz="2201" b="1" spc="401" dirty="0" smtClean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с сотрудниками</a:t>
            </a:r>
            <a:endParaRPr sz="2201" spc="401" dirty="0">
              <a:solidFill>
                <a:schemeClr val="bg2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6204531" y="8161603"/>
            <a:ext cx="3498269" cy="6352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/>
            <a:r>
              <a:rPr lang="ru-RU" sz="2201" b="1" spc="401" dirty="0" smtClean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Взаимодействие с др. командами</a:t>
            </a:r>
            <a:endParaRPr sz="2201" spc="401" dirty="0">
              <a:solidFill>
                <a:schemeClr val="bg2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15022413" y="8138073"/>
            <a:ext cx="3197854" cy="658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/>
            <a:r>
              <a:rPr lang="ru-RU" sz="2201" b="1" spc="401" dirty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Анализ </a:t>
            </a:r>
          </a:p>
          <a:p>
            <a:pPr marL="12702" algn="ctr"/>
            <a:r>
              <a:rPr lang="ru-RU" sz="2201" b="1" spc="401" dirty="0">
                <a:solidFill>
                  <a:schemeClr val="bg2"/>
                </a:solidFill>
                <a:latin typeface="Proxima Nova Rg" panose="02000506030000020004" pitchFamily="50" charset="0"/>
                <a:cs typeface="Source Sans Pro"/>
              </a:rPr>
              <a:t>инцидентов</a:t>
            </a:r>
            <a:endParaRPr lang="ru-RU" sz="2201" spc="401" dirty="0">
              <a:solidFill>
                <a:schemeClr val="bg2"/>
              </a:solidFill>
              <a:latin typeface="Proxima Nova Rg" panose="02000506030000020004" pitchFamily="50" charset="0"/>
              <a:cs typeface="Source Sans Pro"/>
            </a:endParaRPr>
          </a:p>
          <a:p>
            <a:pPr marL="12702"/>
            <a:endParaRPr sz="2201" spc="401" dirty="0">
              <a:solidFill>
                <a:schemeClr val="bg2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10499300" y="4438695"/>
            <a:ext cx="5523482" cy="932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>
              <a:lnSpc>
                <a:spcPct val="101499"/>
              </a:lnSpc>
            </a:pPr>
            <a:endParaRPr sz="1999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6096077" y="8894924"/>
            <a:ext cx="5053367" cy="932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>
              <a:lnSpc>
                <a:spcPct val="101499"/>
              </a:lnSpc>
            </a:pPr>
            <a:endParaRPr sz="1999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28" name="object 11"/>
          <p:cNvSpPr txBox="1"/>
          <p:nvPr/>
        </p:nvSpPr>
        <p:spPr>
          <a:xfrm>
            <a:off x="14903322" y="8894924"/>
            <a:ext cx="2960837" cy="932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>
              <a:lnSpc>
                <a:spcPct val="101499"/>
              </a:lnSpc>
            </a:pPr>
            <a:endParaRPr sz="1999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32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Как это было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1692" y="1552142"/>
            <a:ext cx="16761883" cy="400118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</a:rPr>
              <a:t>Какие активности в связи с проектом начались</a:t>
            </a:r>
            <a:endParaRPr lang="en-US" sz="1999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Как это было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1692" y="1552142"/>
            <a:ext cx="16761883" cy="400118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</a:rPr>
              <a:t>Схема проекта</a:t>
            </a:r>
            <a:endParaRPr lang="en-US" sz="1999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776" y="2179030"/>
            <a:ext cx="8449732" cy="8209120"/>
          </a:xfrm>
          <a:prstGeom prst="rect">
            <a:avLst/>
          </a:prstGeom>
        </p:spPr>
      </p:pic>
      <p:sp>
        <p:nvSpPr>
          <p:cNvPr id="14" name="Пятно 2 13"/>
          <p:cNvSpPr/>
          <p:nvPr/>
        </p:nvSpPr>
        <p:spPr>
          <a:xfrm>
            <a:off x="13504338" y="2169685"/>
            <a:ext cx="6265333" cy="3887474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MARS</a:t>
            </a:r>
            <a:r>
              <a:rPr lang="ru-RU" sz="3600" b="1" dirty="0">
                <a:solidFill>
                  <a:schemeClr val="tx1"/>
                </a:solidFill>
                <a:latin typeface="Proxima Nova Lt" panose="02000506030000020004" pitchFamily="50" charset="0"/>
              </a:rPr>
              <a:t>С</a:t>
            </a:r>
            <a:r>
              <a:rPr lang="en-US" sz="3600" b="1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H </a:t>
            </a:r>
            <a:r>
              <a:rPr lang="ru-RU" sz="3600" b="1" dirty="0" smtClean="0">
                <a:solidFill>
                  <a:schemeClr val="tx1"/>
                </a:solidFill>
                <a:latin typeface="Proxima Nova Lt" panose="02000506030000020004" pitchFamily="50" charset="0"/>
              </a:rPr>
              <a:t>задачи</a:t>
            </a:r>
            <a:endParaRPr lang="ru-RU" sz="3600" b="1" dirty="0">
              <a:solidFill>
                <a:schemeClr val="tx1"/>
              </a:solidFill>
              <a:latin typeface="Proxima Nova Lt" panose="02000506030000020004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953" y="6057159"/>
            <a:ext cx="5524500" cy="257175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758" y="2871793"/>
            <a:ext cx="1376057" cy="9321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6175" y="4113422"/>
            <a:ext cx="4238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Ежедневная рассылка от 6911</a:t>
            </a:r>
          </a:p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 с количеством инцидентов за прошлый день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6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6214051" y="2338350"/>
            <a:ext cx="6699703" cy="11114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ru-RU" sz="2800" b="1" dirty="0"/>
          </a:p>
        </p:txBody>
      </p:sp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Как это было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09710"/>
              </p:ext>
            </p:extLst>
          </p:nvPr>
        </p:nvGraphicFramePr>
        <p:xfrm>
          <a:off x="1057275" y="2657475"/>
          <a:ext cx="18202269" cy="6941979"/>
        </p:xfrm>
        <a:graphic>
          <a:graphicData uri="http://schemas.openxmlformats.org/drawingml/2006/table">
            <a:tbl>
              <a:tblPr/>
              <a:tblGrid>
                <a:gridCol w="1226568">
                  <a:extLst>
                    <a:ext uri="{9D8B030D-6E8A-4147-A177-3AD203B41FA5}">
                      <a16:colId xmlns:a16="http://schemas.microsoft.com/office/drawing/2014/main" val="1860671983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2625419638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3607974075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3370649626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3852142959"/>
                    </a:ext>
                  </a:extLst>
                </a:gridCol>
                <a:gridCol w="1668132">
                  <a:extLst>
                    <a:ext uri="{9D8B030D-6E8A-4147-A177-3AD203B41FA5}">
                      <a16:colId xmlns:a16="http://schemas.microsoft.com/office/drawing/2014/main" val="3185605191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3201187742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1382076053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1391173782"/>
                    </a:ext>
                  </a:extLst>
                </a:gridCol>
                <a:gridCol w="1704930">
                  <a:extLst>
                    <a:ext uri="{9D8B030D-6E8A-4147-A177-3AD203B41FA5}">
                      <a16:colId xmlns:a16="http://schemas.microsoft.com/office/drawing/2014/main" val="1017481269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3037539692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3348572923"/>
                    </a:ext>
                  </a:extLst>
                </a:gridCol>
                <a:gridCol w="1336959">
                  <a:extLst>
                    <a:ext uri="{9D8B030D-6E8A-4147-A177-3AD203B41FA5}">
                      <a16:colId xmlns:a16="http://schemas.microsoft.com/office/drawing/2014/main" val="2087476730"/>
                    </a:ext>
                  </a:extLst>
                </a:gridCol>
                <a:gridCol w="1226568">
                  <a:extLst>
                    <a:ext uri="{9D8B030D-6E8A-4147-A177-3AD203B41FA5}">
                      <a16:colId xmlns:a16="http://schemas.microsoft.com/office/drawing/2014/main" val="2228600946"/>
                    </a:ext>
                  </a:extLst>
                </a:gridCol>
              </a:tblGrid>
              <a:tr h="786051"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Incident Number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Ticket subject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>
                          <a:effectLst/>
                        </a:rPr>
                        <a:t>Date of appearance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Service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6911 Categorisation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Additional Information / Comments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MARSCH Ticket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Impact level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Importance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Application fix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Tech solution necessary?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MARSCH ticket created at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Root-cause fix ticket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b="1">
                          <a:effectLst/>
                        </a:rPr>
                        <a:t>Long-term fix Status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4763"/>
                  </a:ext>
                </a:extLst>
              </a:tr>
              <a:tr h="786051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>
                          <a:effectLst/>
                        </a:rPr>
                        <a:t>2015081910001555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Ошибка интеграции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>
                          <a:effectLst/>
                        </a:rPr>
                        <a:t>8/19/2015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ERP::1C.RU-KA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Application / Bug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purchasing exchange AX -&gt; 1S-KA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Waiting for launch on AX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5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Application fix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YES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Fixed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47404"/>
                  </a:ext>
                </a:extLst>
              </a:tr>
              <a:tr h="1033348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>
                          <a:effectLst/>
                        </a:rPr>
                        <a:t>2015081910001779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ошибка в Аксапте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>
                          <a:effectLst/>
                        </a:rPr>
                        <a:t>8/19/2015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ERP::ERP::Axapta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Incorrect-Missing data / User mistake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user mistake with order form template during OF upload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u="sng">
                          <a:solidFill>
                            <a:srgbClr val="1155CC"/>
                          </a:solidFill>
                          <a:effectLst/>
                          <a:hlinkClick r:id="rId4"/>
                        </a:rPr>
                        <a:t>MARS-288</a:t>
                      </a:r>
                      <a:endParaRPr lang="en-US" sz="14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Application fix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YES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2015-09-08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AXAPTA-6498</a:t>
                      </a:r>
                      <a:endParaRPr lang="en-US" sz="14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In Progress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62607"/>
                  </a:ext>
                </a:extLst>
              </a:tr>
              <a:tr h="1527942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>
                          <a:effectLst/>
                        </a:rPr>
                        <a:t>2015081910002054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effectLst/>
                        </a:rPr>
                        <a:t>Не разносится журнал </a:t>
                      </a:r>
                      <a:r>
                        <a:rPr lang="ru-RU" sz="1400" dirty="0" smtClean="0">
                          <a:effectLst/>
                        </a:rPr>
                        <a:t>ххх</a:t>
                      </a:r>
                      <a:endParaRPr lang="ru-RU" sz="1400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>
                          <a:effectLst/>
                        </a:rPr>
                        <a:t>8/19/2015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ERP::ERP::Axapta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Application / Bug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delete empty journals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u="sng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MARS-257</a:t>
                      </a:r>
                      <a:endParaRPr lang="en-US" sz="14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Application fix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YES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2015-09-01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u="sng">
                          <a:solidFill>
                            <a:srgbClr val="1155CC"/>
                          </a:solidFill>
                          <a:effectLst/>
                          <a:hlinkClick r:id="rId7"/>
                        </a:rPr>
                        <a:t>AXAPTA-6291</a:t>
                      </a:r>
                      <a:endParaRPr lang="en-US" sz="14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Fixed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29970"/>
                  </a:ext>
                </a:extLst>
              </a:tr>
              <a:tr h="1033348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>
                          <a:effectLst/>
                        </a:rPr>
                        <a:t>2015081910002671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Ошибка в создании Tracking ID в AX.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>
                          <a:effectLst/>
                        </a:rPr>
                        <a:t>8/19/2015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ERP::ERP::Axapta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Application / Bug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Manufacturer in PO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u="sng">
                          <a:solidFill>
                            <a:srgbClr val="1155CC"/>
                          </a:solidFill>
                          <a:effectLst/>
                          <a:hlinkClick r:id="rId8"/>
                        </a:rPr>
                        <a:t>MARS-224</a:t>
                      </a:r>
                      <a:endParaRPr lang="en-US" sz="14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0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Application fix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YES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2015-08-27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 u="sng">
                          <a:solidFill>
                            <a:srgbClr val="1155CC"/>
                          </a:solidFill>
                          <a:effectLst/>
                          <a:hlinkClick r:id="rId9"/>
                        </a:rPr>
                        <a:t>AXAPTA-6198</a:t>
                      </a:r>
                      <a:endParaRPr lang="en-US" sz="14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Fixed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37589"/>
                  </a:ext>
                </a:extLst>
              </a:tr>
              <a:tr h="1775239">
                <a:tc>
                  <a:txBody>
                    <a:bodyPr/>
                    <a:lstStyle/>
                    <a:p>
                      <a:pPr rtl="0" fontAlgn="b"/>
                      <a:r>
                        <a:rPr lang="ru-RU" sz="1400">
                          <a:effectLst/>
                        </a:rPr>
                        <a:t>2015081910002876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 dirty="0">
                          <a:effectLst/>
                        </a:rPr>
                        <a:t>Некорректные данные по 002 счету в </a:t>
                      </a:r>
                      <a:r>
                        <a:rPr lang="ru-RU" sz="1400" dirty="0" smtClean="0">
                          <a:effectLst/>
                        </a:rPr>
                        <a:t>1С</a:t>
                      </a:r>
                      <a:endParaRPr lang="ru-RU" sz="1400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400" dirty="0">
                          <a:effectLst/>
                        </a:rPr>
                        <a:t>8/19/2015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ERP::1C.RU-KA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Application / Bug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>
                          <a:effectLst/>
                        </a:rPr>
                        <a:t>Wrong settings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2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400">
                          <a:effectLst/>
                        </a:rPr>
                        <a:t>1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User education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400">
                          <a:effectLst/>
                        </a:rPr>
                        <a:t>NO</a:t>
                      </a: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ru-RU" dirty="0">
                        <a:effectLst/>
                      </a:endParaRPr>
                    </a:p>
                  </a:txBody>
                  <a:tcPr marL="28575" marR="28575" marT="19050" marB="1905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73731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21692" y="1552142"/>
            <a:ext cx="16761883" cy="400118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</a:rPr>
              <a:t>Анализ инцидентов</a:t>
            </a:r>
            <a:endParaRPr lang="en-US" sz="1999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3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Горизонтальный свиток 56"/>
          <p:cNvSpPr/>
          <p:nvPr/>
        </p:nvSpPr>
        <p:spPr>
          <a:xfrm>
            <a:off x="1682755" y="6824131"/>
            <a:ext cx="3588557" cy="18288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5"/>
          <p:cNvSpPr txBox="1"/>
          <p:nvPr/>
        </p:nvSpPr>
        <p:spPr>
          <a:xfrm>
            <a:off x="13392148" y="5796475"/>
            <a:ext cx="5052859" cy="2647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 algn="ctr">
              <a:lnSpc>
                <a:spcPts val="4120"/>
              </a:lnSpc>
              <a:spcBef>
                <a:spcPts val="165"/>
              </a:spcBef>
            </a:pPr>
            <a:endParaRPr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42467" y="5796476"/>
            <a:ext cx="5054762" cy="1324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474136" y="4767606"/>
            <a:ext cx="3643496" cy="12259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2800" dirty="0" smtClean="0">
                <a:latin typeface="Proxima Nova Rg" panose="02000506030000020004" pitchFamily="50" charset="0"/>
              </a:rPr>
              <a:t>Решенные </a:t>
            </a:r>
            <a:r>
              <a:rPr lang="en-US" sz="2800" dirty="0" smtClean="0">
                <a:latin typeface="Proxima Nova Rg" panose="02000506030000020004" pitchFamily="50" charset="0"/>
              </a:rPr>
              <a:t>Marsch</a:t>
            </a:r>
            <a:r>
              <a:rPr lang="en-US" sz="2800" dirty="0">
                <a:latin typeface="Proxima Nova Rg" panose="02000506030000020004" pitchFamily="50" charset="0"/>
              </a:rPr>
              <a:t> </a:t>
            </a:r>
            <a:endParaRPr lang="ru-RU" sz="2800" dirty="0" smtClean="0">
              <a:latin typeface="Proxima Nova Rg" panose="02000506030000020004" pitchFamily="50" charset="0"/>
            </a:endParaRPr>
          </a:p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2800" dirty="0" smtClean="0">
                <a:latin typeface="Proxima Nova Rg" panose="02000506030000020004" pitchFamily="50" charset="0"/>
              </a:rPr>
              <a:t>с последней встречи</a:t>
            </a:r>
            <a:r>
              <a:rPr lang="ru-RU" sz="2800" b="1" spc="200" dirty="0" smtClean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lang="ru-RU" sz="28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5271312" y="4767606"/>
            <a:ext cx="4262155" cy="1028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en-US" sz="2800" dirty="0" smtClean="0">
                <a:latin typeface="Proxima Nova Rg" panose="02000506030000020004" pitchFamily="50" charset="0"/>
              </a:rPr>
              <a:t>Marsch </a:t>
            </a:r>
            <a:r>
              <a:rPr lang="ru-RU" sz="2800" dirty="0">
                <a:latin typeface="Proxima Nova Rg" panose="02000506030000020004" pitchFamily="50" charset="0"/>
              </a:rPr>
              <a:t>с </a:t>
            </a:r>
            <a:r>
              <a:rPr lang="ru-RU" sz="2800" dirty="0" smtClean="0">
                <a:latin typeface="Proxima Nova Rg" panose="02000506030000020004" pitchFamily="50" charset="0"/>
              </a:rPr>
              <a:t>наибольшим количеством инцидентов </a:t>
            </a:r>
            <a:endParaRPr lang="ru-RU" sz="28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3357486" y="4818404"/>
            <a:ext cx="5079213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endParaRPr lang="ru-RU" sz="32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Как это было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1988798" y="4809885"/>
            <a:ext cx="7349069" cy="878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2800" dirty="0" smtClean="0">
                <a:latin typeface="Proxima Nova Rg" panose="02000506030000020004" pitchFamily="50" charset="0"/>
              </a:rPr>
              <a:t>Сводная таблица со статистикой </a:t>
            </a:r>
          </a:p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2800" dirty="0" smtClean="0">
                <a:latin typeface="Proxima Nova Rg" panose="02000506030000020004" pitchFamily="50" charset="0"/>
              </a:rPr>
              <a:t>по инцидентам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0330" y="2935031"/>
            <a:ext cx="865048" cy="8920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21692" y="1552142"/>
            <a:ext cx="16761883" cy="400118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</a:rPr>
              <a:t>Встречи с руководством</a:t>
            </a:r>
            <a:endParaRPr lang="en-US" sz="1999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440" y="2811801"/>
            <a:ext cx="908494" cy="9084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293" y="2811801"/>
            <a:ext cx="919508" cy="8916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548532" y="6349999"/>
            <a:ext cx="2762614" cy="575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Кол-во новых  инцидентов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 типам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784038" y="6349999"/>
            <a:ext cx="2099733" cy="57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Кол-во решенных инцидентов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356663" y="6316134"/>
            <a:ext cx="264408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Кол-во </a:t>
            </a:r>
            <a:r>
              <a:rPr lang="ru-RU" dirty="0" smtClean="0">
                <a:solidFill>
                  <a:schemeClr val="tx1"/>
                </a:solidFill>
              </a:rPr>
              <a:t>инцидентов, по которым завели </a:t>
            </a:r>
            <a:r>
              <a:rPr lang="en-US" dirty="0" smtClean="0">
                <a:solidFill>
                  <a:schemeClr val="tx1"/>
                </a:solidFill>
              </a:rPr>
              <a:t>MARSCH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78533" y="8551332"/>
            <a:ext cx="20997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Инфраструктура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63604" y="7332132"/>
            <a:ext cx="20997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Требующие доработки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70932" y="8551337"/>
            <a:ext cx="220133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Требующие обучения пользователей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889065" y="7349065"/>
            <a:ext cx="20997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 требующие </a:t>
            </a:r>
            <a:r>
              <a:rPr lang="ru-RU" dirty="0" smtClean="0">
                <a:solidFill>
                  <a:schemeClr val="tx1"/>
                </a:solidFill>
              </a:rPr>
              <a:t>доработки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flipH="1">
            <a:off x="12721559" y="5908192"/>
            <a:ext cx="381928" cy="357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flipH="1">
            <a:off x="15701824" y="5908192"/>
            <a:ext cx="381928" cy="357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flipH="1">
            <a:off x="18445016" y="5857394"/>
            <a:ext cx="381928" cy="357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Соединительная линия уступом 42"/>
          <p:cNvCxnSpPr>
            <a:stCxn id="2" idx="2"/>
            <a:endCxn id="29" idx="0"/>
          </p:cNvCxnSpPr>
          <p:nvPr/>
        </p:nvCxnSpPr>
        <p:spPr>
          <a:xfrm rot="5400000">
            <a:off x="11722720" y="6141946"/>
            <a:ext cx="423332" cy="1990907"/>
          </a:xfrm>
          <a:prstGeom prst="bentConnector3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2" idx="2"/>
            <a:endCxn id="27" idx="0"/>
          </p:cNvCxnSpPr>
          <p:nvPr/>
        </p:nvCxnSpPr>
        <p:spPr>
          <a:xfrm rot="16200000" flipH="1">
            <a:off x="13568456" y="6287116"/>
            <a:ext cx="406399" cy="1683632"/>
          </a:xfrm>
          <a:prstGeom prst="bentConnector3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" idx="2"/>
            <a:endCxn id="25" idx="0"/>
          </p:cNvCxnSpPr>
          <p:nvPr/>
        </p:nvCxnSpPr>
        <p:spPr>
          <a:xfrm rot="5400000">
            <a:off x="11316321" y="6937813"/>
            <a:ext cx="1625599" cy="1601439"/>
          </a:xfrm>
          <a:prstGeom prst="bentConnector3">
            <a:avLst>
              <a:gd name="adj1" fmla="val 79167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2" idx="2"/>
            <a:endCxn id="28" idx="0"/>
          </p:cNvCxnSpPr>
          <p:nvPr/>
        </p:nvCxnSpPr>
        <p:spPr>
          <a:xfrm rot="16200000" flipH="1">
            <a:off x="12687917" y="7167654"/>
            <a:ext cx="1625604" cy="1141761"/>
          </a:xfrm>
          <a:prstGeom prst="bentConnector3">
            <a:avLst>
              <a:gd name="adj1" fmla="val 79167"/>
            </a:avLst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32000" y="7349065"/>
            <a:ext cx="2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Proxima Nova Rg" panose="02000506030000020004" pitchFamily="50" charset="0"/>
              </a:rPr>
              <a:t>2 раза в неделю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4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Как это было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074" y="3798462"/>
            <a:ext cx="5735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отдела каждая задача с типом </a:t>
            </a:r>
            <a:r>
              <a:rPr lang="en-US" sz="2800" dirty="0" smtClean="0"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Marsh</a:t>
            </a:r>
            <a:r>
              <a:rPr lang="ru-RU" sz="2800" dirty="0" smtClean="0"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заносилась в специальную таблицу. Каждую неделю внутри группы поддержки проводились встречи, направленные на определение статуса по каждой такой задаче, обсуждение новых, путей и сроков решения задач.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53434" y="2657624"/>
            <a:ext cx="3602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выглядело: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386513" y="3180844"/>
            <a:ext cx="12912869" cy="6877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1692" y="1552142"/>
            <a:ext cx="16761883" cy="400118"/>
          </a:xfrm>
          <a:prstGeom prst="rect">
            <a:avLst/>
          </a:prstGeom>
          <a:noFill/>
        </p:spPr>
        <p:txBody>
          <a:bodyPr wrap="square" lIns="91448" tIns="45724" rIns="91448" bIns="45724" rtlCol="0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</a:rPr>
              <a:t>Встречи с сотрудниками: работа с задачами внутри отдела</a:t>
            </a:r>
            <a:endParaRPr lang="en-US" sz="1999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8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6736571" y="1476200"/>
            <a:ext cx="6699703" cy="7650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 smtClean="0"/>
              <a:t>Снижение количества задач за время проекта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Итоги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000933815"/>
              </p:ext>
            </p:extLst>
          </p:nvPr>
        </p:nvGraphicFramePr>
        <p:xfrm>
          <a:off x="3840480" y="2586446"/>
          <a:ext cx="13480869" cy="775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699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 txBox="1"/>
          <p:nvPr/>
        </p:nvSpPr>
        <p:spPr>
          <a:xfrm>
            <a:off x="968188" y="4490339"/>
            <a:ext cx="5749480" cy="4747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Proxima Nova Rg" panose="02000506030000020004" pitchFamily="50" charset="0"/>
              </a:rPr>
              <a:t>Для сбора статистики по задачам</a:t>
            </a:r>
            <a:endParaRPr lang="ru-RU" sz="3200" b="1" dirty="0">
              <a:latin typeface="Proxima Nova Rg" panose="02000506030000020004" pitchFamily="50" charset="0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7288306" y="4490339"/>
            <a:ext cx="6082646" cy="4747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2" marR="12702" indent="-457200">
              <a:lnSpc>
                <a:spcPct val="112599"/>
              </a:lnSpc>
              <a:buFont typeface="Wingdings" panose="05000000000000000000" pitchFamily="2" charset="2"/>
              <a:buChar char="ü"/>
            </a:pPr>
            <a:r>
              <a:rPr lang="ru-RU" sz="3200" b="1" dirty="0">
                <a:latin typeface="Proxima Nova Rg" panose="02000506030000020004" pitchFamily="50" charset="0"/>
              </a:rPr>
              <a:t>Для создания отчетов для пользователей, в целях большей прозрачности работы отдела поддержки и снижения количества задач, связанных с ошибками пользователей</a:t>
            </a:r>
            <a:endParaRPr sz="3200" b="1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25" name="object 5"/>
          <p:cNvSpPr txBox="1"/>
          <p:nvPr/>
        </p:nvSpPr>
        <p:spPr>
          <a:xfrm>
            <a:off x="13741770" y="4490339"/>
            <a:ext cx="5541311" cy="4747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2" marR="12702" indent="-457200">
              <a:lnSpc>
                <a:spcPct val="112599"/>
              </a:lnSpc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Source Sans Pro"/>
              </a:rPr>
              <a:t>Для контроля  по задачам, по которым возникает существенное количество инцидентов</a:t>
            </a:r>
            <a:endParaRPr sz="3200" b="1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6671249" y="1504636"/>
            <a:ext cx="6699703" cy="539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 smtClean="0"/>
              <a:t>Как мы используем сейчас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9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Итоги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8" y="2764109"/>
            <a:ext cx="1045940" cy="10459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623" y="2892257"/>
            <a:ext cx="1033531" cy="936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4484" y="2892257"/>
            <a:ext cx="917792" cy="9177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6671249" y="1504636"/>
            <a:ext cx="6699703" cy="539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 smtClean="0"/>
              <a:t>Как мы используем сейчас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Итоги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758" y="2871793"/>
            <a:ext cx="1376057" cy="932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175" y="4113422"/>
            <a:ext cx="4238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Ежедневная рассылка от 6911</a:t>
            </a:r>
          </a:p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 с количеством инцидентов за прошлый день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620940" y="2837735"/>
            <a:ext cx="30987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по инцидентам Месяц Год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 Lt" panose="02000506030000020004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ahoma" panose="020B0604030504040204" pitchFamily="34" charset="0"/>
                <a:hlinkClick r:id="rId5" tooltip="d6518137-a2e9-4a4c-b09b-aea06d266c84"/>
              </a:rPr>
              <a:t>Отдел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 Rg" panose="02000506030000020004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roxima Nova Rg" panose="02000506030000020004" pitchFamily="50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249" y="4053988"/>
            <a:ext cx="12954484" cy="21264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698" y="7095068"/>
            <a:ext cx="17697035" cy="27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 txBox="1"/>
          <p:nvPr/>
        </p:nvSpPr>
        <p:spPr>
          <a:xfrm>
            <a:off x="968188" y="4490339"/>
            <a:ext cx="5749480" cy="4747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Proxima Nova Rg" panose="02000506030000020004" pitchFamily="50" charset="0"/>
              </a:rPr>
              <a:t>Снижение количества инцидентов. Поддержания планки даже при запуске новых функционалах</a:t>
            </a:r>
            <a:endParaRPr lang="ru-RU" sz="3200" b="1" dirty="0">
              <a:latin typeface="Proxima Nova Rg" panose="02000506030000020004" pitchFamily="50" charset="0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7288306" y="4490339"/>
            <a:ext cx="6082646" cy="4747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Proxima Nova Rg" panose="02000506030000020004" pitchFamily="50" charset="0"/>
              </a:rPr>
              <a:t>С</a:t>
            </a:r>
            <a:r>
              <a:rPr lang="ru-RU" sz="3200" b="1" dirty="0" smtClean="0">
                <a:latin typeface="Proxima Nova Rg" panose="02000506030000020004" pitchFamily="50" charset="0"/>
              </a:rPr>
              <a:t>ократили </a:t>
            </a:r>
            <a:r>
              <a:rPr lang="ru-RU" sz="3200" b="1" dirty="0">
                <a:latin typeface="Proxima Nova Rg" panose="02000506030000020004" pitchFamily="50" charset="0"/>
              </a:rPr>
              <a:t>число и влияние на бизнес уже решенных проблем и известных ошибок. </a:t>
            </a:r>
          </a:p>
        </p:txBody>
      </p:sp>
      <p:sp>
        <p:nvSpPr>
          <p:cNvPr id="25" name="object 5"/>
          <p:cNvSpPr txBox="1"/>
          <p:nvPr/>
        </p:nvSpPr>
        <p:spPr>
          <a:xfrm>
            <a:off x="13741770" y="4490339"/>
            <a:ext cx="5541311" cy="4747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latin typeface="Proxima Nova Rg" panose="02000506030000020004" pitchFamily="50" charset="0"/>
              </a:rPr>
              <a:t>Пришли к более эффективному взаимодействию разных команд.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6671249" y="1504636"/>
            <a:ext cx="6699703" cy="5393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 smtClean="0"/>
              <a:t>Что получили в результате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9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Резюме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931" y="2888223"/>
            <a:ext cx="1193929" cy="940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06" y="2888223"/>
            <a:ext cx="816336" cy="9289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536" y="2888223"/>
            <a:ext cx="1061815" cy="8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6506702" y="2622043"/>
            <a:ext cx="7093871" cy="1108004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6600" spc="2800" dirty="0" smtClean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ВОПРОСЫ</a:t>
            </a:r>
            <a:endParaRPr lang="en-US" sz="6600" spc="2800" dirty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7213816" y="4627843"/>
            <a:ext cx="5359983" cy="829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Юлия Емелина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en-US" sz="4000" dirty="0">
              <a:solidFill>
                <a:schemeClr val="bg2">
                  <a:lumMod val="1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812093" y="5678092"/>
            <a:ext cx="12163425" cy="247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80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://jobs.lamoda.ru</a:t>
            </a:r>
            <a:r>
              <a:rPr lang="en-US" sz="3200" dirty="0" smtClean="0">
                <a:hlinkClick r:id="rId3"/>
              </a:rPr>
              <a:t>/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b="1" dirty="0">
                <a:solidFill>
                  <a:srgbClr val="8C8C8C"/>
                </a:solidFill>
              </a:rPr>
              <a:t>#</a:t>
            </a:r>
            <a:r>
              <a:rPr lang="en-US" sz="3200" b="1" dirty="0" smtClean="0">
                <a:solidFill>
                  <a:srgbClr val="8C8C8C"/>
                </a:solidFill>
              </a:rPr>
              <a:t>weAreLamoda</a:t>
            </a:r>
            <a:endParaRPr lang="ru-RU" sz="3200" b="1" dirty="0">
              <a:solidFill>
                <a:srgbClr val="8C8C8C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8" y="128930"/>
            <a:ext cx="2234515" cy="1231622"/>
          </a:xfrm>
          <a:prstGeom prst="rect">
            <a:avLst/>
          </a:prstGeo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5532" r="733" b="24652"/>
          <a:stretch/>
        </p:blipFill>
        <p:spPr>
          <a:xfrm>
            <a:off x="7703130" y="744741"/>
            <a:ext cx="3452127" cy="3453036"/>
          </a:xfrm>
        </p:spPr>
      </p:pic>
      <p:sp>
        <p:nvSpPr>
          <p:cNvPr id="8" name="Прямоугольник 7"/>
          <p:cNvSpPr/>
          <p:nvPr/>
        </p:nvSpPr>
        <p:spPr>
          <a:xfrm>
            <a:off x="5027613" y="4666859"/>
            <a:ext cx="10052050" cy="286232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endParaRPr lang="en-US" sz="3600" dirty="0" smtClean="0">
              <a:latin typeface="Proxima Nova Lt" panose="02000506030000020004" pitchFamily="50" charset="0"/>
            </a:endParaRPr>
          </a:p>
          <a:p>
            <a:pPr algn="ctr"/>
            <a:endParaRPr lang="en-US" sz="3600" dirty="0">
              <a:latin typeface="Proxima Nova Lt" panose="02000506030000020004" pitchFamily="50" charset="0"/>
            </a:endParaRPr>
          </a:p>
          <a:p>
            <a:pPr algn="ctr"/>
            <a:r>
              <a:rPr lang="ru-RU" sz="3600" b="1" dirty="0" smtClean="0">
                <a:latin typeface="Proxima Nova Lt" panose="02000506030000020004" pitchFamily="50" charset="0"/>
              </a:rPr>
              <a:t>Юлия Емелина</a:t>
            </a:r>
          </a:p>
          <a:p>
            <a:pPr lvl="1" algn="ctr"/>
            <a:r>
              <a:rPr lang="ru-RU" sz="3600" dirty="0" smtClean="0">
                <a:latin typeface="Proxima Nova Lt" panose="02000506030000020004" pitchFamily="50" charset="0"/>
              </a:rPr>
              <a:t>Руководитель отдела поддержки </a:t>
            </a:r>
            <a:r>
              <a:rPr lang="en-US" sz="3600" dirty="0" smtClean="0">
                <a:latin typeface="Proxima Nova Lt" panose="02000506030000020004" pitchFamily="50" charset="0"/>
              </a:rPr>
              <a:t>ERP </a:t>
            </a:r>
            <a:r>
              <a:rPr lang="ru-RU" sz="3600" dirty="0" smtClean="0">
                <a:latin typeface="Proxima Nova Lt" panose="02000506030000020004" pitchFamily="50" charset="0"/>
              </a:rPr>
              <a:t>систем</a:t>
            </a:r>
            <a:endParaRPr lang="en-US" sz="3600" dirty="0" smtClean="0">
              <a:latin typeface="Proxima Nova Lt" panose="02000506030000020004" pitchFamily="50" charset="0"/>
            </a:endParaRPr>
          </a:p>
          <a:p>
            <a:pPr algn="ctr"/>
            <a:r>
              <a:rPr lang="ru-RU" sz="3600" dirty="0" smtClean="0">
                <a:latin typeface="Proxima Nova Lt" panose="02000506030000020004" pitchFamily="50" charset="0"/>
              </a:rPr>
              <a:t> в </a:t>
            </a:r>
            <a:r>
              <a:rPr lang="en-US" sz="3600" dirty="0" smtClean="0">
                <a:latin typeface="Proxima Nova Lt" panose="02000506030000020004" pitchFamily="50" charset="0"/>
              </a:rPr>
              <a:t>Lamoda</a:t>
            </a:r>
            <a:endParaRPr lang="ru-RU" sz="3600" dirty="0">
              <a:latin typeface="Proxima Nova Lt" panose="02000506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8181" y="8354287"/>
            <a:ext cx="8714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Proxima Nova Lt" panose="02000506030000020004" pitchFamily="50" charset="0"/>
              </a:rPr>
              <a:t>4</a:t>
            </a:r>
            <a:r>
              <a:rPr lang="en-US" sz="3600" dirty="0" smtClean="0">
                <a:latin typeface="Proxima Nova Lt" panose="02000506030000020004" pitchFamily="50" charset="0"/>
              </a:rPr>
              <a:t> </a:t>
            </a:r>
            <a:r>
              <a:rPr lang="ru-RU" sz="3600" dirty="0" smtClean="0">
                <a:latin typeface="Proxima Nova Lt" panose="02000506030000020004" pitchFamily="50" charset="0"/>
              </a:rPr>
              <a:t>года в компании </a:t>
            </a:r>
            <a:r>
              <a:rPr lang="en-US" sz="3600" dirty="0" smtClean="0">
                <a:latin typeface="Proxima Nova Lt" panose="02000506030000020004" pitchFamily="50" charset="0"/>
              </a:rPr>
              <a:t>Lamoda</a:t>
            </a:r>
          </a:p>
          <a:p>
            <a:pPr algn="ctr"/>
            <a:r>
              <a:rPr lang="ru-RU" sz="3600" dirty="0" smtClean="0">
                <a:latin typeface="Proxima Nova Lt" panose="02000506030000020004" pitchFamily="50" charset="0"/>
              </a:rPr>
              <a:t>Более </a:t>
            </a:r>
            <a:r>
              <a:rPr lang="ru-RU" sz="3600" b="1" dirty="0" smtClean="0">
                <a:latin typeface="Proxima Nova Lt" panose="02000506030000020004" pitchFamily="50" charset="0"/>
              </a:rPr>
              <a:t>13</a:t>
            </a:r>
            <a:r>
              <a:rPr lang="ru-RU" sz="3600" dirty="0" smtClean="0">
                <a:latin typeface="Proxima Nova Lt" panose="02000506030000020004" pitchFamily="50" charset="0"/>
              </a:rPr>
              <a:t> лет в </a:t>
            </a:r>
            <a:r>
              <a:rPr lang="en-US" sz="3600" dirty="0" smtClean="0">
                <a:latin typeface="Proxima Nova Lt" panose="02000506030000020004" pitchFamily="50" charset="0"/>
              </a:rPr>
              <a:t>IT</a:t>
            </a:r>
            <a:endParaRPr lang="ru-RU" sz="3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527528" y="5796475"/>
            <a:ext cx="12284472" cy="4137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Опыт снижения </a:t>
            </a:r>
            <a:r>
              <a:rPr lang="ru-RU" sz="2800" dirty="0" smtClean="0"/>
              <a:t>инцидентов (где много различных взаимодействующих систем в режиме онлайн), </a:t>
            </a:r>
            <a:r>
              <a:rPr lang="ru-RU" sz="2800" dirty="0"/>
              <a:t>которые возникают из-за того, что не решаются корневые проблемы плодящие инциденты, а так же, из-за одних и тех же ошибок </a:t>
            </a:r>
            <a:r>
              <a:rPr lang="ru-RU" sz="2800" dirty="0" smtClean="0"/>
              <a:t>пользователей.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Опыт </a:t>
            </a:r>
            <a:r>
              <a:rPr lang="ru-RU" sz="2800" dirty="0"/>
              <a:t>создания </a:t>
            </a:r>
            <a:r>
              <a:rPr lang="ru-RU" sz="2800" dirty="0" smtClean="0"/>
              <a:t>эффективной </a:t>
            </a:r>
            <a:r>
              <a:rPr lang="ru-RU" sz="2800" dirty="0"/>
              <a:t>системы </a:t>
            </a:r>
            <a:r>
              <a:rPr lang="ru-RU" sz="2800" dirty="0" smtClean="0"/>
              <a:t>управления инцидентами, </a:t>
            </a:r>
            <a:r>
              <a:rPr lang="ru-RU" sz="2800" dirty="0"/>
              <a:t>информирование руководства и </a:t>
            </a:r>
            <a:r>
              <a:rPr lang="ru-RU" sz="2800" dirty="0" smtClean="0"/>
              <a:t>пользователей.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/>
              <a:t>Опыт </a:t>
            </a:r>
            <a:r>
              <a:rPr lang="ru-RU" sz="2800" dirty="0"/>
              <a:t>взаимодействия команд различных систем, интегрирующих друг с другом.</a:t>
            </a:r>
            <a:endParaRPr lang="ru-RU"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13392148" y="5796475"/>
            <a:ext cx="5052859" cy="2647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 algn="ctr">
              <a:lnSpc>
                <a:spcPts val="4120"/>
              </a:lnSpc>
              <a:spcBef>
                <a:spcPts val="165"/>
              </a:spcBef>
            </a:pPr>
            <a:endParaRPr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42467" y="5796476"/>
            <a:ext cx="5054762" cy="1324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dirty="0"/>
              <a:t>Руководители </a:t>
            </a:r>
            <a:r>
              <a:rPr lang="en-US" sz="2800" dirty="0"/>
              <a:t>структурных подразделений </a:t>
            </a:r>
            <a:r>
              <a:rPr lang="en-US" sz="2800" dirty="0" smtClean="0"/>
              <a:t>IT</a:t>
            </a:r>
            <a:r>
              <a:rPr lang="ru-RU" sz="2800" dirty="0" smtClean="0"/>
              <a:t> и не только</a:t>
            </a:r>
            <a:endParaRPr lang="en-US"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836584" y="4818404"/>
            <a:ext cx="5079213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3600" b="1" spc="200" dirty="0" smtClean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Для кого?</a:t>
            </a:r>
            <a:endParaRPr lang="ru-RU" sz="36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1184124" y="4818404"/>
            <a:ext cx="5649145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3600" b="1" spc="200" dirty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Чем </a:t>
            </a:r>
            <a:r>
              <a:rPr lang="ru-RU" sz="3600" b="1" spc="200" dirty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хочу </a:t>
            </a:r>
            <a:r>
              <a:rPr lang="ru-RU" sz="3600" b="1" spc="200" dirty="0" smtClean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поделиться? </a:t>
            </a:r>
            <a:endParaRPr lang="ru-RU" sz="36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3357486" y="4818404"/>
            <a:ext cx="5079213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endParaRPr lang="ru-RU" sz="32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Мой доклад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09" y="2789763"/>
            <a:ext cx="1248911" cy="9839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2213" y="2670489"/>
            <a:ext cx="1174442" cy="11032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3227896" y="1771033"/>
            <a:ext cx="13433746" cy="11144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/>
              <a:t>Lamoda</a:t>
            </a:r>
            <a:r>
              <a:rPr lang="ru-RU" sz="2800" dirty="0"/>
              <a:t> – это интернет-магазин модной одежды, обуви, аксессуаров с собственной службой доставки и складским </a:t>
            </a:r>
            <a:r>
              <a:rPr lang="ru-RU" sz="2800" dirty="0" smtClean="0"/>
              <a:t>комплексом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12702" marR="13336" indent="-2540" algn="ctr">
              <a:lnSpc>
                <a:spcPct val="112599"/>
              </a:lnSpc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Что такое </a:t>
            </a:r>
            <a:r>
              <a:rPr lang="ru-RU" sz="4400" b="1" kern="0" dirty="0" err="1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Ламода</a:t>
            </a:r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?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86" y="7564441"/>
            <a:ext cx="16777855" cy="235527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29493" y="3144985"/>
            <a:ext cx="6386945" cy="3449782"/>
            <a:chOff x="207149" y="457338"/>
            <a:chExt cx="8560621" cy="4839779"/>
          </a:xfrm>
          <a:solidFill>
            <a:schemeClr val="bg1">
              <a:lumMod val="75000"/>
            </a:schemeClr>
          </a:solidFill>
        </p:grpSpPr>
        <p:grpSp>
          <p:nvGrpSpPr>
            <p:cNvPr id="7" name="Группа 6"/>
            <p:cNvGrpSpPr/>
            <p:nvPr/>
          </p:nvGrpSpPr>
          <p:grpSpPr>
            <a:xfrm>
              <a:off x="472760" y="457338"/>
              <a:ext cx="8295010" cy="4839779"/>
              <a:chOff x="539552" y="873279"/>
              <a:chExt cx="8295010" cy="4839779"/>
            </a:xfrm>
            <a:grpFill/>
          </p:grpSpPr>
          <p:sp>
            <p:nvSpPr>
              <p:cNvPr id="12" name="Freeform 70"/>
              <p:cNvSpPr>
                <a:spLocks/>
              </p:cNvSpPr>
              <p:nvPr/>
            </p:nvSpPr>
            <p:spPr bwMode="auto">
              <a:xfrm>
                <a:off x="666955" y="4778257"/>
                <a:ext cx="488122" cy="781303"/>
              </a:xfrm>
              <a:custGeom>
                <a:avLst/>
                <a:gdLst>
                  <a:gd name="T0" fmla="*/ 157 w 159"/>
                  <a:gd name="T1" fmla="*/ 126 h 254"/>
                  <a:gd name="T2" fmla="*/ 156 w 159"/>
                  <a:gd name="T3" fmla="*/ 134 h 254"/>
                  <a:gd name="T4" fmla="*/ 157 w 159"/>
                  <a:gd name="T5" fmla="*/ 159 h 254"/>
                  <a:gd name="T6" fmla="*/ 151 w 159"/>
                  <a:gd name="T7" fmla="*/ 170 h 254"/>
                  <a:gd name="T8" fmla="*/ 141 w 159"/>
                  <a:gd name="T9" fmla="*/ 191 h 254"/>
                  <a:gd name="T10" fmla="*/ 136 w 159"/>
                  <a:gd name="T11" fmla="*/ 209 h 254"/>
                  <a:gd name="T12" fmla="*/ 140 w 159"/>
                  <a:gd name="T13" fmla="*/ 233 h 254"/>
                  <a:gd name="T14" fmla="*/ 141 w 159"/>
                  <a:gd name="T15" fmla="*/ 247 h 254"/>
                  <a:gd name="T16" fmla="*/ 131 w 159"/>
                  <a:gd name="T17" fmla="*/ 248 h 254"/>
                  <a:gd name="T18" fmla="*/ 115 w 159"/>
                  <a:gd name="T19" fmla="*/ 251 h 254"/>
                  <a:gd name="T20" fmla="*/ 102 w 159"/>
                  <a:gd name="T21" fmla="*/ 245 h 254"/>
                  <a:gd name="T22" fmla="*/ 97 w 159"/>
                  <a:gd name="T23" fmla="*/ 227 h 254"/>
                  <a:gd name="T24" fmla="*/ 94 w 159"/>
                  <a:gd name="T25" fmla="*/ 211 h 254"/>
                  <a:gd name="T26" fmla="*/ 81 w 159"/>
                  <a:gd name="T27" fmla="*/ 193 h 254"/>
                  <a:gd name="T28" fmla="*/ 78 w 159"/>
                  <a:gd name="T29" fmla="*/ 178 h 254"/>
                  <a:gd name="T30" fmla="*/ 72 w 159"/>
                  <a:gd name="T31" fmla="*/ 155 h 254"/>
                  <a:gd name="T32" fmla="*/ 64 w 159"/>
                  <a:gd name="T33" fmla="*/ 148 h 254"/>
                  <a:gd name="T34" fmla="*/ 50 w 159"/>
                  <a:gd name="T35" fmla="*/ 143 h 254"/>
                  <a:gd name="T36" fmla="*/ 50 w 159"/>
                  <a:gd name="T37" fmla="*/ 134 h 254"/>
                  <a:gd name="T38" fmla="*/ 44 w 159"/>
                  <a:gd name="T39" fmla="*/ 123 h 254"/>
                  <a:gd name="T40" fmla="*/ 42 w 159"/>
                  <a:gd name="T41" fmla="*/ 112 h 254"/>
                  <a:gd name="T42" fmla="*/ 30 w 159"/>
                  <a:gd name="T43" fmla="*/ 96 h 254"/>
                  <a:gd name="T44" fmla="*/ 18 w 159"/>
                  <a:gd name="T45" fmla="*/ 88 h 254"/>
                  <a:gd name="T46" fmla="*/ 6 w 159"/>
                  <a:gd name="T47" fmla="*/ 68 h 254"/>
                  <a:gd name="T48" fmla="*/ 0 w 159"/>
                  <a:gd name="T49" fmla="*/ 59 h 254"/>
                  <a:gd name="T50" fmla="*/ 1 w 159"/>
                  <a:gd name="T51" fmla="*/ 58 h 254"/>
                  <a:gd name="T52" fmla="*/ 10 w 159"/>
                  <a:gd name="T53" fmla="*/ 54 h 254"/>
                  <a:gd name="T54" fmla="*/ 18 w 159"/>
                  <a:gd name="T55" fmla="*/ 49 h 254"/>
                  <a:gd name="T56" fmla="*/ 25 w 159"/>
                  <a:gd name="T57" fmla="*/ 57 h 254"/>
                  <a:gd name="T58" fmla="*/ 35 w 159"/>
                  <a:gd name="T59" fmla="*/ 59 h 254"/>
                  <a:gd name="T60" fmla="*/ 42 w 159"/>
                  <a:gd name="T61" fmla="*/ 53 h 254"/>
                  <a:gd name="T62" fmla="*/ 43 w 159"/>
                  <a:gd name="T63" fmla="*/ 41 h 254"/>
                  <a:gd name="T64" fmla="*/ 54 w 159"/>
                  <a:gd name="T65" fmla="*/ 35 h 254"/>
                  <a:gd name="T66" fmla="*/ 52 w 159"/>
                  <a:gd name="T67" fmla="*/ 27 h 254"/>
                  <a:gd name="T68" fmla="*/ 51 w 159"/>
                  <a:gd name="T69" fmla="*/ 21 h 254"/>
                  <a:gd name="T70" fmla="*/ 49 w 159"/>
                  <a:gd name="T71" fmla="*/ 13 h 254"/>
                  <a:gd name="T72" fmla="*/ 51 w 159"/>
                  <a:gd name="T73" fmla="*/ 4 h 254"/>
                  <a:gd name="T74" fmla="*/ 62 w 159"/>
                  <a:gd name="T75" fmla="*/ 7 h 254"/>
                  <a:gd name="T76" fmla="*/ 73 w 159"/>
                  <a:gd name="T77" fmla="*/ 2 h 254"/>
                  <a:gd name="T78" fmla="*/ 81 w 159"/>
                  <a:gd name="T79" fmla="*/ 10 h 254"/>
                  <a:gd name="T80" fmla="*/ 89 w 159"/>
                  <a:gd name="T81" fmla="*/ 13 h 254"/>
                  <a:gd name="T82" fmla="*/ 97 w 159"/>
                  <a:gd name="T83" fmla="*/ 20 h 254"/>
                  <a:gd name="T84" fmla="*/ 108 w 159"/>
                  <a:gd name="T85" fmla="*/ 22 h 254"/>
                  <a:gd name="T86" fmla="*/ 114 w 159"/>
                  <a:gd name="T87" fmla="*/ 34 h 254"/>
                  <a:gd name="T88" fmla="*/ 122 w 159"/>
                  <a:gd name="T89" fmla="*/ 43 h 254"/>
                  <a:gd name="T90" fmla="*/ 121 w 159"/>
                  <a:gd name="T91" fmla="*/ 57 h 254"/>
                  <a:gd name="T92" fmla="*/ 131 w 159"/>
                  <a:gd name="T93" fmla="*/ 70 h 254"/>
                  <a:gd name="T94" fmla="*/ 137 w 159"/>
                  <a:gd name="T95" fmla="*/ 82 h 254"/>
                  <a:gd name="T96" fmla="*/ 140 w 159"/>
                  <a:gd name="T97" fmla="*/ 91 h 254"/>
                  <a:gd name="T98" fmla="*/ 141 w 159"/>
                  <a:gd name="T99" fmla="*/ 103 h 254"/>
                  <a:gd name="T100" fmla="*/ 155 w 159"/>
                  <a:gd name="T101" fmla="*/ 114 h 254"/>
                  <a:gd name="T102" fmla="*/ 156 w 159"/>
                  <a:gd name="T103" fmla="*/ 122 h 254"/>
                  <a:gd name="T104" fmla="*/ 157 w 159"/>
                  <a:gd name="T105" fmla="*/ 126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9" h="254">
                    <a:moveTo>
                      <a:pt x="157" y="126"/>
                    </a:moveTo>
                    <a:cubicBezTo>
                      <a:pt x="155" y="127"/>
                      <a:pt x="155" y="130"/>
                      <a:pt x="156" y="134"/>
                    </a:cubicBezTo>
                    <a:cubicBezTo>
                      <a:pt x="157" y="140"/>
                      <a:pt x="158" y="153"/>
                      <a:pt x="157" y="159"/>
                    </a:cubicBezTo>
                    <a:cubicBezTo>
                      <a:pt x="156" y="165"/>
                      <a:pt x="159" y="165"/>
                      <a:pt x="151" y="170"/>
                    </a:cubicBezTo>
                    <a:cubicBezTo>
                      <a:pt x="143" y="175"/>
                      <a:pt x="141" y="184"/>
                      <a:pt x="141" y="191"/>
                    </a:cubicBezTo>
                    <a:cubicBezTo>
                      <a:pt x="141" y="197"/>
                      <a:pt x="136" y="203"/>
                      <a:pt x="136" y="209"/>
                    </a:cubicBezTo>
                    <a:cubicBezTo>
                      <a:pt x="136" y="215"/>
                      <a:pt x="140" y="225"/>
                      <a:pt x="140" y="233"/>
                    </a:cubicBezTo>
                    <a:cubicBezTo>
                      <a:pt x="139" y="238"/>
                      <a:pt x="141" y="243"/>
                      <a:pt x="141" y="247"/>
                    </a:cubicBezTo>
                    <a:cubicBezTo>
                      <a:pt x="137" y="247"/>
                      <a:pt x="133" y="248"/>
                      <a:pt x="131" y="248"/>
                    </a:cubicBezTo>
                    <a:cubicBezTo>
                      <a:pt x="124" y="248"/>
                      <a:pt x="119" y="248"/>
                      <a:pt x="115" y="251"/>
                    </a:cubicBezTo>
                    <a:cubicBezTo>
                      <a:pt x="112" y="254"/>
                      <a:pt x="104" y="250"/>
                      <a:pt x="102" y="245"/>
                    </a:cubicBezTo>
                    <a:cubicBezTo>
                      <a:pt x="99" y="241"/>
                      <a:pt x="97" y="232"/>
                      <a:pt x="97" y="227"/>
                    </a:cubicBezTo>
                    <a:cubicBezTo>
                      <a:pt x="97" y="223"/>
                      <a:pt x="95" y="216"/>
                      <a:pt x="94" y="211"/>
                    </a:cubicBezTo>
                    <a:cubicBezTo>
                      <a:pt x="93" y="206"/>
                      <a:pt x="83" y="198"/>
                      <a:pt x="81" y="193"/>
                    </a:cubicBezTo>
                    <a:cubicBezTo>
                      <a:pt x="78" y="188"/>
                      <a:pt x="77" y="187"/>
                      <a:pt x="78" y="178"/>
                    </a:cubicBezTo>
                    <a:cubicBezTo>
                      <a:pt x="79" y="169"/>
                      <a:pt x="74" y="158"/>
                      <a:pt x="72" y="155"/>
                    </a:cubicBezTo>
                    <a:cubicBezTo>
                      <a:pt x="70" y="152"/>
                      <a:pt x="67" y="151"/>
                      <a:pt x="64" y="148"/>
                    </a:cubicBezTo>
                    <a:cubicBezTo>
                      <a:pt x="61" y="145"/>
                      <a:pt x="52" y="146"/>
                      <a:pt x="50" y="143"/>
                    </a:cubicBezTo>
                    <a:cubicBezTo>
                      <a:pt x="48" y="139"/>
                      <a:pt x="49" y="138"/>
                      <a:pt x="50" y="134"/>
                    </a:cubicBezTo>
                    <a:cubicBezTo>
                      <a:pt x="51" y="131"/>
                      <a:pt x="47" y="128"/>
                      <a:pt x="44" y="123"/>
                    </a:cubicBezTo>
                    <a:cubicBezTo>
                      <a:pt x="40" y="118"/>
                      <a:pt x="41" y="118"/>
                      <a:pt x="42" y="112"/>
                    </a:cubicBezTo>
                    <a:cubicBezTo>
                      <a:pt x="44" y="107"/>
                      <a:pt x="33" y="100"/>
                      <a:pt x="30" y="96"/>
                    </a:cubicBezTo>
                    <a:cubicBezTo>
                      <a:pt x="26" y="92"/>
                      <a:pt x="22" y="92"/>
                      <a:pt x="18" y="88"/>
                    </a:cubicBezTo>
                    <a:cubicBezTo>
                      <a:pt x="14" y="85"/>
                      <a:pt x="8" y="76"/>
                      <a:pt x="6" y="68"/>
                    </a:cubicBezTo>
                    <a:cubicBezTo>
                      <a:pt x="5" y="65"/>
                      <a:pt x="3" y="62"/>
                      <a:pt x="0" y="5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4" y="56"/>
                      <a:pt x="9" y="54"/>
                      <a:pt x="10" y="54"/>
                    </a:cubicBezTo>
                    <a:cubicBezTo>
                      <a:pt x="11" y="53"/>
                      <a:pt x="16" y="49"/>
                      <a:pt x="18" y="49"/>
                    </a:cubicBezTo>
                    <a:cubicBezTo>
                      <a:pt x="21" y="48"/>
                      <a:pt x="24" y="55"/>
                      <a:pt x="25" y="57"/>
                    </a:cubicBezTo>
                    <a:cubicBezTo>
                      <a:pt x="27" y="58"/>
                      <a:pt x="32" y="59"/>
                      <a:pt x="35" y="59"/>
                    </a:cubicBezTo>
                    <a:cubicBezTo>
                      <a:pt x="37" y="59"/>
                      <a:pt x="41" y="56"/>
                      <a:pt x="42" y="53"/>
                    </a:cubicBezTo>
                    <a:cubicBezTo>
                      <a:pt x="44" y="49"/>
                      <a:pt x="43" y="41"/>
                      <a:pt x="43" y="41"/>
                    </a:cubicBezTo>
                    <a:cubicBezTo>
                      <a:pt x="43" y="41"/>
                      <a:pt x="53" y="36"/>
                      <a:pt x="54" y="35"/>
                    </a:cubicBezTo>
                    <a:cubicBezTo>
                      <a:pt x="55" y="33"/>
                      <a:pt x="51" y="29"/>
                      <a:pt x="52" y="27"/>
                    </a:cubicBezTo>
                    <a:cubicBezTo>
                      <a:pt x="53" y="25"/>
                      <a:pt x="53" y="22"/>
                      <a:pt x="51" y="21"/>
                    </a:cubicBezTo>
                    <a:cubicBezTo>
                      <a:pt x="50" y="19"/>
                      <a:pt x="46" y="15"/>
                      <a:pt x="49" y="13"/>
                    </a:cubicBezTo>
                    <a:cubicBezTo>
                      <a:pt x="51" y="11"/>
                      <a:pt x="47" y="8"/>
                      <a:pt x="51" y="4"/>
                    </a:cubicBezTo>
                    <a:cubicBezTo>
                      <a:pt x="55" y="0"/>
                      <a:pt x="58" y="6"/>
                      <a:pt x="62" y="7"/>
                    </a:cubicBezTo>
                    <a:cubicBezTo>
                      <a:pt x="66" y="8"/>
                      <a:pt x="69" y="3"/>
                      <a:pt x="73" y="2"/>
                    </a:cubicBezTo>
                    <a:cubicBezTo>
                      <a:pt x="77" y="1"/>
                      <a:pt x="77" y="4"/>
                      <a:pt x="81" y="10"/>
                    </a:cubicBezTo>
                    <a:cubicBezTo>
                      <a:pt x="84" y="15"/>
                      <a:pt x="85" y="14"/>
                      <a:pt x="89" y="13"/>
                    </a:cubicBezTo>
                    <a:cubicBezTo>
                      <a:pt x="93" y="13"/>
                      <a:pt x="93" y="17"/>
                      <a:pt x="97" y="20"/>
                    </a:cubicBezTo>
                    <a:cubicBezTo>
                      <a:pt x="100" y="23"/>
                      <a:pt x="105" y="21"/>
                      <a:pt x="108" y="22"/>
                    </a:cubicBezTo>
                    <a:cubicBezTo>
                      <a:pt x="111" y="24"/>
                      <a:pt x="111" y="27"/>
                      <a:pt x="114" y="34"/>
                    </a:cubicBezTo>
                    <a:cubicBezTo>
                      <a:pt x="117" y="42"/>
                      <a:pt x="118" y="39"/>
                      <a:pt x="122" y="43"/>
                    </a:cubicBezTo>
                    <a:cubicBezTo>
                      <a:pt x="125" y="48"/>
                      <a:pt x="121" y="53"/>
                      <a:pt x="121" y="57"/>
                    </a:cubicBezTo>
                    <a:cubicBezTo>
                      <a:pt x="121" y="61"/>
                      <a:pt x="129" y="64"/>
                      <a:pt x="131" y="70"/>
                    </a:cubicBezTo>
                    <a:cubicBezTo>
                      <a:pt x="132" y="77"/>
                      <a:pt x="137" y="79"/>
                      <a:pt x="137" y="82"/>
                    </a:cubicBezTo>
                    <a:cubicBezTo>
                      <a:pt x="137" y="86"/>
                      <a:pt x="139" y="89"/>
                      <a:pt x="140" y="91"/>
                    </a:cubicBezTo>
                    <a:cubicBezTo>
                      <a:pt x="141" y="93"/>
                      <a:pt x="141" y="103"/>
                      <a:pt x="141" y="103"/>
                    </a:cubicBezTo>
                    <a:cubicBezTo>
                      <a:pt x="155" y="114"/>
                      <a:pt x="155" y="114"/>
                      <a:pt x="155" y="114"/>
                    </a:cubicBezTo>
                    <a:cubicBezTo>
                      <a:pt x="156" y="122"/>
                      <a:pt x="156" y="122"/>
                      <a:pt x="156" y="122"/>
                    </a:cubicBezTo>
                    <a:lnTo>
                      <a:pt x="157" y="126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71"/>
              <p:cNvSpPr>
                <a:spLocks/>
              </p:cNvSpPr>
              <p:nvPr/>
            </p:nvSpPr>
            <p:spPr bwMode="auto">
              <a:xfrm>
                <a:off x="539552" y="4340790"/>
                <a:ext cx="1022294" cy="824282"/>
              </a:xfrm>
              <a:custGeom>
                <a:avLst/>
                <a:gdLst>
                  <a:gd name="T0" fmla="*/ 327 w 332"/>
                  <a:gd name="T1" fmla="*/ 111 h 268"/>
                  <a:gd name="T2" fmla="*/ 303 w 332"/>
                  <a:gd name="T3" fmla="*/ 138 h 268"/>
                  <a:gd name="T4" fmla="*/ 285 w 332"/>
                  <a:gd name="T5" fmla="*/ 167 h 268"/>
                  <a:gd name="T6" fmla="*/ 293 w 332"/>
                  <a:gd name="T7" fmla="*/ 188 h 268"/>
                  <a:gd name="T8" fmla="*/ 296 w 332"/>
                  <a:gd name="T9" fmla="*/ 227 h 268"/>
                  <a:gd name="T10" fmla="*/ 284 w 332"/>
                  <a:gd name="T11" fmla="*/ 238 h 268"/>
                  <a:gd name="T12" fmla="*/ 280 w 332"/>
                  <a:gd name="T13" fmla="*/ 256 h 268"/>
                  <a:gd name="T14" fmla="*/ 259 w 332"/>
                  <a:gd name="T15" fmla="*/ 256 h 268"/>
                  <a:gd name="T16" fmla="*/ 236 w 332"/>
                  <a:gd name="T17" fmla="*/ 250 h 268"/>
                  <a:gd name="T18" fmla="*/ 205 w 332"/>
                  <a:gd name="T19" fmla="*/ 265 h 268"/>
                  <a:gd name="T20" fmla="*/ 197 w 332"/>
                  <a:gd name="T21" fmla="*/ 264 h 268"/>
                  <a:gd name="T22" fmla="*/ 182 w 332"/>
                  <a:gd name="T23" fmla="*/ 245 h 268"/>
                  <a:gd name="T24" fmla="*/ 178 w 332"/>
                  <a:gd name="T25" fmla="*/ 224 h 268"/>
                  <a:gd name="T26" fmla="*/ 162 w 332"/>
                  <a:gd name="T27" fmla="*/ 199 h 268"/>
                  <a:gd name="T28" fmla="*/ 155 w 332"/>
                  <a:gd name="T29" fmla="*/ 176 h 268"/>
                  <a:gd name="T30" fmla="*/ 138 w 332"/>
                  <a:gd name="T31" fmla="*/ 162 h 268"/>
                  <a:gd name="T32" fmla="*/ 122 w 332"/>
                  <a:gd name="T33" fmla="*/ 152 h 268"/>
                  <a:gd name="T34" fmla="*/ 103 w 332"/>
                  <a:gd name="T35" fmla="*/ 149 h 268"/>
                  <a:gd name="T36" fmla="*/ 90 w 332"/>
                  <a:gd name="T37" fmla="*/ 155 h 268"/>
                  <a:gd name="T38" fmla="*/ 93 w 332"/>
                  <a:gd name="T39" fmla="*/ 169 h 268"/>
                  <a:gd name="T40" fmla="*/ 84 w 332"/>
                  <a:gd name="T41" fmla="*/ 183 h 268"/>
                  <a:gd name="T42" fmla="*/ 76 w 332"/>
                  <a:gd name="T43" fmla="*/ 201 h 268"/>
                  <a:gd name="T44" fmla="*/ 59 w 332"/>
                  <a:gd name="T45" fmla="*/ 191 h 268"/>
                  <a:gd name="T46" fmla="*/ 42 w 332"/>
                  <a:gd name="T47" fmla="*/ 200 h 268"/>
                  <a:gd name="T48" fmla="*/ 30 w 332"/>
                  <a:gd name="T49" fmla="*/ 191 h 268"/>
                  <a:gd name="T50" fmla="*/ 24 w 332"/>
                  <a:gd name="T51" fmla="*/ 184 h 268"/>
                  <a:gd name="T52" fmla="*/ 11 w 332"/>
                  <a:gd name="T53" fmla="*/ 129 h 268"/>
                  <a:gd name="T54" fmla="*/ 3 w 332"/>
                  <a:gd name="T55" fmla="*/ 100 h 268"/>
                  <a:gd name="T56" fmla="*/ 9 w 332"/>
                  <a:gd name="T57" fmla="*/ 77 h 268"/>
                  <a:gd name="T58" fmla="*/ 28 w 332"/>
                  <a:gd name="T59" fmla="*/ 91 h 268"/>
                  <a:gd name="T60" fmla="*/ 49 w 332"/>
                  <a:gd name="T61" fmla="*/ 82 h 268"/>
                  <a:gd name="T62" fmla="*/ 56 w 332"/>
                  <a:gd name="T63" fmla="*/ 64 h 268"/>
                  <a:gd name="T64" fmla="*/ 78 w 332"/>
                  <a:gd name="T65" fmla="*/ 63 h 268"/>
                  <a:gd name="T66" fmla="*/ 102 w 332"/>
                  <a:gd name="T67" fmla="*/ 71 h 268"/>
                  <a:gd name="T68" fmla="*/ 84 w 332"/>
                  <a:gd name="T69" fmla="*/ 57 h 268"/>
                  <a:gd name="T70" fmla="*/ 99 w 332"/>
                  <a:gd name="T71" fmla="*/ 45 h 268"/>
                  <a:gd name="T72" fmla="*/ 121 w 332"/>
                  <a:gd name="T73" fmla="*/ 53 h 268"/>
                  <a:gd name="T74" fmla="*/ 144 w 332"/>
                  <a:gd name="T75" fmla="*/ 52 h 268"/>
                  <a:gd name="T76" fmla="*/ 158 w 332"/>
                  <a:gd name="T77" fmla="*/ 31 h 268"/>
                  <a:gd name="T78" fmla="*/ 177 w 332"/>
                  <a:gd name="T79" fmla="*/ 22 h 268"/>
                  <a:gd name="T80" fmla="*/ 180 w 332"/>
                  <a:gd name="T81" fmla="*/ 17 h 268"/>
                  <a:gd name="T82" fmla="*/ 189 w 332"/>
                  <a:gd name="T83" fmla="*/ 25 h 268"/>
                  <a:gd name="T84" fmla="*/ 200 w 332"/>
                  <a:gd name="T85" fmla="*/ 27 h 268"/>
                  <a:gd name="T86" fmla="*/ 213 w 332"/>
                  <a:gd name="T87" fmla="*/ 25 h 268"/>
                  <a:gd name="T88" fmla="*/ 226 w 332"/>
                  <a:gd name="T89" fmla="*/ 5 h 268"/>
                  <a:gd name="T90" fmla="*/ 245 w 332"/>
                  <a:gd name="T91" fmla="*/ 0 h 268"/>
                  <a:gd name="T92" fmla="*/ 260 w 332"/>
                  <a:gd name="T93" fmla="*/ 9 h 268"/>
                  <a:gd name="T94" fmla="*/ 270 w 332"/>
                  <a:gd name="T95" fmla="*/ 27 h 268"/>
                  <a:gd name="T96" fmla="*/ 286 w 332"/>
                  <a:gd name="T97" fmla="*/ 32 h 268"/>
                  <a:gd name="T98" fmla="*/ 292 w 332"/>
                  <a:gd name="T99" fmla="*/ 35 h 268"/>
                  <a:gd name="T100" fmla="*/ 305 w 332"/>
                  <a:gd name="T101" fmla="*/ 58 h 268"/>
                  <a:gd name="T102" fmla="*/ 304 w 332"/>
                  <a:gd name="T103" fmla="*/ 72 h 268"/>
                  <a:gd name="T104" fmla="*/ 314 w 332"/>
                  <a:gd name="T105" fmla="*/ 72 h 268"/>
                  <a:gd name="T106" fmla="*/ 319 w 332"/>
                  <a:gd name="T107" fmla="*/ 82 h 268"/>
                  <a:gd name="T108" fmla="*/ 326 w 332"/>
                  <a:gd name="T109" fmla="*/ 90 h 268"/>
                  <a:gd name="T110" fmla="*/ 332 w 332"/>
                  <a:gd name="T111" fmla="*/ 10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2" h="268">
                    <a:moveTo>
                      <a:pt x="332" y="107"/>
                    </a:moveTo>
                    <a:cubicBezTo>
                      <a:pt x="330" y="108"/>
                      <a:pt x="329" y="110"/>
                      <a:pt x="327" y="111"/>
                    </a:cubicBezTo>
                    <a:cubicBezTo>
                      <a:pt x="322" y="117"/>
                      <a:pt x="318" y="113"/>
                      <a:pt x="312" y="118"/>
                    </a:cubicBezTo>
                    <a:cubicBezTo>
                      <a:pt x="305" y="123"/>
                      <a:pt x="307" y="131"/>
                      <a:pt x="303" y="138"/>
                    </a:cubicBezTo>
                    <a:cubicBezTo>
                      <a:pt x="300" y="146"/>
                      <a:pt x="292" y="140"/>
                      <a:pt x="284" y="146"/>
                    </a:cubicBezTo>
                    <a:cubicBezTo>
                      <a:pt x="275" y="152"/>
                      <a:pt x="281" y="159"/>
                      <a:pt x="285" y="167"/>
                    </a:cubicBezTo>
                    <a:cubicBezTo>
                      <a:pt x="289" y="175"/>
                      <a:pt x="276" y="174"/>
                      <a:pt x="279" y="180"/>
                    </a:cubicBezTo>
                    <a:cubicBezTo>
                      <a:pt x="281" y="185"/>
                      <a:pt x="289" y="186"/>
                      <a:pt x="293" y="188"/>
                    </a:cubicBezTo>
                    <a:cubicBezTo>
                      <a:pt x="298" y="191"/>
                      <a:pt x="297" y="198"/>
                      <a:pt x="297" y="203"/>
                    </a:cubicBezTo>
                    <a:cubicBezTo>
                      <a:pt x="297" y="208"/>
                      <a:pt x="296" y="213"/>
                      <a:pt x="296" y="227"/>
                    </a:cubicBezTo>
                    <a:cubicBezTo>
                      <a:pt x="296" y="240"/>
                      <a:pt x="289" y="238"/>
                      <a:pt x="288" y="235"/>
                    </a:cubicBezTo>
                    <a:cubicBezTo>
                      <a:pt x="288" y="232"/>
                      <a:pt x="280" y="231"/>
                      <a:pt x="284" y="238"/>
                    </a:cubicBezTo>
                    <a:cubicBezTo>
                      <a:pt x="287" y="242"/>
                      <a:pt x="289" y="250"/>
                      <a:pt x="290" y="255"/>
                    </a:cubicBezTo>
                    <a:cubicBezTo>
                      <a:pt x="288" y="256"/>
                      <a:pt x="283" y="257"/>
                      <a:pt x="280" y="256"/>
                    </a:cubicBezTo>
                    <a:cubicBezTo>
                      <a:pt x="276" y="256"/>
                      <a:pt x="274" y="259"/>
                      <a:pt x="268" y="259"/>
                    </a:cubicBezTo>
                    <a:cubicBezTo>
                      <a:pt x="262" y="259"/>
                      <a:pt x="269" y="258"/>
                      <a:pt x="259" y="256"/>
                    </a:cubicBezTo>
                    <a:cubicBezTo>
                      <a:pt x="249" y="255"/>
                      <a:pt x="247" y="255"/>
                      <a:pt x="244" y="253"/>
                    </a:cubicBezTo>
                    <a:cubicBezTo>
                      <a:pt x="242" y="250"/>
                      <a:pt x="242" y="249"/>
                      <a:pt x="236" y="250"/>
                    </a:cubicBezTo>
                    <a:cubicBezTo>
                      <a:pt x="230" y="251"/>
                      <a:pt x="227" y="257"/>
                      <a:pt x="228" y="257"/>
                    </a:cubicBezTo>
                    <a:cubicBezTo>
                      <a:pt x="219" y="259"/>
                      <a:pt x="212" y="264"/>
                      <a:pt x="205" y="265"/>
                    </a:cubicBezTo>
                    <a:cubicBezTo>
                      <a:pt x="202" y="266"/>
                      <a:pt x="200" y="266"/>
                      <a:pt x="198" y="268"/>
                    </a:cubicBezTo>
                    <a:cubicBezTo>
                      <a:pt x="197" y="264"/>
                      <a:pt x="197" y="264"/>
                      <a:pt x="197" y="264"/>
                    </a:cubicBezTo>
                    <a:cubicBezTo>
                      <a:pt x="196" y="256"/>
                      <a:pt x="196" y="256"/>
                      <a:pt x="196" y="256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2" y="245"/>
                      <a:pt x="182" y="235"/>
                      <a:pt x="181" y="233"/>
                    </a:cubicBezTo>
                    <a:cubicBezTo>
                      <a:pt x="180" y="231"/>
                      <a:pt x="178" y="228"/>
                      <a:pt x="178" y="224"/>
                    </a:cubicBezTo>
                    <a:cubicBezTo>
                      <a:pt x="178" y="221"/>
                      <a:pt x="173" y="219"/>
                      <a:pt x="172" y="212"/>
                    </a:cubicBezTo>
                    <a:cubicBezTo>
                      <a:pt x="170" y="206"/>
                      <a:pt x="162" y="203"/>
                      <a:pt x="162" y="199"/>
                    </a:cubicBezTo>
                    <a:cubicBezTo>
                      <a:pt x="162" y="195"/>
                      <a:pt x="166" y="190"/>
                      <a:pt x="163" y="185"/>
                    </a:cubicBezTo>
                    <a:cubicBezTo>
                      <a:pt x="159" y="181"/>
                      <a:pt x="158" y="184"/>
                      <a:pt x="155" y="176"/>
                    </a:cubicBezTo>
                    <a:cubicBezTo>
                      <a:pt x="152" y="169"/>
                      <a:pt x="152" y="166"/>
                      <a:pt x="149" y="164"/>
                    </a:cubicBezTo>
                    <a:cubicBezTo>
                      <a:pt x="146" y="163"/>
                      <a:pt x="141" y="165"/>
                      <a:pt x="138" y="162"/>
                    </a:cubicBezTo>
                    <a:cubicBezTo>
                      <a:pt x="134" y="159"/>
                      <a:pt x="134" y="155"/>
                      <a:pt x="130" y="155"/>
                    </a:cubicBezTo>
                    <a:cubicBezTo>
                      <a:pt x="126" y="156"/>
                      <a:pt x="125" y="157"/>
                      <a:pt x="122" y="152"/>
                    </a:cubicBezTo>
                    <a:cubicBezTo>
                      <a:pt x="118" y="146"/>
                      <a:pt x="118" y="143"/>
                      <a:pt x="114" y="144"/>
                    </a:cubicBezTo>
                    <a:cubicBezTo>
                      <a:pt x="110" y="145"/>
                      <a:pt x="107" y="150"/>
                      <a:pt x="103" y="149"/>
                    </a:cubicBezTo>
                    <a:cubicBezTo>
                      <a:pt x="99" y="148"/>
                      <a:pt x="96" y="142"/>
                      <a:pt x="92" y="146"/>
                    </a:cubicBezTo>
                    <a:cubicBezTo>
                      <a:pt x="88" y="150"/>
                      <a:pt x="92" y="153"/>
                      <a:pt x="90" y="155"/>
                    </a:cubicBezTo>
                    <a:cubicBezTo>
                      <a:pt x="87" y="157"/>
                      <a:pt x="91" y="161"/>
                      <a:pt x="92" y="163"/>
                    </a:cubicBezTo>
                    <a:cubicBezTo>
                      <a:pt x="94" y="164"/>
                      <a:pt x="94" y="167"/>
                      <a:pt x="93" y="169"/>
                    </a:cubicBezTo>
                    <a:cubicBezTo>
                      <a:pt x="92" y="171"/>
                      <a:pt x="96" y="175"/>
                      <a:pt x="95" y="177"/>
                    </a:cubicBezTo>
                    <a:cubicBezTo>
                      <a:pt x="94" y="178"/>
                      <a:pt x="84" y="183"/>
                      <a:pt x="84" y="183"/>
                    </a:cubicBezTo>
                    <a:cubicBezTo>
                      <a:pt x="84" y="183"/>
                      <a:pt x="85" y="191"/>
                      <a:pt x="83" y="195"/>
                    </a:cubicBezTo>
                    <a:cubicBezTo>
                      <a:pt x="82" y="198"/>
                      <a:pt x="78" y="201"/>
                      <a:pt x="76" y="201"/>
                    </a:cubicBezTo>
                    <a:cubicBezTo>
                      <a:pt x="73" y="201"/>
                      <a:pt x="68" y="200"/>
                      <a:pt x="66" y="199"/>
                    </a:cubicBezTo>
                    <a:cubicBezTo>
                      <a:pt x="65" y="197"/>
                      <a:pt x="62" y="190"/>
                      <a:pt x="59" y="191"/>
                    </a:cubicBezTo>
                    <a:cubicBezTo>
                      <a:pt x="57" y="191"/>
                      <a:pt x="52" y="195"/>
                      <a:pt x="51" y="196"/>
                    </a:cubicBezTo>
                    <a:cubicBezTo>
                      <a:pt x="50" y="196"/>
                      <a:pt x="45" y="198"/>
                      <a:pt x="42" y="200"/>
                    </a:cubicBezTo>
                    <a:cubicBezTo>
                      <a:pt x="42" y="200"/>
                      <a:pt x="42" y="200"/>
                      <a:pt x="41" y="201"/>
                    </a:cubicBezTo>
                    <a:cubicBezTo>
                      <a:pt x="37" y="197"/>
                      <a:pt x="32" y="194"/>
                      <a:pt x="30" y="191"/>
                    </a:cubicBezTo>
                    <a:cubicBezTo>
                      <a:pt x="28" y="190"/>
                      <a:pt x="26" y="191"/>
                      <a:pt x="24" y="193"/>
                    </a:cubicBezTo>
                    <a:cubicBezTo>
                      <a:pt x="24" y="190"/>
                      <a:pt x="24" y="187"/>
                      <a:pt x="24" y="184"/>
                    </a:cubicBezTo>
                    <a:cubicBezTo>
                      <a:pt x="24" y="177"/>
                      <a:pt x="24" y="161"/>
                      <a:pt x="23" y="154"/>
                    </a:cubicBezTo>
                    <a:cubicBezTo>
                      <a:pt x="22" y="147"/>
                      <a:pt x="12" y="133"/>
                      <a:pt x="11" y="129"/>
                    </a:cubicBezTo>
                    <a:cubicBezTo>
                      <a:pt x="11" y="125"/>
                      <a:pt x="15" y="118"/>
                      <a:pt x="10" y="113"/>
                    </a:cubicBezTo>
                    <a:cubicBezTo>
                      <a:pt x="5" y="109"/>
                      <a:pt x="1" y="105"/>
                      <a:pt x="3" y="100"/>
                    </a:cubicBezTo>
                    <a:cubicBezTo>
                      <a:pt x="5" y="94"/>
                      <a:pt x="8" y="91"/>
                      <a:pt x="4" y="88"/>
                    </a:cubicBezTo>
                    <a:cubicBezTo>
                      <a:pt x="0" y="84"/>
                      <a:pt x="6" y="77"/>
                      <a:pt x="9" y="77"/>
                    </a:cubicBezTo>
                    <a:cubicBezTo>
                      <a:pt x="12" y="77"/>
                      <a:pt x="16" y="81"/>
                      <a:pt x="17" y="87"/>
                    </a:cubicBezTo>
                    <a:cubicBezTo>
                      <a:pt x="19" y="92"/>
                      <a:pt x="27" y="96"/>
                      <a:pt x="28" y="91"/>
                    </a:cubicBezTo>
                    <a:cubicBezTo>
                      <a:pt x="29" y="86"/>
                      <a:pt x="29" y="83"/>
                      <a:pt x="34" y="84"/>
                    </a:cubicBezTo>
                    <a:cubicBezTo>
                      <a:pt x="39" y="84"/>
                      <a:pt x="45" y="85"/>
                      <a:pt x="49" y="82"/>
                    </a:cubicBezTo>
                    <a:cubicBezTo>
                      <a:pt x="53" y="79"/>
                      <a:pt x="62" y="91"/>
                      <a:pt x="60" y="82"/>
                    </a:cubicBezTo>
                    <a:cubicBezTo>
                      <a:pt x="58" y="74"/>
                      <a:pt x="54" y="68"/>
                      <a:pt x="56" y="64"/>
                    </a:cubicBezTo>
                    <a:cubicBezTo>
                      <a:pt x="59" y="60"/>
                      <a:pt x="70" y="59"/>
                      <a:pt x="70" y="65"/>
                    </a:cubicBezTo>
                    <a:cubicBezTo>
                      <a:pt x="71" y="71"/>
                      <a:pt x="77" y="65"/>
                      <a:pt x="78" y="63"/>
                    </a:cubicBezTo>
                    <a:cubicBezTo>
                      <a:pt x="80" y="62"/>
                      <a:pt x="85" y="68"/>
                      <a:pt x="88" y="69"/>
                    </a:cubicBezTo>
                    <a:cubicBezTo>
                      <a:pt x="90" y="71"/>
                      <a:pt x="102" y="75"/>
                      <a:pt x="102" y="71"/>
                    </a:cubicBezTo>
                    <a:cubicBezTo>
                      <a:pt x="103" y="67"/>
                      <a:pt x="92" y="61"/>
                      <a:pt x="86" y="58"/>
                    </a:cubicBezTo>
                    <a:cubicBezTo>
                      <a:pt x="85" y="58"/>
                      <a:pt x="85" y="57"/>
                      <a:pt x="84" y="57"/>
                    </a:cubicBezTo>
                    <a:cubicBezTo>
                      <a:pt x="86" y="54"/>
                      <a:pt x="89" y="51"/>
                      <a:pt x="90" y="49"/>
                    </a:cubicBezTo>
                    <a:cubicBezTo>
                      <a:pt x="92" y="45"/>
                      <a:pt x="93" y="44"/>
                      <a:pt x="99" y="45"/>
                    </a:cubicBezTo>
                    <a:cubicBezTo>
                      <a:pt x="105" y="47"/>
                      <a:pt x="105" y="48"/>
                      <a:pt x="110" y="47"/>
                    </a:cubicBezTo>
                    <a:cubicBezTo>
                      <a:pt x="115" y="46"/>
                      <a:pt x="118" y="49"/>
                      <a:pt x="121" y="53"/>
                    </a:cubicBezTo>
                    <a:cubicBezTo>
                      <a:pt x="124" y="58"/>
                      <a:pt x="127" y="60"/>
                      <a:pt x="131" y="61"/>
                    </a:cubicBezTo>
                    <a:cubicBezTo>
                      <a:pt x="135" y="63"/>
                      <a:pt x="141" y="55"/>
                      <a:pt x="144" y="52"/>
                    </a:cubicBezTo>
                    <a:cubicBezTo>
                      <a:pt x="148" y="49"/>
                      <a:pt x="150" y="43"/>
                      <a:pt x="151" y="39"/>
                    </a:cubicBezTo>
                    <a:cubicBezTo>
                      <a:pt x="152" y="35"/>
                      <a:pt x="153" y="35"/>
                      <a:pt x="158" y="31"/>
                    </a:cubicBezTo>
                    <a:cubicBezTo>
                      <a:pt x="162" y="26"/>
                      <a:pt x="164" y="30"/>
                      <a:pt x="169" y="30"/>
                    </a:cubicBezTo>
                    <a:cubicBezTo>
                      <a:pt x="174" y="30"/>
                      <a:pt x="175" y="28"/>
                      <a:pt x="177" y="22"/>
                    </a:cubicBezTo>
                    <a:cubicBezTo>
                      <a:pt x="177" y="20"/>
                      <a:pt x="177" y="19"/>
                      <a:pt x="177" y="1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9" y="25"/>
                      <a:pt x="189" y="25"/>
                      <a:pt x="189" y="25"/>
                    </a:cubicBezTo>
                    <a:cubicBezTo>
                      <a:pt x="189" y="25"/>
                      <a:pt x="192" y="30"/>
                      <a:pt x="194" y="30"/>
                    </a:cubicBezTo>
                    <a:cubicBezTo>
                      <a:pt x="196" y="30"/>
                      <a:pt x="200" y="29"/>
                      <a:pt x="200" y="27"/>
                    </a:cubicBezTo>
                    <a:cubicBezTo>
                      <a:pt x="200" y="26"/>
                      <a:pt x="203" y="25"/>
                      <a:pt x="203" y="25"/>
                    </a:cubicBezTo>
                    <a:cubicBezTo>
                      <a:pt x="213" y="25"/>
                      <a:pt x="213" y="25"/>
                      <a:pt x="213" y="25"/>
                    </a:cubicBezTo>
                    <a:cubicBezTo>
                      <a:pt x="213" y="25"/>
                      <a:pt x="226" y="14"/>
                      <a:pt x="226" y="11"/>
                    </a:cubicBezTo>
                    <a:cubicBezTo>
                      <a:pt x="225" y="9"/>
                      <a:pt x="226" y="5"/>
                      <a:pt x="226" y="5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42" y="0"/>
                      <a:pt x="245" y="0"/>
                    </a:cubicBezTo>
                    <a:cubicBezTo>
                      <a:pt x="248" y="0"/>
                      <a:pt x="254" y="1"/>
                      <a:pt x="254" y="4"/>
                    </a:cubicBezTo>
                    <a:cubicBezTo>
                      <a:pt x="254" y="7"/>
                      <a:pt x="259" y="8"/>
                      <a:pt x="260" y="9"/>
                    </a:cubicBezTo>
                    <a:cubicBezTo>
                      <a:pt x="260" y="9"/>
                      <a:pt x="268" y="9"/>
                      <a:pt x="268" y="9"/>
                    </a:cubicBezTo>
                    <a:cubicBezTo>
                      <a:pt x="270" y="27"/>
                      <a:pt x="270" y="27"/>
                      <a:pt x="270" y="27"/>
                    </a:cubicBezTo>
                    <a:cubicBezTo>
                      <a:pt x="270" y="27"/>
                      <a:pt x="275" y="26"/>
                      <a:pt x="278" y="28"/>
                    </a:cubicBezTo>
                    <a:cubicBezTo>
                      <a:pt x="282" y="31"/>
                      <a:pt x="286" y="32"/>
                      <a:pt x="286" y="32"/>
                    </a:cubicBezTo>
                    <a:cubicBezTo>
                      <a:pt x="286" y="37"/>
                      <a:pt x="286" y="37"/>
                      <a:pt x="286" y="37"/>
                    </a:cubicBezTo>
                    <a:cubicBezTo>
                      <a:pt x="292" y="35"/>
                      <a:pt x="292" y="35"/>
                      <a:pt x="292" y="35"/>
                    </a:cubicBezTo>
                    <a:cubicBezTo>
                      <a:pt x="305" y="47"/>
                      <a:pt x="305" y="47"/>
                      <a:pt x="305" y="47"/>
                    </a:cubicBezTo>
                    <a:cubicBezTo>
                      <a:pt x="305" y="58"/>
                      <a:pt x="305" y="58"/>
                      <a:pt x="305" y="58"/>
                    </a:cubicBezTo>
                    <a:cubicBezTo>
                      <a:pt x="298" y="66"/>
                      <a:pt x="298" y="66"/>
                      <a:pt x="298" y="66"/>
                    </a:cubicBezTo>
                    <a:cubicBezTo>
                      <a:pt x="304" y="72"/>
                      <a:pt x="304" y="72"/>
                      <a:pt x="304" y="72"/>
                    </a:cubicBezTo>
                    <a:cubicBezTo>
                      <a:pt x="308" y="69"/>
                      <a:pt x="308" y="69"/>
                      <a:pt x="308" y="69"/>
                    </a:cubicBezTo>
                    <a:cubicBezTo>
                      <a:pt x="314" y="72"/>
                      <a:pt x="314" y="72"/>
                      <a:pt x="314" y="72"/>
                    </a:cubicBezTo>
                    <a:cubicBezTo>
                      <a:pt x="315" y="79"/>
                      <a:pt x="315" y="79"/>
                      <a:pt x="315" y="79"/>
                    </a:cubicBezTo>
                    <a:cubicBezTo>
                      <a:pt x="319" y="82"/>
                      <a:pt x="319" y="82"/>
                      <a:pt x="319" y="82"/>
                    </a:cubicBezTo>
                    <a:cubicBezTo>
                      <a:pt x="325" y="83"/>
                      <a:pt x="325" y="83"/>
                      <a:pt x="325" y="83"/>
                    </a:cubicBezTo>
                    <a:cubicBezTo>
                      <a:pt x="326" y="90"/>
                      <a:pt x="326" y="90"/>
                      <a:pt x="326" y="90"/>
                    </a:cubicBezTo>
                    <a:cubicBezTo>
                      <a:pt x="331" y="94"/>
                      <a:pt x="331" y="94"/>
                      <a:pt x="331" y="94"/>
                    </a:cubicBezTo>
                    <a:lnTo>
                      <a:pt x="332" y="107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72"/>
              <p:cNvSpPr>
                <a:spLocks/>
              </p:cNvSpPr>
              <p:nvPr/>
            </p:nvSpPr>
            <p:spPr bwMode="auto">
              <a:xfrm>
                <a:off x="1362299" y="3643911"/>
                <a:ext cx="1522696" cy="1468972"/>
              </a:xfrm>
              <a:custGeom>
                <a:avLst/>
                <a:gdLst>
                  <a:gd name="T0" fmla="*/ 376 w 495"/>
                  <a:gd name="T1" fmla="*/ 451 h 477"/>
                  <a:gd name="T2" fmla="*/ 338 w 495"/>
                  <a:gd name="T3" fmla="*/ 460 h 477"/>
                  <a:gd name="T4" fmla="*/ 303 w 495"/>
                  <a:gd name="T5" fmla="*/ 434 h 477"/>
                  <a:gd name="T6" fmla="*/ 259 w 495"/>
                  <a:gd name="T7" fmla="*/ 420 h 477"/>
                  <a:gd name="T8" fmla="*/ 217 w 495"/>
                  <a:gd name="T9" fmla="*/ 407 h 477"/>
                  <a:gd name="T10" fmla="*/ 196 w 495"/>
                  <a:gd name="T11" fmla="*/ 351 h 477"/>
                  <a:gd name="T12" fmla="*/ 152 w 495"/>
                  <a:gd name="T13" fmla="*/ 336 h 477"/>
                  <a:gd name="T14" fmla="*/ 93 w 495"/>
                  <a:gd name="T15" fmla="*/ 357 h 477"/>
                  <a:gd name="T16" fmla="*/ 64 w 495"/>
                  <a:gd name="T17" fmla="*/ 320 h 477"/>
                  <a:gd name="T18" fmla="*/ 48 w 495"/>
                  <a:gd name="T19" fmla="*/ 305 h 477"/>
                  <a:gd name="T20" fmla="*/ 31 w 495"/>
                  <a:gd name="T21" fmla="*/ 292 h 477"/>
                  <a:gd name="T22" fmla="*/ 19 w 495"/>
                  <a:gd name="T23" fmla="*/ 263 h 477"/>
                  <a:gd name="T24" fmla="*/ 1 w 495"/>
                  <a:gd name="T25" fmla="*/ 235 h 477"/>
                  <a:gd name="T26" fmla="*/ 10 w 495"/>
                  <a:gd name="T27" fmla="*/ 221 h 477"/>
                  <a:gd name="T28" fmla="*/ 41 w 495"/>
                  <a:gd name="T29" fmla="*/ 189 h 477"/>
                  <a:gd name="T30" fmla="*/ 47 w 495"/>
                  <a:gd name="T31" fmla="*/ 155 h 477"/>
                  <a:gd name="T32" fmla="*/ 66 w 495"/>
                  <a:gd name="T33" fmla="*/ 146 h 477"/>
                  <a:gd name="T34" fmla="*/ 73 w 495"/>
                  <a:gd name="T35" fmla="*/ 119 h 477"/>
                  <a:gd name="T36" fmla="*/ 91 w 495"/>
                  <a:gd name="T37" fmla="*/ 100 h 477"/>
                  <a:gd name="T38" fmla="*/ 125 w 495"/>
                  <a:gd name="T39" fmla="*/ 89 h 477"/>
                  <a:gd name="T40" fmla="*/ 149 w 495"/>
                  <a:gd name="T41" fmla="*/ 80 h 477"/>
                  <a:gd name="T42" fmla="*/ 173 w 495"/>
                  <a:gd name="T43" fmla="*/ 71 h 477"/>
                  <a:gd name="T44" fmla="*/ 201 w 495"/>
                  <a:gd name="T45" fmla="*/ 77 h 477"/>
                  <a:gd name="T46" fmla="*/ 231 w 495"/>
                  <a:gd name="T47" fmla="*/ 71 h 477"/>
                  <a:gd name="T48" fmla="*/ 256 w 495"/>
                  <a:gd name="T49" fmla="*/ 47 h 477"/>
                  <a:gd name="T50" fmla="*/ 258 w 495"/>
                  <a:gd name="T51" fmla="*/ 20 h 477"/>
                  <a:gd name="T52" fmla="*/ 304 w 495"/>
                  <a:gd name="T53" fmla="*/ 10 h 477"/>
                  <a:gd name="T54" fmla="*/ 301 w 495"/>
                  <a:gd name="T55" fmla="*/ 37 h 477"/>
                  <a:gd name="T56" fmla="*/ 287 w 495"/>
                  <a:gd name="T57" fmla="*/ 58 h 477"/>
                  <a:gd name="T58" fmla="*/ 295 w 495"/>
                  <a:gd name="T59" fmla="*/ 84 h 477"/>
                  <a:gd name="T60" fmla="*/ 320 w 495"/>
                  <a:gd name="T61" fmla="*/ 73 h 477"/>
                  <a:gd name="T62" fmla="*/ 341 w 495"/>
                  <a:gd name="T63" fmla="*/ 78 h 477"/>
                  <a:gd name="T64" fmla="*/ 359 w 495"/>
                  <a:gd name="T65" fmla="*/ 65 h 477"/>
                  <a:gd name="T66" fmla="*/ 372 w 495"/>
                  <a:gd name="T67" fmla="*/ 56 h 477"/>
                  <a:gd name="T68" fmla="*/ 385 w 495"/>
                  <a:gd name="T69" fmla="*/ 67 h 477"/>
                  <a:gd name="T70" fmla="*/ 417 w 495"/>
                  <a:gd name="T71" fmla="*/ 75 h 477"/>
                  <a:gd name="T72" fmla="*/ 438 w 495"/>
                  <a:gd name="T73" fmla="*/ 78 h 477"/>
                  <a:gd name="T74" fmla="*/ 493 w 495"/>
                  <a:gd name="T75" fmla="*/ 89 h 477"/>
                  <a:gd name="T76" fmla="*/ 480 w 495"/>
                  <a:gd name="T77" fmla="*/ 121 h 477"/>
                  <a:gd name="T78" fmla="*/ 445 w 495"/>
                  <a:gd name="T79" fmla="*/ 163 h 477"/>
                  <a:gd name="T80" fmla="*/ 448 w 495"/>
                  <a:gd name="T81" fmla="*/ 193 h 477"/>
                  <a:gd name="T82" fmla="*/ 427 w 495"/>
                  <a:gd name="T83" fmla="*/ 215 h 477"/>
                  <a:gd name="T84" fmla="*/ 401 w 495"/>
                  <a:gd name="T85" fmla="*/ 229 h 477"/>
                  <a:gd name="T86" fmla="*/ 371 w 495"/>
                  <a:gd name="T87" fmla="*/ 253 h 477"/>
                  <a:gd name="T88" fmla="*/ 404 w 495"/>
                  <a:gd name="T89" fmla="*/ 270 h 477"/>
                  <a:gd name="T90" fmla="*/ 386 w 495"/>
                  <a:gd name="T91" fmla="*/ 302 h 477"/>
                  <a:gd name="T92" fmla="*/ 365 w 495"/>
                  <a:gd name="T93" fmla="*/ 293 h 477"/>
                  <a:gd name="T94" fmla="*/ 350 w 495"/>
                  <a:gd name="T95" fmla="*/ 308 h 477"/>
                  <a:gd name="T96" fmla="*/ 369 w 495"/>
                  <a:gd name="T97" fmla="*/ 329 h 477"/>
                  <a:gd name="T98" fmla="*/ 387 w 495"/>
                  <a:gd name="T99" fmla="*/ 340 h 477"/>
                  <a:gd name="T100" fmla="*/ 369 w 495"/>
                  <a:gd name="T101" fmla="*/ 343 h 477"/>
                  <a:gd name="T102" fmla="*/ 349 w 495"/>
                  <a:gd name="T103" fmla="*/ 372 h 477"/>
                  <a:gd name="T104" fmla="*/ 335 w 495"/>
                  <a:gd name="T105" fmla="*/ 396 h 477"/>
                  <a:gd name="T106" fmla="*/ 359 w 495"/>
                  <a:gd name="T107" fmla="*/ 405 h 477"/>
                  <a:gd name="T108" fmla="*/ 358 w 495"/>
                  <a:gd name="T109" fmla="*/ 422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95" h="477">
                    <a:moveTo>
                      <a:pt x="358" y="422"/>
                    </a:moveTo>
                    <a:cubicBezTo>
                      <a:pt x="358" y="422"/>
                      <a:pt x="357" y="422"/>
                      <a:pt x="357" y="422"/>
                    </a:cubicBezTo>
                    <a:cubicBezTo>
                      <a:pt x="353" y="425"/>
                      <a:pt x="363" y="433"/>
                      <a:pt x="365" y="438"/>
                    </a:cubicBezTo>
                    <a:cubicBezTo>
                      <a:pt x="368" y="443"/>
                      <a:pt x="371" y="446"/>
                      <a:pt x="376" y="451"/>
                    </a:cubicBezTo>
                    <a:cubicBezTo>
                      <a:pt x="381" y="456"/>
                      <a:pt x="378" y="459"/>
                      <a:pt x="375" y="465"/>
                    </a:cubicBezTo>
                    <a:cubicBezTo>
                      <a:pt x="372" y="471"/>
                      <a:pt x="371" y="477"/>
                      <a:pt x="362" y="476"/>
                    </a:cubicBezTo>
                    <a:cubicBezTo>
                      <a:pt x="353" y="474"/>
                      <a:pt x="343" y="470"/>
                      <a:pt x="343" y="467"/>
                    </a:cubicBezTo>
                    <a:cubicBezTo>
                      <a:pt x="343" y="464"/>
                      <a:pt x="339" y="460"/>
                      <a:pt x="338" y="460"/>
                    </a:cubicBezTo>
                    <a:cubicBezTo>
                      <a:pt x="336" y="460"/>
                      <a:pt x="333" y="465"/>
                      <a:pt x="330" y="465"/>
                    </a:cubicBezTo>
                    <a:cubicBezTo>
                      <a:pt x="327" y="465"/>
                      <a:pt x="317" y="457"/>
                      <a:pt x="315" y="453"/>
                    </a:cubicBezTo>
                    <a:cubicBezTo>
                      <a:pt x="312" y="449"/>
                      <a:pt x="309" y="447"/>
                      <a:pt x="312" y="441"/>
                    </a:cubicBezTo>
                    <a:cubicBezTo>
                      <a:pt x="315" y="435"/>
                      <a:pt x="307" y="438"/>
                      <a:pt x="303" y="434"/>
                    </a:cubicBezTo>
                    <a:cubicBezTo>
                      <a:pt x="299" y="429"/>
                      <a:pt x="297" y="429"/>
                      <a:pt x="295" y="432"/>
                    </a:cubicBezTo>
                    <a:cubicBezTo>
                      <a:pt x="294" y="435"/>
                      <a:pt x="283" y="440"/>
                      <a:pt x="282" y="436"/>
                    </a:cubicBezTo>
                    <a:cubicBezTo>
                      <a:pt x="282" y="432"/>
                      <a:pt x="280" y="426"/>
                      <a:pt x="277" y="422"/>
                    </a:cubicBezTo>
                    <a:cubicBezTo>
                      <a:pt x="273" y="417"/>
                      <a:pt x="266" y="415"/>
                      <a:pt x="259" y="420"/>
                    </a:cubicBezTo>
                    <a:cubicBezTo>
                      <a:pt x="253" y="425"/>
                      <a:pt x="241" y="428"/>
                      <a:pt x="241" y="424"/>
                    </a:cubicBezTo>
                    <a:cubicBezTo>
                      <a:pt x="241" y="420"/>
                      <a:pt x="233" y="410"/>
                      <a:pt x="232" y="405"/>
                    </a:cubicBezTo>
                    <a:cubicBezTo>
                      <a:pt x="231" y="400"/>
                      <a:pt x="225" y="400"/>
                      <a:pt x="224" y="406"/>
                    </a:cubicBezTo>
                    <a:cubicBezTo>
                      <a:pt x="224" y="412"/>
                      <a:pt x="214" y="415"/>
                      <a:pt x="217" y="407"/>
                    </a:cubicBezTo>
                    <a:cubicBezTo>
                      <a:pt x="219" y="400"/>
                      <a:pt x="220" y="398"/>
                      <a:pt x="219" y="395"/>
                    </a:cubicBezTo>
                    <a:cubicBezTo>
                      <a:pt x="218" y="391"/>
                      <a:pt x="215" y="384"/>
                      <a:pt x="214" y="377"/>
                    </a:cubicBezTo>
                    <a:cubicBezTo>
                      <a:pt x="214" y="370"/>
                      <a:pt x="210" y="369"/>
                      <a:pt x="201" y="364"/>
                    </a:cubicBezTo>
                    <a:cubicBezTo>
                      <a:pt x="191" y="358"/>
                      <a:pt x="196" y="357"/>
                      <a:pt x="196" y="351"/>
                    </a:cubicBezTo>
                    <a:cubicBezTo>
                      <a:pt x="196" y="346"/>
                      <a:pt x="189" y="345"/>
                      <a:pt x="185" y="346"/>
                    </a:cubicBezTo>
                    <a:cubicBezTo>
                      <a:pt x="180" y="347"/>
                      <a:pt x="175" y="349"/>
                      <a:pt x="174" y="346"/>
                    </a:cubicBezTo>
                    <a:cubicBezTo>
                      <a:pt x="173" y="343"/>
                      <a:pt x="174" y="340"/>
                      <a:pt x="169" y="333"/>
                    </a:cubicBezTo>
                    <a:cubicBezTo>
                      <a:pt x="163" y="327"/>
                      <a:pt x="158" y="333"/>
                      <a:pt x="152" y="336"/>
                    </a:cubicBezTo>
                    <a:cubicBezTo>
                      <a:pt x="146" y="339"/>
                      <a:pt x="132" y="338"/>
                      <a:pt x="131" y="336"/>
                    </a:cubicBezTo>
                    <a:cubicBezTo>
                      <a:pt x="130" y="334"/>
                      <a:pt x="125" y="331"/>
                      <a:pt x="122" y="337"/>
                    </a:cubicBezTo>
                    <a:cubicBezTo>
                      <a:pt x="119" y="342"/>
                      <a:pt x="115" y="340"/>
                      <a:pt x="106" y="338"/>
                    </a:cubicBezTo>
                    <a:cubicBezTo>
                      <a:pt x="98" y="337"/>
                      <a:pt x="95" y="345"/>
                      <a:pt x="93" y="357"/>
                    </a:cubicBezTo>
                    <a:cubicBezTo>
                      <a:pt x="91" y="368"/>
                      <a:pt x="74" y="360"/>
                      <a:pt x="75" y="354"/>
                    </a:cubicBezTo>
                    <a:cubicBezTo>
                      <a:pt x="76" y="349"/>
                      <a:pt x="76" y="337"/>
                      <a:pt x="74" y="330"/>
                    </a:cubicBezTo>
                    <a:cubicBezTo>
                      <a:pt x="73" y="325"/>
                      <a:pt x="69" y="328"/>
                      <a:pt x="65" y="333"/>
                    </a:cubicBezTo>
                    <a:cubicBezTo>
                      <a:pt x="64" y="320"/>
                      <a:pt x="64" y="320"/>
                      <a:pt x="64" y="320"/>
                    </a:cubicBezTo>
                    <a:cubicBezTo>
                      <a:pt x="59" y="316"/>
                      <a:pt x="59" y="316"/>
                      <a:pt x="59" y="316"/>
                    </a:cubicBezTo>
                    <a:cubicBezTo>
                      <a:pt x="58" y="309"/>
                      <a:pt x="58" y="309"/>
                      <a:pt x="58" y="309"/>
                    </a:cubicBezTo>
                    <a:cubicBezTo>
                      <a:pt x="52" y="308"/>
                      <a:pt x="52" y="308"/>
                      <a:pt x="52" y="308"/>
                    </a:cubicBezTo>
                    <a:cubicBezTo>
                      <a:pt x="48" y="305"/>
                      <a:pt x="48" y="305"/>
                      <a:pt x="48" y="305"/>
                    </a:cubicBezTo>
                    <a:cubicBezTo>
                      <a:pt x="47" y="298"/>
                      <a:pt x="47" y="298"/>
                      <a:pt x="47" y="298"/>
                    </a:cubicBezTo>
                    <a:cubicBezTo>
                      <a:pt x="41" y="295"/>
                      <a:pt x="41" y="295"/>
                      <a:pt x="41" y="295"/>
                    </a:cubicBezTo>
                    <a:cubicBezTo>
                      <a:pt x="37" y="298"/>
                      <a:pt x="37" y="298"/>
                      <a:pt x="37" y="298"/>
                    </a:cubicBezTo>
                    <a:cubicBezTo>
                      <a:pt x="31" y="292"/>
                      <a:pt x="31" y="292"/>
                      <a:pt x="31" y="292"/>
                    </a:cubicBezTo>
                    <a:cubicBezTo>
                      <a:pt x="38" y="284"/>
                      <a:pt x="38" y="284"/>
                      <a:pt x="38" y="284"/>
                    </a:cubicBezTo>
                    <a:cubicBezTo>
                      <a:pt x="38" y="273"/>
                      <a:pt x="38" y="273"/>
                      <a:pt x="38" y="273"/>
                    </a:cubicBezTo>
                    <a:cubicBezTo>
                      <a:pt x="25" y="261"/>
                      <a:pt x="25" y="261"/>
                      <a:pt x="25" y="261"/>
                    </a:cubicBezTo>
                    <a:cubicBezTo>
                      <a:pt x="19" y="263"/>
                      <a:pt x="19" y="263"/>
                      <a:pt x="19" y="263"/>
                    </a:cubicBezTo>
                    <a:cubicBezTo>
                      <a:pt x="19" y="258"/>
                      <a:pt x="19" y="258"/>
                      <a:pt x="19" y="258"/>
                    </a:cubicBezTo>
                    <a:cubicBezTo>
                      <a:pt x="19" y="258"/>
                      <a:pt x="15" y="257"/>
                      <a:pt x="11" y="254"/>
                    </a:cubicBezTo>
                    <a:cubicBezTo>
                      <a:pt x="8" y="252"/>
                      <a:pt x="3" y="253"/>
                      <a:pt x="3" y="253"/>
                    </a:cubicBezTo>
                    <a:cubicBezTo>
                      <a:pt x="1" y="235"/>
                      <a:pt x="1" y="235"/>
                      <a:pt x="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1" y="224"/>
                      <a:pt x="1" y="224"/>
                      <a:pt x="1" y="224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29" y="208"/>
                      <a:pt x="29" y="208"/>
                      <a:pt x="29" y="208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41" y="203"/>
                      <a:pt x="41" y="203"/>
                      <a:pt x="41" y="203"/>
                    </a:cubicBezTo>
                    <a:cubicBezTo>
                      <a:pt x="41" y="189"/>
                      <a:pt x="41" y="189"/>
                      <a:pt x="41" y="189"/>
                    </a:cubicBezTo>
                    <a:cubicBezTo>
                      <a:pt x="38" y="184"/>
                      <a:pt x="38" y="184"/>
                      <a:pt x="38" y="184"/>
                    </a:cubicBezTo>
                    <a:cubicBezTo>
                      <a:pt x="40" y="170"/>
                      <a:pt x="40" y="170"/>
                      <a:pt x="40" y="170"/>
                    </a:cubicBezTo>
                    <a:cubicBezTo>
                      <a:pt x="39" y="163"/>
                      <a:pt x="39" y="163"/>
                      <a:pt x="39" y="163"/>
                    </a:cubicBezTo>
                    <a:cubicBezTo>
                      <a:pt x="47" y="155"/>
                      <a:pt x="47" y="155"/>
                      <a:pt x="47" y="155"/>
                    </a:cubicBezTo>
                    <a:cubicBezTo>
                      <a:pt x="55" y="155"/>
                      <a:pt x="55" y="155"/>
                      <a:pt x="55" y="155"/>
                    </a:cubicBezTo>
                    <a:cubicBezTo>
                      <a:pt x="60" y="150"/>
                      <a:pt x="60" y="150"/>
                      <a:pt x="60" y="150"/>
                    </a:cubicBezTo>
                    <a:cubicBezTo>
                      <a:pt x="60" y="146"/>
                      <a:pt x="60" y="146"/>
                      <a:pt x="60" y="146"/>
                    </a:cubicBezTo>
                    <a:cubicBezTo>
                      <a:pt x="66" y="146"/>
                      <a:pt x="66" y="146"/>
                      <a:pt x="66" y="146"/>
                    </a:cubicBezTo>
                    <a:cubicBezTo>
                      <a:pt x="70" y="139"/>
                      <a:pt x="70" y="139"/>
                      <a:pt x="70" y="139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81" y="127"/>
                      <a:pt x="81" y="127"/>
                      <a:pt x="81" y="127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6" y="106"/>
                      <a:pt x="86" y="106"/>
                      <a:pt x="86" y="106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100" y="99"/>
                      <a:pt x="100" y="99"/>
                      <a:pt x="100" y="99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32" y="75"/>
                      <a:pt x="132" y="75"/>
                      <a:pt x="132" y="75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73"/>
                      <a:pt x="149" y="73"/>
                      <a:pt x="149" y="73"/>
                    </a:cubicBezTo>
                    <a:cubicBezTo>
                      <a:pt x="165" y="73"/>
                      <a:pt x="165" y="73"/>
                      <a:pt x="165" y="73"/>
                    </a:cubicBezTo>
                    <a:cubicBezTo>
                      <a:pt x="170" y="76"/>
                      <a:pt x="170" y="76"/>
                      <a:pt x="170" y="76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179" y="72"/>
                      <a:pt x="179" y="72"/>
                      <a:pt x="179" y="72"/>
                    </a:cubicBezTo>
                    <a:cubicBezTo>
                      <a:pt x="188" y="66"/>
                      <a:pt x="188" y="66"/>
                      <a:pt x="188" y="66"/>
                    </a:cubicBezTo>
                    <a:cubicBezTo>
                      <a:pt x="195" y="67"/>
                      <a:pt x="195" y="67"/>
                      <a:pt x="195" y="67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12" y="77"/>
                      <a:pt x="212" y="77"/>
                      <a:pt x="212" y="77"/>
                    </a:cubicBezTo>
                    <a:cubicBezTo>
                      <a:pt x="215" y="80"/>
                      <a:pt x="215" y="80"/>
                      <a:pt x="215" y="80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5" y="74"/>
                      <a:pt x="235" y="74"/>
                      <a:pt x="235" y="74"/>
                    </a:cubicBezTo>
                    <a:cubicBezTo>
                      <a:pt x="242" y="70"/>
                      <a:pt x="242" y="70"/>
                      <a:pt x="242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2" y="40"/>
                      <a:pt x="262" y="40"/>
                      <a:pt x="262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9" y="29"/>
                      <a:pt x="269" y="29"/>
                      <a:pt x="269" y="29"/>
                    </a:cubicBezTo>
                    <a:cubicBezTo>
                      <a:pt x="258" y="20"/>
                      <a:pt x="258" y="20"/>
                      <a:pt x="258" y="20"/>
                    </a:cubicBezTo>
                    <a:cubicBezTo>
                      <a:pt x="265" y="15"/>
                      <a:pt x="265" y="15"/>
                      <a:pt x="265" y="15"/>
                    </a:cubicBezTo>
                    <a:cubicBezTo>
                      <a:pt x="272" y="19"/>
                      <a:pt x="272" y="19"/>
                      <a:pt x="272" y="19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04" y="10"/>
                      <a:pt x="304" y="10"/>
                      <a:pt x="304" y="10"/>
                    </a:cubicBezTo>
                    <a:cubicBezTo>
                      <a:pt x="303" y="16"/>
                      <a:pt x="303" y="16"/>
                      <a:pt x="303" y="16"/>
                    </a:cubicBezTo>
                    <a:cubicBezTo>
                      <a:pt x="308" y="19"/>
                      <a:pt x="308" y="19"/>
                      <a:pt x="308" y="19"/>
                    </a:cubicBezTo>
                    <a:cubicBezTo>
                      <a:pt x="303" y="27"/>
                      <a:pt x="303" y="27"/>
                      <a:pt x="303" y="27"/>
                    </a:cubicBezTo>
                    <a:cubicBezTo>
                      <a:pt x="301" y="37"/>
                      <a:pt x="301" y="37"/>
                      <a:pt x="301" y="37"/>
                    </a:cubicBezTo>
                    <a:cubicBezTo>
                      <a:pt x="293" y="38"/>
                      <a:pt x="293" y="38"/>
                      <a:pt x="293" y="38"/>
                    </a:cubicBezTo>
                    <a:cubicBezTo>
                      <a:pt x="292" y="46"/>
                      <a:pt x="292" y="46"/>
                      <a:pt x="292" y="46"/>
                    </a:cubicBezTo>
                    <a:cubicBezTo>
                      <a:pt x="287" y="51"/>
                      <a:pt x="287" y="51"/>
                      <a:pt x="287" y="51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93" y="63"/>
                      <a:pt x="293" y="63"/>
                      <a:pt x="293" y="63"/>
                    </a:cubicBezTo>
                    <a:cubicBezTo>
                      <a:pt x="293" y="77"/>
                      <a:pt x="293" y="77"/>
                      <a:pt x="293" y="77"/>
                    </a:cubicBezTo>
                    <a:cubicBezTo>
                      <a:pt x="292" y="81"/>
                      <a:pt x="292" y="81"/>
                      <a:pt x="292" y="81"/>
                    </a:cubicBezTo>
                    <a:cubicBezTo>
                      <a:pt x="295" y="84"/>
                      <a:pt x="295" y="84"/>
                      <a:pt x="295" y="84"/>
                    </a:cubicBezTo>
                    <a:cubicBezTo>
                      <a:pt x="302" y="77"/>
                      <a:pt x="302" y="77"/>
                      <a:pt x="302" y="77"/>
                    </a:cubicBezTo>
                    <a:cubicBezTo>
                      <a:pt x="304" y="69"/>
                      <a:pt x="304" y="69"/>
                      <a:pt x="304" y="69"/>
                    </a:cubicBezTo>
                    <a:cubicBezTo>
                      <a:pt x="311" y="67"/>
                      <a:pt x="311" y="67"/>
                      <a:pt x="311" y="67"/>
                    </a:cubicBezTo>
                    <a:cubicBezTo>
                      <a:pt x="320" y="73"/>
                      <a:pt x="320" y="73"/>
                      <a:pt x="320" y="73"/>
                    </a:cubicBezTo>
                    <a:cubicBezTo>
                      <a:pt x="324" y="76"/>
                      <a:pt x="324" y="76"/>
                      <a:pt x="324" y="76"/>
                    </a:cubicBezTo>
                    <a:cubicBezTo>
                      <a:pt x="331" y="70"/>
                      <a:pt x="331" y="70"/>
                      <a:pt x="331" y="70"/>
                    </a:cubicBezTo>
                    <a:cubicBezTo>
                      <a:pt x="336" y="78"/>
                      <a:pt x="336" y="78"/>
                      <a:pt x="336" y="78"/>
                    </a:cubicBezTo>
                    <a:cubicBezTo>
                      <a:pt x="341" y="78"/>
                      <a:pt x="341" y="78"/>
                      <a:pt x="341" y="78"/>
                    </a:cubicBezTo>
                    <a:cubicBezTo>
                      <a:pt x="345" y="73"/>
                      <a:pt x="345" y="73"/>
                      <a:pt x="345" y="73"/>
                    </a:cubicBezTo>
                    <a:cubicBezTo>
                      <a:pt x="357" y="72"/>
                      <a:pt x="357" y="72"/>
                      <a:pt x="357" y="72"/>
                    </a:cubicBezTo>
                    <a:cubicBezTo>
                      <a:pt x="359" y="69"/>
                      <a:pt x="359" y="69"/>
                      <a:pt x="359" y="69"/>
                    </a:cubicBezTo>
                    <a:cubicBezTo>
                      <a:pt x="359" y="65"/>
                      <a:pt x="359" y="65"/>
                      <a:pt x="359" y="65"/>
                    </a:cubicBezTo>
                    <a:cubicBezTo>
                      <a:pt x="355" y="62"/>
                      <a:pt x="355" y="62"/>
                      <a:pt x="355" y="62"/>
                    </a:cubicBezTo>
                    <a:cubicBezTo>
                      <a:pt x="360" y="54"/>
                      <a:pt x="360" y="54"/>
                      <a:pt x="360" y="54"/>
                    </a:cubicBezTo>
                    <a:cubicBezTo>
                      <a:pt x="369" y="58"/>
                      <a:pt x="369" y="58"/>
                      <a:pt x="369" y="58"/>
                    </a:cubicBezTo>
                    <a:cubicBezTo>
                      <a:pt x="372" y="56"/>
                      <a:pt x="372" y="56"/>
                      <a:pt x="372" y="56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9" y="53"/>
                      <a:pt x="379" y="53"/>
                      <a:pt x="379" y="53"/>
                    </a:cubicBezTo>
                    <a:cubicBezTo>
                      <a:pt x="385" y="58"/>
                      <a:pt x="385" y="58"/>
                      <a:pt x="385" y="58"/>
                    </a:cubicBezTo>
                    <a:cubicBezTo>
                      <a:pt x="385" y="67"/>
                      <a:pt x="385" y="67"/>
                      <a:pt x="385" y="67"/>
                    </a:cubicBezTo>
                    <a:cubicBezTo>
                      <a:pt x="390" y="71"/>
                      <a:pt x="390" y="71"/>
                      <a:pt x="390" y="71"/>
                    </a:cubicBezTo>
                    <a:cubicBezTo>
                      <a:pt x="398" y="69"/>
                      <a:pt x="398" y="69"/>
                      <a:pt x="398" y="69"/>
                    </a:cubicBezTo>
                    <a:cubicBezTo>
                      <a:pt x="410" y="78"/>
                      <a:pt x="410" y="78"/>
                      <a:pt x="410" y="78"/>
                    </a:cubicBezTo>
                    <a:cubicBezTo>
                      <a:pt x="417" y="75"/>
                      <a:pt x="417" y="75"/>
                      <a:pt x="417" y="75"/>
                    </a:cubicBezTo>
                    <a:cubicBezTo>
                      <a:pt x="425" y="80"/>
                      <a:pt x="425" y="80"/>
                      <a:pt x="425" y="80"/>
                    </a:cubicBezTo>
                    <a:cubicBezTo>
                      <a:pt x="429" y="74"/>
                      <a:pt x="429" y="74"/>
                      <a:pt x="429" y="74"/>
                    </a:cubicBezTo>
                    <a:cubicBezTo>
                      <a:pt x="435" y="76"/>
                      <a:pt x="435" y="76"/>
                      <a:pt x="435" y="76"/>
                    </a:cubicBezTo>
                    <a:cubicBezTo>
                      <a:pt x="438" y="78"/>
                      <a:pt x="438" y="78"/>
                      <a:pt x="438" y="78"/>
                    </a:cubicBezTo>
                    <a:cubicBezTo>
                      <a:pt x="445" y="71"/>
                      <a:pt x="445" y="71"/>
                      <a:pt x="445" y="71"/>
                    </a:cubicBezTo>
                    <a:cubicBezTo>
                      <a:pt x="455" y="74"/>
                      <a:pt x="455" y="74"/>
                      <a:pt x="455" y="74"/>
                    </a:cubicBezTo>
                    <a:cubicBezTo>
                      <a:pt x="478" y="87"/>
                      <a:pt x="478" y="87"/>
                      <a:pt x="478" y="87"/>
                    </a:cubicBezTo>
                    <a:cubicBezTo>
                      <a:pt x="493" y="89"/>
                      <a:pt x="493" y="89"/>
                      <a:pt x="493" y="89"/>
                    </a:cubicBezTo>
                    <a:cubicBezTo>
                      <a:pt x="495" y="98"/>
                      <a:pt x="495" y="98"/>
                      <a:pt x="495" y="98"/>
                    </a:cubicBezTo>
                    <a:cubicBezTo>
                      <a:pt x="485" y="101"/>
                      <a:pt x="485" y="101"/>
                      <a:pt x="485" y="101"/>
                    </a:cubicBezTo>
                    <a:cubicBezTo>
                      <a:pt x="485" y="113"/>
                      <a:pt x="485" y="113"/>
                      <a:pt x="485" y="113"/>
                    </a:cubicBezTo>
                    <a:cubicBezTo>
                      <a:pt x="480" y="121"/>
                      <a:pt x="480" y="121"/>
                      <a:pt x="480" y="121"/>
                    </a:cubicBezTo>
                    <a:cubicBezTo>
                      <a:pt x="463" y="144"/>
                      <a:pt x="463" y="144"/>
                      <a:pt x="463" y="144"/>
                    </a:cubicBezTo>
                    <a:cubicBezTo>
                      <a:pt x="451" y="144"/>
                      <a:pt x="451" y="144"/>
                      <a:pt x="451" y="144"/>
                    </a:cubicBezTo>
                    <a:cubicBezTo>
                      <a:pt x="445" y="153"/>
                      <a:pt x="445" y="153"/>
                      <a:pt x="445" y="153"/>
                    </a:cubicBezTo>
                    <a:cubicBezTo>
                      <a:pt x="445" y="163"/>
                      <a:pt x="445" y="163"/>
                      <a:pt x="445" y="163"/>
                    </a:cubicBezTo>
                    <a:cubicBezTo>
                      <a:pt x="450" y="169"/>
                      <a:pt x="450" y="169"/>
                      <a:pt x="450" y="169"/>
                    </a:cubicBezTo>
                    <a:cubicBezTo>
                      <a:pt x="450" y="178"/>
                      <a:pt x="450" y="178"/>
                      <a:pt x="450" y="178"/>
                    </a:cubicBezTo>
                    <a:cubicBezTo>
                      <a:pt x="442" y="185"/>
                      <a:pt x="442" y="185"/>
                      <a:pt x="442" y="185"/>
                    </a:cubicBezTo>
                    <a:cubicBezTo>
                      <a:pt x="448" y="193"/>
                      <a:pt x="448" y="193"/>
                      <a:pt x="448" y="193"/>
                    </a:cubicBezTo>
                    <a:cubicBezTo>
                      <a:pt x="439" y="203"/>
                      <a:pt x="439" y="203"/>
                      <a:pt x="439" y="203"/>
                    </a:cubicBezTo>
                    <a:cubicBezTo>
                      <a:pt x="430" y="202"/>
                      <a:pt x="430" y="202"/>
                      <a:pt x="430" y="202"/>
                    </a:cubicBezTo>
                    <a:cubicBezTo>
                      <a:pt x="422" y="207"/>
                      <a:pt x="422" y="207"/>
                      <a:pt x="422" y="207"/>
                    </a:cubicBezTo>
                    <a:cubicBezTo>
                      <a:pt x="427" y="215"/>
                      <a:pt x="427" y="215"/>
                      <a:pt x="427" y="215"/>
                    </a:cubicBezTo>
                    <a:cubicBezTo>
                      <a:pt x="419" y="222"/>
                      <a:pt x="419" y="222"/>
                      <a:pt x="419" y="222"/>
                    </a:cubicBezTo>
                    <a:cubicBezTo>
                      <a:pt x="412" y="215"/>
                      <a:pt x="412" y="215"/>
                      <a:pt x="412" y="215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401" y="229"/>
                      <a:pt x="401" y="229"/>
                      <a:pt x="401" y="229"/>
                    </a:cubicBezTo>
                    <a:cubicBezTo>
                      <a:pt x="395" y="233"/>
                      <a:pt x="395" y="233"/>
                      <a:pt x="395" y="233"/>
                    </a:cubicBezTo>
                    <a:cubicBezTo>
                      <a:pt x="382" y="232"/>
                      <a:pt x="382" y="232"/>
                      <a:pt x="382" y="232"/>
                    </a:cubicBezTo>
                    <a:cubicBezTo>
                      <a:pt x="380" y="243"/>
                      <a:pt x="380" y="243"/>
                      <a:pt x="380" y="243"/>
                    </a:cubicBezTo>
                    <a:cubicBezTo>
                      <a:pt x="371" y="253"/>
                      <a:pt x="371" y="253"/>
                      <a:pt x="371" y="253"/>
                    </a:cubicBezTo>
                    <a:cubicBezTo>
                      <a:pt x="383" y="268"/>
                      <a:pt x="383" y="268"/>
                      <a:pt x="383" y="268"/>
                    </a:cubicBezTo>
                    <a:cubicBezTo>
                      <a:pt x="392" y="269"/>
                      <a:pt x="392" y="269"/>
                      <a:pt x="392" y="269"/>
                    </a:cubicBezTo>
                    <a:cubicBezTo>
                      <a:pt x="396" y="277"/>
                      <a:pt x="396" y="277"/>
                      <a:pt x="396" y="277"/>
                    </a:cubicBezTo>
                    <a:cubicBezTo>
                      <a:pt x="404" y="270"/>
                      <a:pt x="404" y="270"/>
                      <a:pt x="404" y="270"/>
                    </a:cubicBezTo>
                    <a:cubicBezTo>
                      <a:pt x="404" y="283"/>
                      <a:pt x="404" y="283"/>
                      <a:pt x="404" y="283"/>
                    </a:cubicBezTo>
                    <a:cubicBezTo>
                      <a:pt x="404" y="283"/>
                      <a:pt x="400" y="291"/>
                      <a:pt x="399" y="291"/>
                    </a:cubicBezTo>
                    <a:cubicBezTo>
                      <a:pt x="399" y="292"/>
                      <a:pt x="396" y="299"/>
                      <a:pt x="396" y="299"/>
                    </a:cubicBezTo>
                    <a:cubicBezTo>
                      <a:pt x="386" y="302"/>
                      <a:pt x="386" y="302"/>
                      <a:pt x="386" y="302"/>
                    </a:cubicBezTo>
                    <a:cubicBezTo>
                      <a:pt x="382" y="308"/>
                      <a:pt x="382" y="308"/>
                      <a:pt x="382" y="308"/>
                    </a:cubicBezTo>
                    <a:cubicBezTo>
                      <a:pt x="373" y="306"/>
                      <a:pt x="373" y="306"/>
                      <a:pt x="373" y="306"/>
                    </a:cubicBezTo>
                    <a:cubicBezTo>
                      <a:pt x="373" y="298"/>
                      <a:pt x="373" y="298"/>
                      <a:pt x="373" y="298"/>
                    </a:cubicBezTo>
                    <a:cubicBezTo>
                      <a:pt x="365" y="293"/>
                      <a:pt x="365" y="293"/>
                      <a:pt x="365" y="293"/>
                    </a:cubicBezTo>
                    <a:cubicBezTo>
                      <a:pt x="357" y="288"/>
                      <a:pt x="357" y="288"/>
                      <a:pt x="357" y="288"/>
                    </a:cubicBezTo>
                    <a:cubicBezTo>
                      <a:pt x="350" y="290"/>
                      <a:pt x="350" y="290"/>
                      <a:pt x="350" y="290"/>
                    </a:cubicBezTo>
                    <a:cubicBezTo>
                      <a:pt x="344" y="297"/>
                      <a:pt x="344" y="297"/>
                      <a:pt x="344" y="297"/>
                    </a:cubicBezTo>
                    <a:cubicBezTo>
                      <a:pt x="350" y="308"/>
                      <a:pt x="350" y="308"/>
                      <a:pt x="350" y="308"/>
                    </a:cubicBezTo>
                    <a:cubicBezTo>
                      <a:pt x="351" y="318"/>
                      <a:pt x="351" y="318"/>
                      <a:pt x="351" y="318"/>
                    </a:cubicBezTo>
                    <a:cubicBezTo>
                      <a:pt x="355" y="326"/>
                      <a:pt x="355" y="326"/>
                      <a:pt x="355" y="326"/>
                    </a:cubicBezTo>
                    <a:cubicBezTo>
                      <a:pt x="363" y="329"/>
                      <a:pt x="363" y="329"/>
                      <a:pt x="363" y="329"/>
                    </a:cubicBezTo>
                    <a:cubicBezTo>
                      <a:pt x="369" y="329"/>
                      <a:pt x="369" y="329"/>
                      <a:pt x="369" y="329"/>
                    </a:cubicBezTo>
                    <a:cubicBezTo>
                      <a:pt x="372" y="326"/>
                      <a:pt x="372" y="326"/>
                      <a:pt x="372" y="326"/>
                    </a:cubicBezTo>
                    <a:cubicBezTo>
                      <a:pt x="381" y="327"/>
                      <a:pt x="381" y="327"/>
                      <a:pt x="381" y="327"/>
                    </a:cubicBezTo>
                    <a:cubicBezTo>
                      <a:pt x="385" y="332"/>
                      <a:pt x="385" y="332"/>
                      <a:pt x="385" y="332"/>
                    </a:cubicBezTo>
                    <a:cubicBezTo>
                      <a:pt x="387" y="340"/>
                      <a:pt x="387" y="340"/>
                      <a:pt x="387" y="340"/>
                    </a:cubicBezTo>
                    <a:cubicBezTo>
                      <a:pt x="386" y="347"/>
                      <a:pt x="386" y="347"/>
                      <a:pt x="386" y="347"/>
                    </a:cubicBezTo>
                    <a:cubicBezTo>
                      <a:pt x="379" y="346"/>
                      <a:pt x="379" y="346"/>
                      <a:pt x="379" y="346"/>
                    </a:cubicBezTo>
                    <a:cubicBezTo>
                      <a:pt x="375" y="342"/>
                      <a:pt x="375" y="342"/>
                      <a:pt x="375" y="342"/>
                    </a:cubicBezTo>
                    <a:cubicBezTo>
                      <a:pt x="369" y="343"/>
                      <a:pt x="369" y="343"/>
                      <a:pt x="369" y="343"/>
                    </a:cubicBezTo>
                    <a:cubicBezTo>
                      <a:pt x="366" y="348"/>
                      <a:pt x="366" y="348"/>
                      <a:pt x="366" y="348"/>
                    </a:cubicBezTo>
                    <a:cubicBezTo>
                      <a:pt x="356" y="356"/>
                      <a:pt x="356" y="356"/>
                      <a:pt x="356" y="356"/>
                    </a:cubicBezTo>
                    <a:cubicBezTo>
                      <a:pt x="355" y="364"/>
                      <a:pt x="355" y="364"/>
                      <a:pt x="355" y="364"/>
                    </a:cubicBezTo>
                    <a:cubicBezTo>
                      <a:pt x="349" y="372"/>
                      <a:pt x="349" y="372"/>
                      <a:pt x="349" y="372"/>
                    </a:cubicBezTo>
                    <a:cubicBezTo>
                      <a:pt x="349" y="377"/>
                      <a:pt x="349" y="377"/>
                      <a:pt x="349" y="377"/>
                    </a:cubicBezTo>
                    <a:cubicBezTo>
                      <a:pt x="345" y="378"/>
                      <a:pt x="345" y="378"/>
                      <a:pt x="345" y="378"/>
                    </a:cubicBezTo>
                    <a:cubicBezTo>
                      <a:pt x="341" y="387"/>
                      <a:pt x="341" y="387"/>
                      <a:pt x="341" y="387"/>
                    </a:cubicBezTo>
                    <a:cubicBezTo>
                      <a:pt x="341" y="387"/>
                      <a:pt x="336" y="395"/>
                      <a:pt x="335" y="396"/>
                    </a:cubicBezTo>
                    <a:cubicBezTo>
                      <a:pt x="335" y="396"/>
                      <a:pt x="329" y="401"/>
                      <a:pt x="329" y="401"/>
                    </a:cubicBezTo>
                    <a:cubicBezTo>
                      <a:pt x="343" y="403"/>
                      <a:pt x="343" y="403"/>
                      <a:pt x="343" y="403"/>
                    </a:cubicBezTo>
                    <a:cubicBezTo>
                      <a:pt x="351" y="401"/>
                      <a:pt x="351" y="401"/>
                      <a:pt x="351" y="401"/>
                    </a:cubicBezTo>
                    <a:cubicBezTo>
                      <a:pt x="359" y="405"/>
                      <a:pt x="359" y="405"/>
                      <a:pt x="359" y="405"/>
                    </a:cubicBezTo>
                    <a:cubicBezTo>
                      <a:pt x="362" y="409"/>
                      <a:pt x="362" y="409"/>
                      <a:pt x="362" y="409"/>
                    </a:cubicBezTo>
                    <a:cubicBezTo>
                      <a:pt x="358" y="417"/>
                      <a:pt x="358" y="417"/>
                      <a:pt x="358" y="417"/>
                    </a:cubicBezTo>
                    <a:cubicBezTo>
                      <a:pt x="354" y="419"/>
                      <a:pt x="354" y="419"/>
                      <a:pt x="354" y="419"/>
                    </a:cubicBezTo>
                    <a:lnTo>
                      <a:pt x="358" y="422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73"/>
              <p:cNvSpPr>
                <a:spLocks/>
              </p:cNvSpPr>
              <p:nvPr/>
            </p:nvSpPr>
            <p:spPr bwMode="auto">
              <a:xfrm>
                <a:off x="863432" y="3358405"/>
                <a:ext cx="1295520" cy="1074483"/>
              </a:xfrm>
              <a:custGeom>
                <a:avLst/>
                <a:gdLst>
                  <a:gd name="T0" fmla="*/ 63 w 421"/>
                  <a:gd name="T1" fmla="*/ 316 h 349"/>
                  <a:gd name="T2" fmla="*/ 45 w 421"/>
                  <a:gd name="T3" fmla="*/ 294 h 349"/>
                  <a:gd name="T4" fmla="*/ 35 w 421"/>
                  <a:gd name="T5" fmla="*/ 266 h 349"/>
                  <a:gd name="T6" fmla="*/ 17 w 421"/>
                  <a:gd name="T7" fmla="*/ 236 h 349"/>
                  <a:gd name="T8" fmla="*/ 18 w 421"/>
                  <a:gd name="T9" fmla="*/ 202 h 349"/>
                  <a:gd name="T10" fmla="*/ 34 w 421"/>
                  <a:gd name="T11" fmla="*/ 176 h 349"/>
                  <a:gd name="T12" fmla="*/ 17 w 421"/>
                  <a:gd name="T13" fmla="*/ 147 h 349"/>
                  <a:gd name="T14" fmla="*/ 0 w 421"/>
                  <a:gd name="T15" fmla="*/ 135 h 349"/>
                  <a:gd name="T16" fmla="*/ 22 w 421"/>
                  <a:gd name="T17" fmla="*/ 101 h 349"/>
                  <a:gd name="T18" fmla="*/ 51 w 421"/>
                  <a:gd name="T19" fmla="*/ 109 h 349"/>
                  <a:gd name="T20" fmla="*/ 52 w 421"/>
                  <a:gd name="T21" fmla="*/ 84 h 349"/>
                  <a:gd name="T22" fmla="*/ 58 w 421"/>
                  <a:gd name="T23" fmla="*/ 51 h 349"/>
                  <a:gd name="T24" fmla="*/ 82 w 421"/>
                  <a:gd name="T25" fmla="*/ 32 h 349"/>
                  <a:gd name="T26" fmla="*/ 96 w 421"/>
                  <a:gd name="T27" fmla="*/ 31 h 349"/>
                  <a:gd name="T28" fmla="*/ 107 w 421"/>
                  <a:gd name="T29" fmla="*/ 10 h 349"/>
                  <a:gd name="T30" fmla="*/ 122 w 421"/>
                  <a:gd name="T31" fmla="*/ 5 h 349"/>
                  <a:gd name="T32" fmla="*/ 146 w 421"/>
                  <a:gd name="T33" fmla="*/ 10 h 349"/>
                  <a:gd name="T34" fmla="*/ 163 w 421"/>
                  <a:gd name="T35" fmla="*/ 18 h 349"/>
                  <a:gd name="T36" fmla="*/ 180 w 421"/>
                  <a:gd name="T37" fmla="*/ 14 h 349"/>
                  <a:gd name="T38" fmla="*/ 196 w 421"/>
                  <a:gd name="T39" fmla="*/ 17 h 349"/>
                  <a:gd name="T40" fmla="*/ 212 w 421"/>
                  <a:gd name="T41" fmla="*/ 29 h 349"/>
                  <a:gd name="T42" fmla="*/ 236 w 421"/>
                  <a:gd name="T43" fmla="*/ 36 h 349"/>
                  <a:gd name="T44" fmla="*/ 268 w 421"/>
                  <a:gd name="T45" fmla="*/ 52 h 349"/>
                  <a:gd name="T46" fmla="*/ 293 w 421"/>
                  <a:gd name="T47" fmla="*/ 69 h 349"/>
                  <a:gd name="T48" fmla="*/ 321 w 421"/>
                  <a:gd name="T49" fmla="*/ 90 h 349"/>
                  <a:gd name="T50" fmla="*/ 350 w 421"/>
                  <a:gd name="T51" fmla="*/ 102 h 349"/>
                  <a:gd name="T52" fmla="*/ 371 w 421"/>
                  <a:gd name="T53" fmla="*/ 121 h 349"/>
                  <a:gd name="T54" fmla="*/ 397 w 421"/>
                  <a:gd name="T55" fmla="*/ 134 h 349"/>
                  <a:gd name="T56" fmla="*/ 421 w 421"/>
                  <a:gd name="T57" fmla="*/ 137 h 349"/>
                  <a:gd name="T58" fmla="*/ 404 w 421"/>
                  <a:gd name="T59" fmla="*/ 163 h 349"/>
                  <a:gd name="T60" fmla="*/ 383 w 421"/>
                  <a:gd name="T61" fmla="*/ 167 h 349"/>
                  <a:gd name="T62" fmla="*/ 363 w 421"/>
                  <a:gd name="T63" fmla="*/ 170 h 349"/>
                  <a:gd name="T64" fmla="*/ 341 w 421"/>
                  <a:gd name="T65" fmla="*/ 165 h 349"/>
                  <a:gd name="T66" fmla="*/ 327 w 421"/>
                  <a:gd name="T67" fmla="*/ 166 h 349"/>
                  <a:gd name="T68" fmla="*/ 300 w 421"/>
                  <a:gd name="T69" fmla="*/ 175 h 349"/>
                  <a:gd name="T70" fmla="*/ 287 w 421"/>
                  <a:gd name="T71" fmla="*/ 182 h 349"/>
                  <a:gd name="T72" fmla="*/ 262 w 421"/>
                  <a:gd name="T73" fmla="*/ 192 h 349"/>
                  <a:gd name="T74" fmla="*/ 243 w 421"/>
                  <a:gd name="T75" fmla="*/ 199 h 349"/>
                  <a:gd name="T76" fmla="*/ 243 w 421"/>
                  <a:gd name="T77" fmla="*/ 220 h 349"/>
                  <a:gd name="T78" fmla="*/ 228 w 421"/>
                  <a:gd name="T79" fmla="*/ 239 h 349"/>
                  <a:gd name="T80" fmla="*/ 217 w 421"/>
                  <a:gd name="T81" fmla="*/ 248 h 349"/>
                  <a:gd name="T82" fmla="*/ 202 w 421"/>
                  <a:gd name="T83" fmla="*/ 263 h 349"/>
                  <a:gd name="T84" fmla="*/ 203 w 421"/>
                  <a:gd name="T85" fmla="*/ 296 h 349"/>
                  <a:gd name="T86" fmla="*/ 172 w 421"/>
                  <a:gd name="T87" fmla="*/ 314 h 349"/>
                  <a:gd name="T88" fmla="*/ 162 w 421"/>
                  <a:gd name="T89" fmla="*/ 328 h 349"/>
                  <a:gd name="T90" fmla="*/ 140 w 421"/>
                  <a:gd name="T91" fmla="*/ 319 h 349"/>
                  <a:gd name="T92" fmla="*/ 121 w 421"/>
                  <a:gd name="T93" fmla="*/ 330 h 349"/>
                  <a:gd name="T94" fmla="*/ 95 w 421"/>
                  <a:gd name="T95" fmla="*/ 346 h 349"/>
                  <a:gd name="T96" fmla="*/ 77 w 421"/>
                  <a:gd name="T97" fmla="*/ 34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1" h="349">
                    <a:moveTo>
                      <a:pt x="72" y="337"/>
                    </a:moveTo>
                    <a:cubicBezTo>
                      <a:pt x="71" y="334"/>
                      <a:pt x="67" y="332"/>
                      <a:pt x="68" y="329"/>
                    </a:cubicBezTo>
                    <a:cubicBezTo>
                      <a:pt x="68" y="325"/>
                      <a:pt x="65" y="318"/>
                      <a:pt x="63" y="316"/>
                    </a:cubicBezTo>
                    <a:cubicBezTo>
                      <a:pt x="61" y="314"/>
                      <a:pt x="59" y="312"/>
                      <a:pt x="57" y="307"/>
                    </a:cubicBezTo>
                    <a:cubicBezTo>
                      <a:pt x="55" y="303"/>
                      <a:pt x="55" y="303"/>
                      <a:pt x="54" y="298"/>
                    </a:cubicBezTo>
                    <a:cubicBezTo>
                      <a:pt x="54" y="293"/>
                      <a:pt x="48" y="297"/>
                      <a:pt x="45" y="294"/>
                    </a:cubicBezTo>
                    <a:cubicBezTo>
                      <a:pt x="41" y="291"/>
                      <a:pt x="43" y="289"/>
                      <a:pt x="43" y="285"/>
                    </a:cubicBezTo>
                    <a:cubicBezTo>
                      <a:pt x="43" y="281"/>
                      <a:pt x="47" y="279"/>
                      <a:pt x="47" y="273"/>
                    </a:cubicBezTo>
                    <a:cubicBezTo>
                      <a:pt x="48" y="267"/>
                      <a:pt x="41" y="268"/>
                      <a:pt x="35" y="266"/>
                    </a:cubicBezTo>
                    <a:cubicBezTo>
                      <a:pt x="30" y="263"/>
                      <a:pt x="25" y="260"/>
                      <a:pt x="25" y="255"/>
                    </a:cubicBezTo>
                    <a:cubicBezTo>
                      <a:pt x="25" y="250"/>
                      <a:pt x="25" y="245"/>
                      <a:pt x="21" y="245"/>
                    </a:cubicBezTo>
                    <a:cubicBezTo>
                      <a:pt x="18" y="245"/>
                      <a:pt x="17" y="240"/>
                      <a:pt x="17" y="236"/>
                    </a:cubicBezTo>
                    <a:cubicBezTo>
                      <a:pt x="17" y="232"/>
                      <a:pt x="21" y="230"/>
                      <a:pt x="23" y="227"/>
                    </a:cubicBezTo>
                    <a:cubicBezTo>
                      <a:pt x="25" y="225"/>
                      <a:pt x="26" y="216"/>
                      <a:pt x="26" y="212"/>
                    </a:cubicBezTo>
                    <a:cubicBezTo>
                      <a:pt x="26" y="209"/>
                      <a:pt x="21" y="205"/>
                      <a:pt x="18" y="202"/>
                    </a:cubicBezTo>
                    <a:cubicBezTo>
                      <a:pt x="16" y="200"/>
                      <a:pt x="19" y="192"/>
                      <a:pt x="22" y="187"/>
                    </a:cubicBezTo>
                    <a:cubicBezTo>
                      <a:pt x="25" y="181"/>
                      <a:pt x="25" y="183"/>
                      <a:pt x="30" y="185"/>
                    </a:cubicBezTo>
                    <a:cubicBezTo>
                      <a:pt x="34" y="188"/>
                      <a:pt x="31" y="180"/>
                      <a:pt x="34" y="176"/>
                    </a:cubicBezTo>
                    <a:cubicBezTo>
                      <a:pt x="38" y="171"/>
                      <a:pt x="38" y="165"/>
                      <a:pt x="37" y="160"/>
                    </a:cubicBezTo>
                    <a:cubicBezTo>
                      <a:pt x="36" y="155"/>
                      <a:pt x="31" y="155"/>
                      <a:pt x="28" y="151"/>
                    </a:cubicBezTo>
                    <a:cubicBezTo>
                      <a:pt x="25" y="148"/>
                      <a:pt x="18" y="151"/>
                      <a:pt x="17" y="147"/>
                    </a:cubicBezTo>
                    <a:cubicBezTo>
                      <a:pt x="16" y="144"/>
                      <a:pt x="14" y="140"/>
                      <a:pt x="13" y="140"/>
                    </a:cubicBezTo>
                    <a:cubicBezTo>
                      <a:pt x="12" y="140"/>
                      <a:pt x="10" y="140"/>
                      <a:pt x="6" y="140"/>
                    </a:cubicBezTo>
                    <a:cubicBezTo>
                      <a:pt x="2" y="141"/>
                      <a:pt x="0" y="140"/>
                      <a:pt x="0" y="135"/>
                    </a:cubicBezTo>
                    <a:cubicBezTo>
                      <a:pt x="0" y="130"/>
                      <a:pt x="5" y="127"/>
                      <a:pt x="5" y="123"/>
                    </a:cubicBezTo>
                    <a:cubicBezTo>
                      <a:pt x="6" y="119"/>
                      <a:pt x="15" y="118"/>
                      <a:pt x="15" y="109"/>
                    </a:cubicBezTo>
                    <a:cubicBezTo>
                      <a:pt x="15" y="100"/>
                      <a:pt x="18" y="101"/>
                      <a:pt x="22" y="101"/>
                    </a:cubicBezTo>
                    <a:cubicBezTo>
                      <a:pt x="27" y="102"/>
                      <a:pt x="29" y="103"/>
                      <a:pt x="29" y="110"/>
                    </a:cubicBezTo>
                    <a:cubicBezTo>
                      <a:pt x="29" y="118"/>
                      <a:pt x="36" y="116"/>
                      <a:pt x="42" y="116"/>
                    </a:cubicBezTo>
                    <a:cubicBezTo>
                      <a:pt x="48" y="116"/>
                      <a:pt x="50" y="116"/>
                      <a:pt x="51" y="109"/>
                    </a:cubicBezTo>
                    <a:cubicBezTo>
                      <a:pt x="52" y="102"/>
                      <a:pt x="53" y="103"/>
                      <a:pt x="53" y="100"/>
                    </a:cubicBezTo>
                    <a:cubicBezTo>
                      <a:pt x="52" y="96"/>
                      <a:pt x="47" y="95"/>
                      <a:pt x="46" y="91"/>
                    </a:cubicBezTo>
                    <a:cubicBezTo>
                      <a:pt x="45" y="86"/>
                      <a:pt x="52" y="87"/>
                      <a:pt x="52" y="84"/>
                    </a:cubicBezTo>
                    <a:cubicBezTo>
                      <a:pt x="52" y="81"/>
                      <a:pt x="50" y="78"/>
                      <a:pt x="50" y="74"/>
                    </a:cubicBezTo>
                    <a:cubicBezTo>
                      <a:pt x="50" y="71"/>
                      <a:pt x="55" y="65"/>
                      <a:pt x="58" y="63"/>
                    </a:cubicBezTo>
                    <a:cubicBezTo>
                      <a:pt x="60" y="61"/>
                      <a:pt x="58" y="54"/>
                      <a:pt x="58" y="51"/>
                    </a:cubicBezTo>
                    <a:cubicBezTo>
                      <a:pt x="59" y="48"/>
                      <a:pt x="67" y="47"/>
                      <a:pt x="71" y="47"/>
                    </a:cubicBezTo>
                    <a:cubicBezTo>
                      <a:pt x="75" y="46"/>
                      <a:pt x="71" y="39"/>
                      <a:pt x="78" y="36"/>
                    </a:cubicBezTo>
                    <a:cubicBezTo>
                      <a:pt x="81" y="34"/>
                      <a:pt x="82" y="33"/>
                      <a:pt x="82" y="32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3" y="18"/>
                      <a:pt x="163" y="18"/>
                      <a:pt x="163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94" y="10"/>
                      <a:pt x="194" y="10"/>
                      <a:pt x="194" y="10"/>
                    </a:cubicBezTo>
                    <a:cubicBezTo>
                      <a:pt x="196" y="17"/>
                      <a:pt x="196" y="17"/>
                      <a:pt x="196" y="17"/>
                    </a:cubicBezTo>
                    <a:cubicBezTo>
                      <a:pt x="199" y="23"/>
                      <a:pt x="199" y="23"/>
                      <a:pt x="199" y="23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212" y="29"/>
                      <a:pt x="212" y="29"/>
                      <a:pt x="212" y="29"/>
                    </a:cubicBezTo>
                    <a:cubicBezTo>
                      <a:pt x="216" y="28"/>
                      <a:pt x="216" y="28"/>
                      <a:pt x="216" y="28"/>
                    </a:cubicBezTo>
                    <a:cubicBezTo>
                      <a:pt x="216" y="24"/>
                      <a:pt x="216" y="24"/>
                      <a:pt x="216" y="24"/>
                    </a:cubicBezTo>
                    <a:cubicBezTo>
                      <a:pt x="236" y="36"/>
                      <a:pt x="236" y="36"/>
                      <a:pt x="236" y="36"/>
                    </a:cubicBezTo>
                    <a:cubicBezTo>
                      <a:pt x="252" y="37"/>
                      <a:pt x="252" y="37"/>
                      <a:pt x="252" y="37"/>
                    </a:cubicBezTo>
                    <a:cubicBezTo>
                      <a:pt x="253" y="52"/>
                      <a:pt x="253" y="52"/>
                      <a:pt x="253" y="52"/>
                    </a:cubicBezTo>
                    <a:cubicBezTo>
                      <a:pt x="268" y="52"/>
                      <a:pt x="268" y="52"/>
                      <a:pt x="268" y="52"/>
                    </a:cubicBezTo>
                    <a:cubicBezTo>
                      <a:pt x="282" y="65"/>
                      <a:pt x="282" y="65"/>
                      <a:pt x="282" y="65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93" y="85"/>
                      <a:pt x="293" y="85"/>
                      <a:pt x="293" y="85"/>
                    </a:cubicBezTo>
                    <a:cubicBezTo>
                      <a:pt x="305" y="96"/>
                      <a:pt x="305" y="96"/>
                      <a:pt x="305" y="96"/>
                    </a:cubicBezTo>
                    <a:cubicBezTo>
                      <a:pt x="321" y="90"/>
                      <a:pt x="321" y="90"/>
                      <a:pt x="321" y="90"/>
                    </a:cubicBezTo>
                    <a:cubicBezTo>
                      <a:pt x="333" y="93"/>
                      <a:pt x="333" y="93"/>
                      <a:pt x="333" y="93"/>
                    </a:cubicBezTo>
                    <a:cubicBezTo>
                      <a:pt x="341" y="88"/>
                      <a:pt x="341" y="88"/>
                      <a:pt x="341" y="88"/>
                    </a:cubicBezTo>
                    <a:cubicBezTo>
                      <a:pt x="350" y="102"/>
                      <a:pt x="350" y="102"/>
                      <a:pt x="350" y="102"/>
                    </a:cubicBezTo>
                    <a:cubicBezTo>
                      <a:pt x="360" y="105"/>
                      <a:pt x="360" y="105"/>
                      <a:pt x="360" y="105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71" y="121"/>
                      <a:pt x="371" y="121"/>
                      <a:pt x="371" y="121"/>
                    </a:cubicBezTo>
                    <a:cubicBezTo>
                      <a:pt x="386" y="126"/>
                      <a:pt x="386" y="126"/>
                      <a:pt x="386" y="126"/>
                    </a:cubicBezTo>
                    <a:cubicBezTo>
                      <a:pt x="392" y="138"/>
                      <a:pt x="392" y="138"/>
                      <a:pt x="392" y="138"/>
                    </a:cubicBezTo>
                    <a:cubicBezTo>
                      <a:pt x="397" y="134"/>
                      <a:pt x="397" y="134"/>
                      <a:pt x="397" y="134"/>
                    </a:cubicBezTo>
                    <a:cubicBezTo>
                      <a:pt x="405" y="136"/>
                      <a:pt x="405" y="136"/>
                      <a:pt x="405" y="136"/>
                    </a:cubicBezTo>
                    <a:cubicBezTo>
                      <a:pt x="412" y="127"/>
                      <a:pt x="412" y="127"/>
                      <a:pt x="412" y="127"/>
                    </a:cubicBezTo>
                    <a:cubicBezTo>
                      <a:pt x="421" y="137"/>
                      <a:pt x="421" y="137"/>
                      <a:pt x="421" y="137"/>
                    </a:cubicBezTo>
                    <a:cubicBezTo>
                      <a:pt x="418" y="140"/>
                      <a:pt x="418" y="140"/>
                      <a:pt x="418" y="140"/>
                    </a:cubicBezTo>
                    <a:cubicBezTo>
                      <a:pt x="416" y="163"/>
                      <a:pt x="416" y="163"/>
                      <a:pt x="416" y="163"/>
                    </a:cubicBezTo>
                    <a:cubicBezTo>
                      <a:pt x="404" y="163"/>
                      <a:pt x="404" y="163"/>
                      <a:pt x="404" y="163"/>
                    </a:cubicBezTo>
                    <a:cubicBezTo>
                      <a:pt x="397" y="167"/>
                      <a:pt x="397" y="167"/>
                      <a:pt x="397" y="167"/>
                    </a:cubicBezTo>
                    <a:cubicBezTo>
                      <a:pt x="393" y="164"/>
                      <a:pt x="393" y="164"/>
                      <a:pt x="393" y="164"/>
                    </a:cubicBezTo>
                    <a:cubicBezTo>
                      <a:pt x="383" y="167"/>
                      <a:pt x="383" y="167"/>
                      <a:pt x="383" y="167"/>
                    </a:cubicBezTo>
                    <a:cubicBezTo>
                      <a:pt x="377" y="173"/>
                      <a:pt x="377" y="173"/>
                      <a:pt x="377" y="173"/>
                    </a:cubicBez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63" y="170"/>
                      <a:pt x="363" y="170"/>
                      <a:pt x="363" y="170"/>
                    </a:cubicBezTo>
                    <a:cubicBezTo>
                      <a:pt x="357" y="160"/>
                      <a:pt x="357" y="160"/>
                      <a:pt x="357" y="160"/>
                    </a:cubicBezTo>
                    <a:cubicBezTo>
                      <a:pt x="350" y="159"/>
                      <a:pt x="350" y="159"/>
                      <a:pt x="350" y="159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35" y="164"/>
                      <a:pt x="335" y="164"/>
                      <a:pt x="335" y="164"/>
                    </a:cubicBezTo>
                    <a:cubicBezTo>
                      <a:pt x="332" y="169"/>
                      <a:pt x="332" y="169"/>
                      <a:pt x="332" y="169"/>
                    </a:cubicBezTo>
                    <a:cubicBezTo>
                      <a:pt x="327" y="166"/>
                      <a:pt x="327" y="166"/>
                      <a:pt x="327" y="166"/>
                    </a:cubicBezTo>
                    <a:cubicBezTo>
                      <a:pt x="311" y="166"/>
                      <a:pt x="311" y="166"/>
                      <a:pt x="311" y="166"/>
                    </a:cubicBezTo>
                    <a:cubicBezTo>
                      <a:pt x="311" y="173"/>
                      <a:pt x="311" y="173"/>
                      <a:pt x="311" y="173"/>
                    </a:cubicBezTo>
                    <a:cubicBezTo>
                      <a:pt x="300" y="175"/>
                      <a:pt x="300" y="175"/>
                      <a:pt x="300" y="175"/>
                    </a:cubicBezTo>
                    <a:cubicBezTo>
                      <a:pt x="294" y="168"/>
                      <a:pt x="294" y="168"/>
                      <a:pt x="294" y="168"/>
                    </a:cubicBezTo>
                    <a:cubicBezTo>
                      <a:pt x="289" y="173"/>
                      <a:pt x="289" y="173"/>
                      <a:pt x="289" y="173"/>
                    </a:cubicBezTo>
                    <a:cubicBezTo>
                      <a:pt x="287" y="182"/>
                      <a:pt x="287" y="182"/>
                      <a:pt x="287" y="182"/>
                    </a:cubicBezTo>
                    <a:cubicBezTo>
                      <a:pt x="280" y="188"/>
                      <a:pt x="280" y="188"/>
                      <a:pt x="280" y="188"/>
                    </a:cubicBezTo>
                    <a:cubicBezTo>
                      <a:pt x="270" y="189"/>
                      <a:pt x="270" y="189"/>
                      <a:pt x="270" y="189"/>
                    </a:cubicBezTo>
                    <a:cubicBezTo>
                      <a:pt x="262" y="192"/>
                      <a:pt x="262" y="192"/>
                      <a:pt x="262" y="192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36" y="203"/>
                      <a:pt x="236" y="203"/>
                      <a:pt x="236" y="203"/>
                    </a:cubicBezTo>
                    <a:cubicBezTo>
                      <a:pt x="235" y="212"/>
                      <a:pt x="235" y="212"/>
                      <a:pt x="235" y="212"/>
                    </a:cubicBezTo>
                    <a:cubicBezTo>
                      <a:pt x="243" y="220"/>
                      <a:pt x="243" y="220"/>
                      <a:pt x="243" y="220"/>
                    </a:cubicBezTo>
                    <a:cubicBezTo>
                      <a:pt x="243" y="231"/>
                      <a:pt x="243" y="231"/>
                      <a:pt x="243" y="231"/>
                    </a:cubicBezTo>
                    <a:cubicBezTo>
                      <a:pt x="232" y="232"/>
                      <a:pt x="232" y="232"/>
                      <a:pt x="232" y="232"/>
                    </a:cubicBezTo>
                    <a:cubicBezTo>
                      <a:pt x="228" y="239"/>
                      <a:pt x="228" y="239"/>
                      <a:pt x="228" y="239"/>
                    </a:cubicBezTo>
                    <a:cubicBezTo>
                      <a:pt x="222" y="239"/>
                      <a:pt x="222" y="239"/>
                      <a:pt x="222" y="239"/>
                    </a:cubicBezTo>
                    <a:cubicBezTo>
                      <a:pt x="222" y="243"/>
                      <a:pt x="222" y="243"/>
                      <a:pt x="222" y="243"/>
                    </a:cubicBezTo>
                    <a:cubicBezTo>
                      <a:pt x="217" y="248"/>
                      <a:pt x="217" y="248"/>
                      <a:pt x="217" y="248"/>
                    </a:cubicBezTo>
                    <a:cubicBezTo>
                      <a:pt x="209" y="248"/>
                      <a:pt x="209" y="248"/>
                      <a:pt x="209" y="248"/>
                    </a:cubicBezTo>
                    <a:cubicBezTo>
                      <a:pt x="201" y="256"/>
                      <a:pt x="201" y="256"/>
                      <a:pt x="201" y="256"/>
                    </a:cubicBezTo>
                    <a:cubicBezTo>
                      <a:pt x="202" y="263"/>
                      <a:pt x="202" y="263"/>
                      <a:pt x="202" y="263"/>
                    </a:cubicBezTo>
                    <a:cubicBezTo>
                      <a:pt x="200" y="277"/>
                      <a:pt x="200" y="277"/>
                      <a:pt x="200" y="277"/>
                    </a:cubicBezTo>
                    <a:cubicBezTo>
                      <a:pt x="203" y="282"/>
                      <a:pt x="203" y="282"/>
                      <a:pt x="203" y="282"/>
                    </a:cubicBezTo>
                    <a:cubicBezTo>
                      <a:pt x="203" y="296"/>
                      <a:pt x="203" y="296"/>
                      <a:pt x="203" y="296"/>
                    </a:cubicBezTo>
                    <a:cubicBezTo>
                      <a:pt x="193" y="294"/>
                      <a:pt x="193" y="294"/>
                      <a:pt x="193" y="294"/>
                    </a:cubicBezTo>
                    <a:cubicBezTo>
                      <a:pt x="191" y="301"/>
                      <a:pt x="191" y="301"/>
                      <a:pt x="191" y="301"/>
                    </a:cubicBezTo>
                    <a:cubicBezTo>
                      <a:pt x="172" y="314"/>
                      <a:pt x="172" y="314"/>
                      <a:pt x="172" y="314"/>
                    </a:cubicBezTo>
                    <a:cubicBezTo>
                      <a:pt x="163" y="317"/>
                      <a:pt x="163" y="317"/>
                      <a:pt x="163" y="317"/>
                    </a:cubicBezTo>
                    <a:cubicBezTo>
                      <a:pt x="166" y="325"/>
                      <a:pt x="166" y="325"/>
                      <a:pt x="166" y="325"/>
                    </a:cubicBezTo>
                    <a:cubicBezTo>
                      <a:pt x="162" y="328"/>
                      <a:pt x="162" y="328"/>
                      <a:pt x="162" y="328"/>
                    </a:cubicBezTo>
                    <a:cubicBezTo>
                      <a:pt x="161" y="328"/>
                      <a:pt x="155" y="328"/>
                      <a:pt x="155" y="328"/>
                    </a:cubicBezTo>
                    <a:cubicBezTo>
                      <a:pt x="154" y="327"/>
                      <a:pt x="149" y="326"/>
                      <a:pt x="149" y="323"/>
                    </a:cubicBezTo>
                    <a:cubicBezTo>
                      <a:pt x="149" y="320"/>
                      <a:pt x="143" y="319"/>
                      <a:pt x="140" y="319"/>
                    </a:cubicBezTo>
                    <a:cubicBezTo>
                      <a:pt x="137" y="319"/>
                      <a:pt x="134" y="323"/>
                      <a:pt x="134" y="323"/>
                    </a:cubicBezTo>
                    <a:cubicBezTo>
                      <a:pt x="121" y="324"/>
                      <a:pt x="121" y="324"/>
                      <a:pt x="121" y="324"/>
                    </a:cubicBezTo>
                    <a:cubicBezTo>
                      <a:pt x="121" y="324"/>
                      <a:pt x="120" y="328"/>
                      <a:pt x="121" y="330"/>
                    </a:cubicBezTo>
                    <a:cubicBezTo>
                      <a:pt x="121" y="333"/>
                      <a:pt x="108" y="344"/>
                      <a:pt x="108" y="344"/>
                    </a:cubicBezTo>
                    <a:cubicBezTo>
                      <a:pt x="98" y="344"/>
                      <a:pt x="98" y="344"/>
                      <a:pt x="98" y="344"/>
                    </a:cubicBezTo>
                    <a:cubicBezTo>
                      <a:pt x="98" y="344"/>
                      <a:pt x="95" y="345"/>
                      <a:pt x="95" y="346"/>
                    </a:cubicBezTo>
                    <a:cubicBezTo>
                      <a:pt x="95" y="348"/>
                      <a:pt x="91" y="349"/>
                      <a:pt x="89" y="349"/>
                    </a:cubicBezTo>
                    <a:cubicBezTo>
                      <a:pt x="87" y="349"/>
                      <a:pt x="84" y="344"/>
                      <a:pt x="84" y="344"/>
                    </a:cubicBezTo>
                    <a:cubicBezTo>
                      <a:pt x="77" y="343"/>
                      <a:pt x="77" y="343"/>
                      <a:pt x="77" y="343"/>
                    </a:cubicBezTo>
                    <a:cubicBezTo>
                      <a:pt x="75" y="336"/>
                      <a:pt x="75" y="336"/>
                      <a:pt x="75" y="336"/>
                    </a:cubicBezTo>
                    <a:lnTo>
                      <a:pt x="72" y="337"/>
                    </a:ln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4"/>
              <p:cNvSpPr>
                <a:spLocks noEditPoints="1"/>
              </p:cNvSpPr>
              <p:nvPr/>
            </p:nvSpPr>
            <p:spPr bwMode="auto">
              <a:xfrm>
                <a:off x="561042" y="1622347"/>
                <a:ext cx="3446021" cy="2296324"/>
              </a:xfrm>
              <a:custGeom>
                <a:avLst/>
                <a:gdLst>
                  <a:gd name="T0" fmla="*/ 283 w 1120"/>
                  <a:gd name="T1" fmla="*/ 448 h 746"/>
                  <a:gd name="T2" fmla="*/ 397 w 1120"/>
                  <a:gd name="T3" fmla="*/ 385 h 746"/>
                  <a:gd name="T4" fmla="*/ 457 w 1120"/>
                  <a:gd name="T5" fmla="*/ 333 h 746"/>
                  <a:gd name="T6" fmla="*/ 544 w 1120"/>
                  <a:gd name="T7" fmla="*/ 233 h 746"/>
                  <a:gd name="T8" fmla="*/ 598 w 1120"/>
                  <a:gd name="T9" fmla="*/ 260 h 746"/>
                  <a:gd name="T10" fmla="*/ 625 w 1120"/>
                  <a:gd name="T11" fmla="*/ 394 h 746"/>
                  <a:gd name="T12" fmla="*/ 520 w 1120"/>
                  <a:gd name="T13" fmla="*/ 330 h 746"/>
                  <a:gd name="T14" fmla="*/ 480 w 1120"/>
                  <a:gd name="T15" fmla="*/ 414 h 746"/>
                  <a:gd name="T16" fmla="*/ 498 w 1120"/>
                  <a:gd name="T17" fmla="*/ 445 h 746"/>
                  <a:gd name="T18" fmla="*/ 549 w 1120"/>
                  <a:gd name="T19" fmla="*/ 472 h 746"/>
                  <a:gd name="T20" fmla="*/ 622 w 1120"/>
                  <a:gd name="T21" fmla="*/ 464 h 746"/>
                  <a:gd name="T22" fmla="*/ 700 w 1120"/>
                  <a:gd name="T23" fmla="*/ 406 h 746"/>
                  <a:gd name="T24" fmla="*/ 692 w 1120"/>
                  <a:gd name="T25" fmla="*/ 469 h 746"/>
                  <a:gd name="T26" fmla="*/ 807 w 1120"/>
                  <a:gd name="T27" fmla="*/ 457 h 746"/>
                  <a:gd name="T28" fmla="*/ 842 w 1120"/>
                  <a:gd name="T29" fmla="*/ 491 h 746"/>
                  <a:gd name="T30" fmla="*/ 891 w 1120"/>
                  <a:gd name="T31" fmla="*/ 491 h 746"/>
                  <a:gd name="T32" fmla="*/ 917 w 1120"/>
                  <a:gd name="T33" fmla="*/ 478 h 746"/>
                  <a:gd name="T34" fmla="*/ 941 w 1120"/>
                  <a:gd name="T35" fmla="*/ 551 h 746"/>
                  <a:gd name="T36" fmla="*/ 919 w 1120"/>
                  <a:gd name="T37" fmla="*/ 594 h 746"/>
                  <a:gd name="T38" fmla="*/ 825 w 1120"/>
                  <a:gd name="T39" fmla="*/ 644 h 746"/>
                  <a:gd name="T40" fmla="*/ 779 w 1120"/>
                  <a:gd name="T41" fmla="*/ 687 h 746"/>
                  <a:gd name="T42" fmla="*/ 759 w 1120"/>
                  <a:gd name="T43" fmla="*/ 739 h 746"/>
                  <a:gd name="T44" fmla="*/ 689 w 1120"/>
                  <a:gd name="T45" fmla="*/ 731 h 746"/>
                  <a:gd name="T46" fmla="*/ 645 w 1120"/>
                  <a:gd name="T47" fmla="*/ 715 h 746"/>
                  <a:gd name="T48" fmla="*/ 619 w 1120"/>
                  <a:gd name="T49" fmla="*/ 722 h 746"/>
                  <a:gd name="T50" fmla="*/ 584 w 1120"/>
                  <a:gd name="T51" fmla="*/ 733 h 746"/>
                  <a:gd name="T52" fmla="*/ 553 w 1120"/>
                  <a:gd name="T53" fmla="*/ 734 h 746"/>
                  <a:gd name="T54" fmla="*/ 563 w 1120"/>
                  <a:gd name="T55" fmla="*/ 684 h 746"/>
                  <a:gd name="T56" fmla="*/ 518 w 1120"/>
                  <a:gd name="T57" fmla="*/ 677 h 746"/>
                  <a:gd name="T58" fmla="*/ 495 w 1120"/>
                  <a:gd name="T59" fmla="*/ 698 h 746"/>
                  <a:gd name="T60" fmla="*/ 439 w 1120"/>
                  <a:gd name="T61" fmla="*/ 652 h 746"/>
                  <a:gd name="T62" fmla="*/ 380 w 1120"/>
                  <a:gd name="T63" fmla="*/ 629 h 746"/>
                  <a:gd name="T64" fmla="*/ 310 w 1120"/>
                  <a:gd name="T65" fmla="*/ 593 h 746"/>
                  <a:gd name="T66" fmla="*/ 271 w 1120"/>
                  <a:gd name="T67" fmla="*/ 578 h 746"/>
                  <a:gd name="T68" fmla="*/ 233 w 1120"/>
                  <a:gd name="T69" fmla="*/ 571 h 746"/>
                  <a:gd name="T70" fmla="*/ 194 w 1120"/>
                  <a:gd name="T71" fmla="*/ 595 h 746"/>
                  <a:gd name="T72" fmla="*/ 162 w 1120"/>
                  <a:gd name="T73" fmla="*/ 553 h 746"/>
                  <a:gd name="T74" fmla="*/ 213 w 1120"/>
                  <a:gd name="T75" fmla="*/ 479 h 746"/>
                  <a:gd name="T76" fmla="*/ 14 w 1120"/>
                  <a:gd name="T77" fmla="*/ 435 h 746"/>
                  <a:gd name="T78" fmla="*/ 37 w 1120"/>
                  <a:gd name="T79" fmla="*/ 486 h 746"/>
                  <a:gd name="T80" fmla="*/ 756 w 1120"/>
                  <a:gd name="T81" fmla="*/ 426 h 746"/>
                  <a:gd name="T82" fmla="*/ 1001 w 1120"/>
                  <a:gd name="T83" fmla="*/ 19 h 746"/>
                  <a:gd name="T84" fmla="*/ 1040 w 1120"/>
                  <a:gd name="T85" fmla="*/ 70 h 746"/>
                  <a:gd name="T86" fmla="*/ 1118 w 1120"/>
                  <a:gd name="T87" fmla="*/ 66 h 746"/>
                  <a:gd name="T88" fmla="*/ 1077 w 1120"/>
                  <a:gd name="T89" fmla="*/ 55 h 746"/>
                  <a:gd name="T90" fmla="*/ 1053 w 1120"/>
                  <a:gd name="T91" fmla="*/ 27 h 746"/>
                  <a:gd name="T92" fmla="*/ 1068 w 1120"/>
                  <a:gd name="T93" fmla="*/ 45 h 746"/>
                  <a:gd name="T94" fmla="*/ 1005 w 1120"/>
                  <a:gd name="T95" fmla="*/ 27 h 746"/>
                  <a:gd name="T96" fmla="*/ 983 w 1120"/>
                  <a:gd name="T97" fmla="*/ 32 h 746"/>
                  <a:gd name="T98" fmla="*/ 833 w 1120"/>
                  <a:gd name="T99" fmla="*/ 359 h 746"/>
                  <a:gd name="T100" fmla="*/ 836 w 1120"/>
                  <a:gd name="T101" fmla="*/ 391 h 746"/>
                  <a:gd name="T102" fmla="*/ 883 w 1120"/>
                  <a:gd name="T103" fmla="*/ 355 h 746"/>
                  <a:gd name="T104" fmla="*/ 999 w 1120"/>
                  <a:gd name="T105" fmla="*/ 273 h 746"/>
                  <a:gd name="T106" fmla="*/ 1008 w 1120"/>
                  <a:gd name="T107" fmla="*/ 234 h 746"/>
                  <a:gd name="T108" fmla="*/ 897 w 1120"/>
                  <a:gd name="T109" fmla="*/ 291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20" h="746">
                    <a:moveTo>
                      <a:pt x="253" y="454"/>
                    </a:moveTo>
                    <a:cubicBezTo>
                      <a:pt x="255" y="453"/>
                      <a:pt x="256" y="451"/>
                      <a:pt x="258" y="449"/>
                    </a:cubicBezTo>
                    <a:cubicBezTo>
                      <a:pt x="261" y="445"/>
                      <a:pt x="269" y="451"/>
                      <a:pt x="271" y="455"/>
                    </a:cubicBezTo>
                    <a:cubicBezTo>
                      <a:pt x="273" y="459"/>
                      <a:pt x="277" y="459"/>
                      <a:pt x="280" y="460"/>
                    </a:cubicBezTo>
                    <a:cubicBezTo>
                      <a:pt x="283" y="460"/>
                      <a:pt x="286" y="469"/>
                      <a:pt x="287" y="470"/>
                    </a:cubicBezTo>
                    <a:cubicBezTo>
                      <a:pt x="287" y="472"/>
                      <a:pt x="295" y="466"/>
                      <a:pt x="289" y="460"/>
                    </a:cubicBezTo>
                    <a:cubicBezTo>
                      <a:pt x="284" y="455"/>
                      <a:pt x="282" y="453"/>
                      <a:pt x="283" y="448"/>
                    </a:cubicBezTo>
                    <a:cubicBezTo>
                      <a:pt x="284" y="444"/>
                      <a:pt x="293" y="442"/>
                      <a:pt x="282" y="434"/>
                    </a:cubicBezTo>
                    <a:cubicBezTo>
                      <a:pt x="280" y="433"/>
                      <a:pt x="279" y="431"/>
                      <a:pt x="278" y="430"/>
                    </a:cubicBezTo>
                    <a:cubicBezTo>
                      <a:pt x="292" y="430"/>
                      <a:pt x="310" y="431"/>
                      <a:pt x="317" y="431"/>
                    </a:cubicBezTo>
                    <a:cubicBezTo>
                      <a:pt x="331" y="431"/>
                      <a:pt x="345" y="431"/>
                      <a:pt x="360" y="431"/>
                    </a:cubicBezTo>
                    <a:cubicBezTo>
                      <a:pt x="375" y="431"/>
                      <a:pt x="380" y="427"/>
                      <a:pt x="389" y="425"/>
                    </a:cubicBezTo>
                    <a:cubicBezTo>
                      <a:pt x="399" y="424"/>
                      <a:pt x="395" y="417"/>
                      <a:pt x="395" y="409"/>
                    </a:cubicBezTo>
                    <a:cubicBezTo>
                      <a:pt x="396" y="402"/>
                      <a:pt x="397" y="389"/>
                      <a:pt x="397" y="385"/>
                    </a:cubicBezTo>
                    <a:cubicBezTo>
                      <a:pt x="397" y="381"/>
                      <a:pt x="402" y="381"/>
                      <a:pt x="409" y="381"/>
                    </a:cubicBezTo>
                    <a:cubicBezTo>
                      <a:pt x="417" y="381"/>
                      <a:pt x="417" y="377"/>
                      <a:pt x="417" y="368"/>
                    </a:cubicBezTo>
                    <a:cubicBezTo>
                      <a:pt x="417" y="359"/>
                      <a:pt x="417" y="358"/>
                      <a:pt x="423" y="358"/>
                    </a:cubicBezTo>
                    <a:cubicBezTo>
                      <a:pt x="429" y="359"/>
                      <a:pt x="426" y="356"/>
                      <a:pt x="426" y="352"/>
                    </a:cubicBezTo>
                    <a:cubicBezTo>
                      <a:pt x="425" y="347"/>
                      <a:pt x="433" y="347"/>
                      <a:pt x="435" y="344"/>
                    </a:cubicBezTo>
                    <a:cubicBezTo>
                      <a:pt x="437" y="341"/>
                      <a:pt x="444" y="335"/>
                      <a:pt x="449" y="332"/>
                    </a:cubicBezTo>
                    <a:cubicBezTo>
                      <a:pt x="453" y="329"/>
                      <a:pt x="455" y="335"/>
                      <a:pt x="457" y="333"/>
                    </a:cubicBezTo>
                    <a:cubicBezTo>
                      <a:pt x="459" y="331"/>
                      <a:pt x="476" y="298"/>
                      <a:pt x="480" y="292"/>
                    </a:cubicBezTo>
                    <a:cubicBezTo>
                      <a:pt x="484" y="286"/>
                      <a:pt x="495" y="287"/>
                      <a:pt x="505" y="287"/>
                    </a:cubicBezTo>
                    <a:cubicBezTo>
                      <a:pt x="514" y="287"/>
                      <a:pt x="512" y="280"/>
                      <a:pt x="512" y="275"/>
                    </a:cubicBezTo>
                    <a:cubicBezTo>
                      <a:pt x="512" y="271"/>
                      <a:pt x="519" y="268"/>
                      <a:pt x="516" y="263"/>
                    </a:cubicBezTo>
                    <a:cubicBezTo>
                      <a:pt x="513" y="259"/>
                      <a:pt x="516" y="251"/>
                      <a:pt x="520" y="249"/>
                    </a:cubicBezTo>
                    <a:cubicBezTo>
                      <a:pt x="524" y="247"/>
                      <a:pt x="527" y="241"/>
                      <a:pt x="534" y="240"/>
                    </a:cubicBezTo>
                    <a:cubicBezTo>
                      <a:pt x="542" y="239"/>
                      <a:pt x="540" y="236"/>
                      <a:pt x="544" y="233"/>
                    </a:cubicBezTo>
                    <a:cubicBezTo>
                      <a:pt x="548" y="230"/>
                      <a:pt x="552" y="236"/>
                      <a:pt x="552" y="236"/>
                    </a:cubicBezTo>
                    <a:cubicBezTo>
                      <a:pt x="552" y="236"/>
                      <a:pt x="560" y="242"/>
                      <a:pt x="564" y="238"/>
                    </a:cubicBezTo>
                    <a:cubicBezTo>
                      <a:pt x="568" y="234"/>
                      <a:pt x="570" y="244"/>
                      <a:pt x="574" y="244"/>
                    </a:cubicBezTo>
                    <a:cubicBezTo>
                      <a:pt x="577" y="244"/>
                      <a:pt x="580" y="241"/>
                      <a:pt x="583" y="238"/>
                    </a:cubicBezTo>
                    <a:cubicBezTo>
                      <a:pt x="585" y="242"/>
                      <a:pt x="581" y="244"/>
                      <a:pt x="587" y="243"/>
                    </a:cubicBezTo>
                    <a:cubicBezTo>
                      <a:pt x="594" y="242"/>
                      <a:pt x="596" y="243"/>
                      <a:pt x="598" y="248"/>
                    </a:cubicBezTo>
                    <a:cubicBezTo>
                      <a:pt x="600" y="252"/>
                      <a:pt x="601" y="261"/>
                      <a:pt x="598" y="260"/>
                    </a:cubicBezTo>
                    <a:cubicBezTo>
                      <a:pt x="594" y="258"/>
                      <a:pt x="591" y="257"/>
                      <a:pt x="589" y="259"/>
                    </a:cubicBezTo>
                    <a:cubicBezTo>
                      <a:pt x="586" y="261"/>
                      <a:pt x="591" y="268"/>
                      <a:pt x="594" y="273"/>
                    </a:cubicBezTo>
                    <a:cubicBezTo>
                      <a:pt x="597" y="278"/>
                      <a:pt x="599" y="288"/>
                      <a:pt x="607" y="293"/>
                    </a:cubicBezTo>
                    <a:cubicBezTo>
                      <a:pt x="614" y="298"/>
                      <a:pt x="617" y="308"/>
                      <a:pt x="616" y="314"/>
                    </a:cubicBezTo>
                    <a:cubicBezTo>
                      <a:pt x="615" y="319"/>
                      <a:pt x="617" y="340"/>
                      <a:pt x="617" y="348"/>
                    </a:cubicBezTo>
                    <a:cubicBezTo>
                      <a:pt x="618" y="356"/>
                      <a:pt x="618" y="363"/>
                      <a:pt x="622" y="373"/>
                    </a:cubicBezTo>
                    <a:cubicBezTo>
                      <a:pt x="627" y="383"/>
                      <a:pt x="627" y="390"/>
                      <a:pt x="625" y="394"/>
                    </a:cubicBezTo>
                    <a:cubicBezTo>
                      <a:pt x="624" y="398"/>
                      <a:pt x="620" y="409"/>
                      <a:pt x="617" y="414"/>
                    </a:cubicBezTo>
                    <a:cubicBezTo>
                      <a:pt x="614" y="420"/>
                      <a:pt x="586" y="425"/>
                      <a:pt x="577" y="424"/>
                    </a:cubicBezTo>
                    <a:cubicBezTo>
                      <a:pt x="568" y="424"/>
                      <a:pt x="561" y="419"/>
                      <a:pt x="556" y="414"/>
                    </a:cubicBezTo>
                    <a:cubicBezTo>
                      <a:pt x="550" y="408"/>
                      <a:pt x="549" y="394"/>
                      <a:pt x="544" y="388"/>
                    </a:cubicBezTo>
                    <a:cubicBezTo>
                      <a:pt x="538" y="381"/>
                      <a:pt x="530" y="377"/>
                      <a:pt x="531" y="370"/>
                    </a:cubicBezTo>
                    <a:cubicBezTo>
                      <a:pt x="531" y="362"/>
                      <a:pt x="525" y="353"/>
                      <a:pt x="522" y="347"/>
                    </a:cubicBezTo>
                    <a:cubicBezTo>
                      <a:pt x="520" y="341"/>
                      <a:pt x="521" y="335"/>
                      <a:pt x="520" y="330"/>
                    </a:cubicBezTo>
                    <a:cubicBezTo>
                      <a:pt x="519" y="324"/>
                      <a:pt x="517" y="319"/>
                      <a:pt x="515" y="324"/>
                    </a:cubicBezTo>
                    <a:cubicBezTo>
                      <a:pt x="514" y="329"/>
                      <a:pt x="516" y="338"/>
                      <a:pt x="513" y="346"/>
                    </a:cubicBezTo>
                    <a:cubicBezTo>
                      <a:pt x="511" y="354"/>
                      <a:pt x="508" y="349"/>
                      <a:pt x="512" y="361"/>
                    </a:cubicBezTo>
                    <a:cubicBezTo>
                      <a:pt x="517" y="373"/>
                      <a:pt x="515" y="377"/>
                      <a:pt x="512" y="380"/>
                    </a:cubicBezTo>
                    <a:cubicBezTo>
                      <a:pt x="509" y="382"/>
                      <a:pt x="502" y="388"/>
                      <a:pt x="498" y="389"/>
                    </a:cubicBezTo>
                    <a:cubicBezTo>
                      <a:pt x="494" y="389"/>
                      <a:pt x="489" y="389"/>
                      <a:pt x="489" y="395"/>
                    </a:cubicBezTo>
                    <a:cubicBezTo>
                      <a:pt x="489" y="401"/>
                      <a:pt x="486" y="411"/>
                      <a:pt x="480" y="414"/>
                    </a:cubicBezTo>
                    <a:cubicBezTo>
                      <a:pt x="474" y="416"/>
                      <a:pt x="474" y="422"/>
                      <a:pt x="473" y="425"/>
                    </a:cubicBezTo>
                    <a:cubicBezTo>
                      <a:pt x="472" y="427"/>
                      <a:pt x="480" y="431"/>
                      <a:pt x="480" y="436"/>
                    </a:cubicBezTo>
                    <a:cubicBezTo>
                      <a:pt x="481" y="442"/>
                      <a:pt x="477" y="445"/>
                      <a:pt x="478" y="450"/>
                    </a:cubicBezTo>
                    <a:cubicBezTo>
                      <a:pt x="479" y="455"/>
                      <a:pt x="484" y="458"/>
                      <a:pt x="486" y="463"/>
                    </a:cubicBezTo>
                    <a:cubicBezTo>
                      <a:pt x="487" y="468"/>
                      <a:pt x="491" y="470"/>
                      <a:pt x="497" y="468"/>
                    </a:cubicBezTo>
                    <a:cubicBezTo>
                      <a:pt x="502" y="466"/>
                      <a:pt x="507" y="460"/>
                      <a:pt x="505" y="456"/>
                    </a:cubicBezTo>
                    <a:cubicBezTo>
                      <a:pt x="503" y="452"/>
                      <a:pt x="497" y="453"/>
                      <a:pt x="498" y="445"/>
                    </a:cubicBezTo>
                    <a:cubicBezTo>
                      <a:pt x="500" y="436"/>
                      <a:pt x="501" y="431"/>
                      <a:pt x="500" y="429"/>
                    </a:cubicBezTo>
                    <a:cubicBezTo>
                      <a:pt x="499" y="426"/>
                      <a:pt x="506" y="423"/>
                      <a:pt x="510" y="425"/>
                    </a:cubicBezTo>
                    <a:cubicBezTo>
                      <a:pt x="514" y="426"/>
                      <a:pt x="517" y="417"/>
                      <a:pt x="520" y="426"/>
                    </a:cubicBezTo>
                    <a:cubicBezTo>
                      <a:pt x="522" y="435"/>
                      <a:pt x="521" y="443"/>
                      <a:pt x="522" y="447"/>
                    </a:cubicBezTo>
                    <a:cubicBezTo>
                      <a:pt x="523" y="451"/>
                      <a:pt x="528" y="455"/>
                      <a:pt x="529" y="460"/>
                    </a:cubicBezTo>
                    <a:cubicBezTo>
                      <a:pt x="530" y="466"/>
                      <a:pt x="535" y="472"/>
                      <a:pt x="536" y="473"/>
                    </a:cubicBezTo>
                    <a:cubicBezTo>
                      <a:pt x="537" y="474"/>
                      <a:pt x="547" y="480"/>
                      <a:pt x="549" y="472"/>
                    </a:cubicBezTo>
                    <a:cubicBezTo>
                      <a:pt x="551" y="463"/>
                      <a:pt x="550" y="457"/>
                      <a:pt x="553" y="450"/>
                    </a:cubicBezTo>
                    <a:cubicBezTo>
                      <a:pt x="556" y="443"/>
                      <a:pt x="553" y="442"/>
                      <a:pt x="561" y="442"/>
                    </a:cubicBezTo>
                    <a:cubicBezTo>
                      <a:pt x="569" y="442"/>
                      <a:pt x="579" y="442"/>
                      <a:pt x="583" y="442"/>
                    </a:cubicBezTo>
                    <a:cubicBezTo>
                      <a:pt x="588" y="443"/>
                      <a:pt x="595" y="445"/>
                      <a:pt x="598" y="443"/>
                    </a:cubicBezTo>
                    <a:cubicBezTo>
                      <a:pt x="601" y="441"/>
                      <a:pt x="607" y="435"/>
                      <a:pt x="613" y="440"/>
                    </a:cubicBezTo>
                    <a:cubicBezTo>
                      <a:pt x="618" y="444"/>
                      <a:pt x="622" y="451"/>
                      <a:pt x="623" y="455"/>
                    </a:cubicBezTo>
                    <a:cubicBezTo>
                      <a:pt x="624" y="459"/>
                      <a:pt x="622" y="461"/>
                      <a:pt x="622" y="464"/>
                    </a:cubicBezTo>
                    <a:cubicBezTo>
                      <a:pt x="623" y="468"/>
                      <a:pt x="629" y="465"/>
                      <a:pt x="634" y="460"/>
                    </a:cubicBezTo>
                    <a:cubicBezTo>
                      <a:pt x="639" y="455"/>
                      <a:pt x="647" y="450"/>
                      <a:pt x="646" y="444"/>
                    </a:cubicBezTo>
                    <a:cubicBezTo>
                      <a:pt x="646" y="438"/>
                      <a:pt x="643" y="434"/>
                      <a:pt x="648" y="428"/>
                    </a:cubicBezTo>
                    <a:cubicBezTo>
                      <a:pt x="653" y="423"/>
                      <a:pt x="672" y="413"/>
                      <a:pt x="674" y="408"/>
                    </a:cubicBezTo>
                    <a:cubicBezTo>
                      <a:pt x="676" y="404"/>
                      <a:pt x="673" y="386"/>
                      <a:pt x="673" y="385"/>
                    </a:cubicBezTo>
                    <a:cubicBezTo>
                      <a:pt x="672" y="384"/>
                      <a:pt x="677" y="379"/>
                      <a:pt x="682" y="390"/>
                    </a:cubicBezTo>
                    <a:cubicBezTo>
                      <a:pt x="688" y="400"/>
                      <a:pt x="694" y="403"/>
                      <a:pt x="700" y="406"/>
                    </a:cubicBezTo>
                    <a:cubicBezTo>
                      <a:pt x="706" y="409"/>
                      <a:pt x="703" y="420"/>
                      <a:pt x="700" y="428"/>
                    </a:cubicBezTo>
                    <a:cubicBezTo>
                      <a:pt x="697" y="436"/>
                      <a:pt x="697" y="441"/>
                      <a:pt x="692" y="438"/>
                    </a:cubicBezTo>
                    <a:cubicBezTo>
                      <a:pt x="686" y="434"/>
                      <a:pt x="675" y="433"/>
                      <a:pt x="671" y="435"/>
                    </a:cubicBezTo>
                    <a:cubicBezTo>
                      <a:pt x="667" y="437"/>
                      <a:pt x="663" y="439"/>
                      <a:pt x="665" y="443"/>
                    </a:cubicBezTo>
                    <a:cubicBezTo>
                      <a:pt x="667" y="448"/>
                      <a:pt x="668" y="450"/>
                      <a:pt x="665" y="455"/>
                    </a:cubicBezTo>
                    <a:cubicBezTo>
                      <a:pt x="662" y="460"/>
                      <a:pt x="667" y="467"/>
                      <a:pt x="671" y="469"/>
                    </a:cubicBezTo>
                    <a:cubicBezTo>
                      <a:pt x="676" y="472"/>
                      <a:pt x="689" y="473"/>
                      <a:pt x="692" y="469"/>
                    </a:cubicBezTo>
                    <a:cubicBezTo>
                      <a:pt x="694" y="465"/>
                      <a:pt x="701" y="450"/>
                      <a:pt x="706" y="454"/>
                    </a:cubicBezTo>
                    <a:cubicBezTo>
                      <a:pt x="711" y="458"/>
                      <a:pt x="717" y="462"/>
                      <a:pt x="720" y="458"/>
                    </a:cubicBezTo>
                    <a:cubicBezTo>
                      <a:pt x="723" y="455"/>
                      <a:pt x="732" y="461"/>
                      <a:pt x="739" y="457"/>
                    </a:cubicBezTo>
                    <a:cubicBezTo>
                      <a:pt x="746" y="453"/>
                      <a:pt x="757" y="451"/>
                      <a:pt x="765" y="457"/>
                    </a:cubicBezTo>
                    <a:cubicBezTo>
                      <a:pt x="774" y="462"/>
                      <a:pt x="777" y="471"/>
                      <a:pt x="781" y="464"/>
                    </a:cubicBezTo>
                    <a:cubicBezTo>
                      <a:pt x="784" y="458"/>
                      <a:pt x="787" y="456"/>
                      <a:pt x="790" y="454"/>
                    </a:cubicBezTo>
                    <a:cubicBezTo>
                      <a:pt x="793" y="453"/>
                      <a:pt x="805" y="454"/>
                      <a:pt x="807" y="457"/>
                    </a:cubicBezTo>
                    <a:cubicBezTo>
                      <a:pt x="808" y="460"/>
                      <a:pt x="805" y="462"/>
                      <a:pt x="802" y="465"/>
                    </a:cubicBezTo>
                    <a:cubicBezTo>
                      <a:pt x="799" y="469"/>
                      <a:pt x="797" y="471"/>
                      <a:pt x="796" y="474"/>
                    </a:cubicBezTo>
                    <a:cubicBezTo>
                      <a:pt x="795" y="476"/>
                      <a:pt x="789" y="474"/>
                      <a:pt x="790" y="476"/>
                    </a:cubicBezTo>
                    <a:cubicBezTo>
                      <a:pt x="791" y="479"/>
                      <a:pt x="797" y="490"/>
                      <a:pt x="803" y="486"/>
                    </a:cubicBezTo>
                    <a:cubicBezTo>
                      <a:pt x="809" y="482"/>
                      <a:pt x="809" y="480"/>
                      <a:pt x="817" y="480"/>
                    </a:cubicBezTo>
                    <a:cubicBezTo>
                      <a:pt x="825" y="480"/>
                      <a:pt x="829" y="482"/>
                      <a:pt x="832" y="486"/>
                    </a:cubicBezTo>
                    <a:cubicBezTo>
                      <a:pt x="834" y="489"/>
                      <a:pt x="837" y="494"/>
                      <a:pt x="842" y="491"/>
                    </a:cubicBezTo>
                    <a:cubicBezTo>
                      <a:pt x="847" y="489"/>
                      <a:pt x="853" y="489"/>
                      <a:pt x="856" y="488"/>
                    </a:cubicBezTo>
                    <a:cubicBezTo>
                      <a:pt x="860" y="487"/>
                      <a:pt x="861" y="482"/>
                      <a:pt x="867" y="487"/>
                    </a:cubicBezTo>
                    <a:cubicBezTo>
                      <a:pt x="873" y="492"/>
                      <a:pt x="870" y="496"/>
                      <a:pt x="865" y="500"/>
                    </a:cubicBezTo>
                    <a:cubicBezTo>
                      <a:pt x="861" y="505"/>
                      <a:pt x="863" y="510"/>
                      <a:pt x="866" y="512"/>
                    </a:cubicBezTo>
                    <a:cubicBezTo>
                      <a:pt x="868" y="513"/>
                      <a:pt x="873" y="507"/>
                      <a:pt x="873" y="504"/>
                    </a:cubicBezTo>
                    <a:cubicBezTo>
                      <a:pt x="872" y="500"/>
                      <a:pt x="881" y="503"/>
                      <a:pt x="885" y="505"/>
                    </a:cubicBezTo>
                    <a:cubicBezTo>
                      <a:pt x="888" y="507"/>
                      <a:pt x="894" y="497"/>
                      <a:pt x="891" y="491"/>
                    </a:cubicBezTo>
                    <a:cubicBezTo>
                      <a:pt x="889" y="485"/>
                      <a:pt x="891" y="479"/>
                      <a:pt x="893" y="475"/>
                    </a:cubicBezTo>
                    <a:cubicBezTo>
                      <a:pt x="894" y="470"/>
                      <a:pt x="891" y="466"/>
                      <a:pt x="886" y="462"/>
                    </a:cubicBezTo>
                    <a:cubicBezTo>
                      <a:pt x="881" y="457"/>
                      <a:pt x="877" y="453"/>
                      <a:pt x="879" y="446"/>
                    </a:cubicBezTo>
                    <a:cubicBezTo>
                      <a:pt x="881" y="439"/>
                      <a:pt x="889" y="431"/>
                      <a:pt x="893" y="437"/>
                    </a:cubicBezTo>
                    <a:cubicBezTo>
                      <a:pt x="897" y="443"/>
                      <a:pt x="901" y="457"/>
                      <a:pt x="900" y="461"/>
                    </a:cubicBezTo>
                    <a:cubicBezTo>
                      <a:pt x="900" y="466"/>
                      <a:pt x="900" y="471"/>
                      <a:pt x="905" y="471"/>
                    </a:cubicBezTo>
                    <a:cubicBezTo>
                      <a:pt x="909" y="470"/>
                      <a:pt x="914" y="474"/>
                      <a:pt x="917" y="478"/>
                    </a:cubicBezTo>
                    <a:cubicBezTo>
                      <a:pt x="920" y="482"/>
                      <a:pt x="929" y="481"/>
                      <a:pt x="937" y="490"/>
                    </a:cubicBezTo>
                    <a:cubicBezTo>
                      <a:pt x="944" y="500"/>
                      <a:pt x="943" y="502"/>
                      <a:pt x="948" y="510"/>
                    </a:cubicBezTo>
                    <a:cubicBezTo>
                      <a:pt x="949" y="511"/>
                      <a:pt x="950" y="512"/>
                      <a:pt x="951" y="514"/>
                    </a:cubicBezTo>
                    <a:cubicBezTo>
                      <a:pt x="941" y="527"/>
                      <a:pt x="941" y="527"/>
                      <a:pt x="941" y="527"/>
                    </a:cubicBezTo>
                    <a:cubicBezTo>
                      <a:pt x="949" y="534"/>
                      <a:pt x="949" y="534"/>
                      <a:pt x="949" y="534"/>
                    </a:cubicBezTo>
                    <a:cubicBezTo>
                      <a:pt x="948" y="547"/>
                      <a:pt x="948" y="547"/>
                      <a:pt x="948" y="547"/>
                    </a:cubicBezTo>
                    <a:cubicBezTo>
                      <a:pt x="941" y="551"/>
                      <a:pt x="941" y="551"/>
                      <a:pt x="941" y="551"/>
                    </a:cubicBezTo>
                    <a:cubicBezTo>
                      <a:pt x="938" y="562"/>
                      <a:pt x="938" y="562"/>
                      <a:pt x="938" y="562"/>
                    </a:cubicBezTo>
                    <a:cubicBezTo>
                      <a:pt x="946" y="569"/>
                      <a:pt x="946" y="569"/>
                      <a:pt x="946" y="569"/>
                    </a:cubicBezTo>
                    <a:cubicBezTo>
                      <a:pt x="937" y="576"/>
                      <a:pt x="937" y="576"/>
                      <a:pt x="937" y="576"/>
                    </a:cubicBezTo>
                    <a:cubicBezTo>
                      <a:pt x="944" y="582"/>
                      <a:pt x="944" y="582"/>
                      <a:pt x="944" y="582"/>
                    </a:cubicBezTo>
                    <a:cubicBezTo>
                      <a:pt x="934" y="586"/>
                      <a:pt x="934" y="586"/>
                      <a:pt x="934" y="586"/>
                    </a:cubicBezTo>
                    <a:cubicBezTo>
                      <a:pt x="926" y="594"/>
                      <a:pt x="926" y="594"/>
                      <a:pt x="926" y="594"/>
                    </a:cubicBezTo>
                    <a:cubicBezTo>
                      <a:pt x="919" y="594"/>
                      <a:pt x="919" y="594"/>
                      <a:pt x="919" y="594"/>
                    </a:cubicBezTo>
                    <a:cubicBezTo>
                      <a:pt x="916" y="604"/>
                      <a:pt x="916" y="604"/>
                      <a:pt x="916" y="604"/>
                    </a:cubicBezTo>
                    <a:cubicBezTo>
                      <a:pt x="893" y="604"/>
                      <a:pt x="893" y="604"/>
                      <a:pt x="893" y="604"/>
                    </a:cubicBezTo>
                    <a:cubicBezTo>
                      <a:pt x="873" y="614"/>
                      <a:pt x="873" y="614"/>
                      <a:pt x="873" y="614"/>
                    </a:cubicBezTo>
                    <a:cubicBezTo>
                      <a:pt x="872" y="623"/>
                      <a:pt x="872" y="623"/>
                      <a:pt x="872" y="623"/>
                    </a:cubicBezTo>
                    <a:cubicBezTo>
                      <a:pt x="854" y="623"/>
                      <a:pt x="854" y="623"/>
                      <a:pt x="854" y="623"/>
                    </a:cubicBezTo>
                    <a:cubicBezTo>
                      <a:pt x="833" y="643"/>
                      <a:pt x="833" y="643"/>
                      <a:pt x="833" y="643"/>
                    </a:cubicBezTo>
                    <a:cubicBezTo>
                      <a:pt x="825" y="644"/>
                      <a:pt x="825" y="644"/>
                      <a:pt x="825" y="644"/>
                    </a:cubicBezTo>
                    <a:cubicBezTo>
                      <a:pt x="827" y="638"/>
                      <a:pt x="827" y="638"/>
                      <a:pt x="827" y="638"/>
                    </a:cubicBezTo>
                    <a:cubicBezTo>
                      <a:pt x="819" y="636"/>
                      <a:pt x="819" y="636"/>
                      <a:pt x="819" y="636"/>
                    </a:cubicBezTo>
                    <a:cubicBezTo>
                      <a:pt x="800" y="656"/>
                      <a:pt x="800" y="656"/>
                      <a:pt x="800" y="656"/>
                    </a:cubicBezTo>
                    <a:cubicBezTo>
                      <a:pt x="802" y="666"/>
                      <a:pt x="802" y="666"/>
                      <a:pt x="802" y="666"/>
                    </a:cubicBezTo>
                    <a:cubicBezTo>
                      <a:pt x="791" y="670"/>
                      <a:pt x="791" y="670"/>
                      <a:pt x="791" y="670"/>
                    </a:cubicBezTo>
                    <a:cubicBezTo>
                      <a:pt x="792" y="681"/>
                      <a:pt x="792" y="681"/>
                      <a:pt x="792" y="681"/>
                    </a:cubicBezTo>
                    <a:cubicBezTo>
                      <a:pt x="779" y="687"/>
                      <a:pt x="779" y="687"/>
                      <a:pt x="779" y="687"/>
                    </a:cubicBezTo>
                    <a:cubicBezTo>
                      <a:pt x="775" y="699"/>
                      <a:pt x="775" y="699"/>
                      <a:pt x="775" y="699"/>
                    </a:cubicBezTo>
                    <a:cubicBezTo>
                      <a:pt x="776" y="708"/>
                      <a:pt x="776" y="708"/>
                      <a:pt x="776" y="708"/>
                    </a:cubicBezTo>
                    <a:cubicBezTo>
                      <a:pt x="774" y="710"/>
                      <a:pt x="774" y="710"/>
                      <a:pt x="774" y="710"/>
                    </a:cubicBezTo>
                    <a:cubicBezTo>
                      <a:pt x="772" y="719"/>
                      <a:pt x="772" y="719"/>
                      <a:pt x="772" y="719"/>
                    </a:cubicBezTo>
                    <a:cubicBezTo>
                      <a:pt x="761" y="730"/>
                      <a:pt x="761" y="730"/>
                      <a:pt x="761" y="730"/>
                    </a:cubicBezTo>
                    <a:cubicBezTo>
                      <a:pt x="762" y="737"/>
                      <a:pt x="762" y="737"/>
                      <a:pt x="762" y="737"/>
                    </a:cubicBezTo>
                    <a:cubicBezTo>
                      <a:pt x="759" y="739"/>
                      <a:pt x="759" y="739"/>
                      <a:pt x="759" y="739"/>
                    </a:cubicBezTo>
                    <a:cubicBezTo>
                      <a:pt x="753" y="746"/>
                      <a:pt x="753" y="746"/>
                      <a:pt x="753" y="746"/>
                    </a:cubicBezTo>
                    <a:cubicBezTo>
                      <a:pt x="738" y="744"/>
                      <a:pt x="738" y="744"/>
                      <a:pt x="738" y="744"/>
                    </a:cubicBezTo>
                    <a:cubicBezTo>
                      <a:pt x="715" y="731"/>
                      <a:pt x="715" y="731"/>
                      <a:pt x="715" y="731"/>
                    </a:cubicBezTo>
                    <a:cubicBezTo>
                      <a:pt x="705" y="728"/>
                      <a:pt x="705" y="728"/>
                      <a:pt x="705" y="728"/>
                    </a:cubicBezTo>
                    <a:cubicBezTo>
                      <a:pt x="698" y="735"/>
                      <a:pt x="698" y="735"/>
                      <a:pt x="698" y="735"/>
                    </a:cubicBezTo>
                    <a:cubicBezTo>
                      <a:pt x="695" y="733"/>
                      <a:pt x="695" y="733"/>
                      <a:pt x="695" y="733"/>
                    </a:cubicBezTo>
                    <a:cubicBezTo>
                      <a:pt x="689" y="731"/>
                      <a:pt x="689" y="731"/>
                      <a:pt x="689" y="731"/>
                    </a:cubicBezTo>
                    <a:cubicBezTo>
                      <a:pt x="685" y="737"/>
                      <a:pt x="685" y="737"/>
                      <a:pt x="685" y="737"/>
                    </a:cubicBezTo>
                    <a:cubicBezTo>
                      <a:pt x="677" y="732"/>
                      <a:pt x="677" y="732"/>
                      <a:pt x="677" y="732"/>
                    </a:cubicBezTo>
                    <a:cubicBezTo>
                      <a:pt x="670" y="735"/>
                      <a:pt x="670" y="735"/>
                      <a:pt x="670" y="735"/>
                    </a:cubicBezTo>
                    <a:cubicBezTo>
                      <a:pt x="658" y="726"/>
                      <a:pt x="658" y="726"/>
                      <a:pt x="658" y="726"/>
                    </a:cubicBezTo>
                    <a:cubicBezTo>
                      <a:pt x="650" y="728"/>
                      <a:pt x="650" y="728"/>
                      <a:pt x="650" y="728"/>
                    </a:cubicBezTo>
                    <a:cubicBezTo>
                      <a:pt x="645" y="724"/>
                      <a:pt x="645" y="724"/>
                      <a:pt x="645" y="724"/>
                    </a:cubicBezTo>
                    <a:cubicBezTo>
                      <a:pt x="645" y="715"/>
                      <a:pt x="645" y="715"/>
                      <a:pt x="645" y="715"/>
                    </a:cubicBezTo>
                    <a:cubicBezTo>
                      <a:pt x="639" y="710"/>
                      <a:pt x="639" y="710"/>
                      <a:pt x="639" y="710"/>
                    </a:cubicBezTo>
                    <a:cubicBezTo>
                      <a:pt x="634" y="714"/>
                      <a:pt x="634" y="714"/>
                      <a:pt x="634" y="714"/>
                    </a:cubicBezTo>
                    <a:cubicBezTo>
                      <a:pt x="632" y="713"/>
                      <a:pt x="632" y="713"/>
                      <a:pt x="632" y="713"/>
                    </a:cubicBezTo>
                    <a:cubicBezTo>
                      <a:pt x="629" y="715"/>
                      <a:pt x="629" y="715"/>
                      <a:pt x="629" y="715"/>
                    </a:cubicBezTo>
                    <a:cubicBezTo>
                      <a:pt x="620" y="711"/>
                      <a:pt x="620" y="711"/>
                      <a:pt x="620" y="711"/>
                    </a:cubicBezTo>
                    <a:cubicBezTo>
                      <a:pt x="615" y="719"/>
                      <a:pt x="615" y="719"/>
                      <a:pt x="615" y="719"/>
                    </a:cubicBezTo>
                    <a:cubicBezTo>
                      <a:pt x="619" y="722"/>
                      <a:pt x="619" y="722"/>
                      <a:pt x="619" y="722"/>
                    </a:cubicBezTo>
                    <a:cubicBezTo>
                      <a:pt x="619" y="726"/>
                      <a:pt x="619" y="726"/>
                      <a:pt x="619" y="726"/>
                    </a:cubicBezTo>
                    <a:cubicBezTo>
                      <a:pt x="617" y="729"/>
                      <a:pt x="617" y="729"/>
                      <a:pt x="617" y="729"/>
                    </a:cubicBezTo>
                    <a:cubicBezTo>
                      <a:pt x="605" y="730"/>
                      <a:pt x="605" y="730"/>
                      <a:pt x="605" y="730"/>
                    </a:cubicBezTo>
                    <a:cubicBezTo>
                      <a:pt x="601" y="735"/>
                      <a:pt x="601" y="735"/>
                      <a:pt x="601" y="735"/>
                    </a:cubicBezTo>
                    <a:cubicBezTo>
                      <a:pt x="596" y="735"/>
                      <a:pt x="596" y="735"/>
                      <a:pt x="596" y="735"/>
                    </a:cubicBezTo>
                    <a:cubicBezTo>
                      <a:pt x="591" y="727"/>
                      <a:pt x="591" y="727"/>
                      <a:pt x="591" y="727"/>
                    </a:cubicBezTo>
                    <a:cubicBezTo>
                      <a:pt x="584" y="733"/>
                      <a:pt x="584" y="733"/>
                      <a:pt x="584" y="733"/>
                    </a:cubicBezTo>
                    <a:cubicBezTo>
                      <a:pt x="580" y="730"/>
                      <a:pt x="580" y="730"/>
                      <a:pt x="580" y="730"/>
                    </a:cubicBezTo>
                    <a:cubicBezTo>
                      <a:pt x="571" y="724"/>
                      <a:pt x="571" y="724"/>
                      <a:pt x="571" y="724"/>
                    </a:cubicBezTo>
                    <a:cubicBezTo>
                      <a:pt x="564" y="726"/>
                      <a:pt x="564" y="726"/>
                      <a:pt x="564" y="726"/>
                    </a:cubicBezTo>
                    <a:cubicBezTo>
                      <a:pt x="562" y="734"/>
                      <a:pt x="562" y="734"/>
                      <a:pt x="562" y="734"/>
                    </a:cubicBezTo>
                    <a:cubicBezTo>
                      <a:pt x="555" y="741"/>
                      <a:pt x="555" y="741"/>
                      <a:pt x="555" y="741"/>
                    </a:cubicBezTo>
                    <a:cubicBezTo>
                      <a:pt x="552" y="738"/>
                      <a:pt x="552" y="738"/>
                      <a:pt x="552" y="738"/>
                    </a:cubicBezTo>
                    <a:cubicBezTo>
                      <a:pt x="553" y="734"/>
                      <a:pt x="553" y="734"/>
                      <a:pt x="553" y="734"/>
                    </a:cubicBezTo>
                    <a:cubicBezTo>
                      <a:pt x="553" y="720"/>
                      <a:pt x="553" y="720"/>
                      <a:pt x="553" y="720"/>
                    </a:cubicBezTo>
                    <a:cubicBezTo>
                      <a:pt x="547" y="715"/>
                      <a:pt x="547" y="715"/>
                      <a:pt x="547" y="715"/>
                    </a:cubicBezTo>
                    <a:cubicBezTo>
                      <a:pt x="547" y="708"/>
                      <a:pt x="547" y="708"/>
                      <a:pt x="547" y="708"/>
                    </a:cubicBezTo>
                    <a:cubicBezTo>
                      <a:pt x="552" y="703"/>
                      <a:pt x="552" y="703"/>
                      <a:pt x="552" y="703"/>
                    </a:cubicBezTo>
                    <a:cubicBezTo>
                      <a:pt x="553" y="695"/>
                      <a:pt x="553" y="695"/>
                      <a:pt x="553" y="695"/>
                    </a:cubicBezTo>
                    <a:cubicBezTo>
                      <a:pt x="561" y="694"/>
                      <a:pt x="561" y="694"/>
                      <a:pt x="561" y="694"/>
                    </a:cubicBezTo>
                    <a:cubicBezTo>
                      <a:pt x="563" y="684"/>
                      <a:pt x="563" y="684"/>
                      <a:pt x="563" y="684"/>
                    </a:cubicBezTo>
                    <a:cubicBezTo>
                      <a:pt x="568" y="676"/>
                      <a:pt x="568" y="676"/>
                      <a:pt x="568" y="676"/>
                    </a:cubicBezTo>
                    <a:cubicBezTo>
                      <a:pt x="563" y="673"/>
                      <a:pt x="563" y="673"/>
                      <a:pt x="563" y="673"/>
                    </a:cubicBezTo>
                    <a:cubicBezTo>
                      <a:pt x="564" y="667"/>
                      <a:pt x="564" y="667"/>
                      <a:pt x="564" y="667"/>
                    </a:cubicBezTo>
                    <a:cubicBezTo>
                      <a:pt x="553" y="657"/>
                      <a:pt x="553" y="657"/>
                      <a:pt x="553" y="657"/>
                    </a:cubicBezTo>
                    <a:cubicBezTo>
                      <a:pt x="532" y="676"/>
                      <a:pt x="532" y="676"/>
                      <a:pt x="532" y="676"/>
                    </a:cubicBezTo>
                    <a:cubicBezTo>
                      <a:pt x="525" y="672"/>
                      <a:pt x="525" y="672"/>
                      <a:pt x="525" y="672"/>
                    </a:cubicBezTo>
                    <a:cubicBezTo>
                      <a:pt x="518" y="677"/>
                      <a:pt x="518" y="677"/>
                      <a:pt x="518" y="677"/>
                    </a:cubicBezTo>
                    <a:cubicBezTo>
                      <a:pt x="529" y="686"/>
                      <a:pt x="529" y="686"/>
                      <a:pt x="529" y="686"/>
                    </a:cubicBezTo>
                    <a:cubicBezTo>
                      <a:pt x="523" y="691"/>
                      <a:pt x="523" y="691"/>
                      <a:pt x="523" y="691"/>
                    </a:cubicBezTo>
                    <a:cubicBezTo>
                      <a:pt x="522" y="697"/>
                      <a:pt x="522" y="697"/>
                      <a:pt x="522" y="697"/>
                    </a:cubicBezTo>
                    <a:cubicBezTo>
                      <a:pt x="519" y="701"/>
                      <a:pt x="519" y="701"/>
                      <a:pt x="519" y="701"/>
                    </a:cubicBezTo>
                    <a:cubicBezTo>
                      <a:pt x="510" y="691"/>
                      <a:pt x="510" y="691"/>
                      <a:pt x="510" y="691"/>
                    </a:cubicBezTo>
                    <a:cubicBezTo>
                      <a:pt x="503" y="700"/>
                      <a:pt x="503" y="700"/>
                      <a:pt x="503" y="700"/>
                    </a:cubicBezTo>
                    <a:cubicBezTo>
                      <a:pt x="495" y="698"/>
                      <a:pt x="495" y="698"/>
                      <a:pt x="495" y="698"/>
                    </a:cubicBezTo>
                    <a:cubicBezTo>
                      <a:pt x="490" y="702"/>
                      <a:pt x="490" y="702"/>
                      <a:pt x="490" y="702"/>
                    </a:cubicBezTo>
                    <a:cubicBezTo>
                      <a:pt x="484" y="690"/>
                      <a:pt x="484" y="690"/>
                      <a:pt x="484" y="690"/>
                    </a:cubicBezTo>
                    <a:cubicBezTo>
                      <a:pt x="469" y="685"/>
                      <a:pt x="469" y="685"/>
                      <a:pt x="469" y="685"/>
                    </a:cubicBezTo>
                    <a:cubicBezTo>
                      <a:pt x="467" y="678"/>
                      <a:pt x="467" y="678"/>
                      <a:pt x="467" y="678"/>
                    </a:cubicBezTo>
                    <a:cubicBezTo>
                      <a:pt x="458" y="669"/>
                      <a:pt x="458" y="669"/>
                      <a:pt x="458" y="669"/>
                    </a:cubicBezTo>
                    <a:cubicBezTo>
                      <a:pt x="448" y="666"/>
                      <a:pt x="448" y="666"/>
                      <a:pt x="448" y="666"/>
                    </a:cubicBezTo>
                    <a:cubicBezTo>
                      <a:pt x="439" y="652"/>
                      <a:pt x="439" y="652"/>
                      <a:pt x="439" y="652"/>
                    </a:cubicBezTo>
                    <a:cubicBezTo>
                      <a:pt x="431" y="657"/>
                      <a:pt x="431" y="657"/>
                      <a:pt x="431" y="657"/>
                    </a:cubicBezTo>
                    <a:cubicBezTo>
                      <a:pt x="419" y="654"/>
                      <a:pt x="419" y="654"/>
                      <a:pt x="419" y="654"/>
                    </a:cubicBezTo>
                    <a:cubicBezTo>
                      <a:pt x="403" y="660"/>
                      <a:pt x="403" y="660"/>
                      <a:pt x="403" y="660"/>
                    </a:cubicBezTo>
                    <a:cubicBezTo>
                      <a:pt x="391" y="649"/>
                      <a:pt x="391" y="649"/>
                      <a:pt x="391" y="649"/>
                    </a:cubicBezTo>
                    <a:cubicBezTo>
                      <a:pt x="391" y="633"/>
                      <a:pt x="391" y="633"/>
                      <a:pt x="391" y="633"/>
                    </a:cubicBezTo>
                    <a:cubicBezTo>
                      <a:pt x="386" y="626"/>
                      <a:pt x="386" y="626"/>
                      <a:pt x="386" y="626"/>
                    </a:cubicBezTo>
                    <a:cubicBezTo>
                      <a:pt x="380" y="629"/>
                      <a:pt x="380" y="629"/>
                      <a:pt x="380" y="629"/>
                    </a:cubicBezTo>
                    <a:cubicBezTo>
                      <a:pt x="366" y="616"/>
                      <a:pt x="366" y="616"/>
                      <a:pt x="366" y="616"/>
                    </a:cubicBezTo>
                    <a:cubicBezTo>
                      <a:pt x="351" y="616"/>
                      <a:pt x="351" y="616"/>
                      <a:pt x="351" y="616"/>
                    </a:cubicBezTo>
                    <a:cubicBezTo>
                      <a:pt x="350" y="601"/>
                      <a:pt x="350" y="601"/>
                      <a:pt x="350" y="601"/>
                    </a:cubicBezTo>
                    <a:cubicBezTo>
                      <a:pt x="334" y="600"/>
                      <a:pt x="334" y="600"/>
                      <a:pt x="334" y="600"/>
                    </a:cubicBezTo>
                    <a:cubicBezTo>
                      <a:pt x="314" y="588"/>
                      <a:pt x="314" y="588"/>
                      <a:pt x="314" y="588"/>
                    </a:cubicBezTo>
                    <a:cubicBezTo>
                      <a:pt x="314" y="592"/>
                      <a:pt x="314" y="592"/>
                      <a:pt x="314" y="592"/>
                    </a:cubicBezTo>
                    <a:cubicBezTo>
                      <a:pt x="310" y="593"/>
                      <a:pt x="310" y="593"/>
                      <a:pt x="310" y="593"/>
                    </a:cubicBezTo>
                    <a:cubicBezTo>
                      <a:pt x="304" y="588"/>
                      <a:pt x="304" y="588"/>
                      <a:pt x="304" y="588"/>
                    </a:cubicBezTo>
                    <a:cubicBezTo>
                      <a:pt x="297" y="587"/>
                      <a:pt x="297" y="587"/>
                      <a:pt x="297" y="587"/>
                    </a:cubicBezTo>
                    <a:cubicBezTo>
                      <a:pt x="294" y="581"/>
                      <a:pt x="294" y="581"/>
                      <a:pt x="294" y="581"/>
                    </a:cubicBezTo>
                    <a:cubicBezTo>
                      <a:pt x="292" y="574"/>
                      <a:pt x="292" y="574"/>
                      <a:pt x="292" y="574"/>
                    </a:cubicBezTo>
                    <a:cubicBezTo>
                      <a:pt x="284" y="574"/>
                      <a:pt x="284" y="574"/>
                      <a:pt x="284" y="574"/>
                    </a:cubicBezTo>
                    <a:cubicBezTo>
                      <a:pt x="278" y="578"/>
                      <a:pt x="278" y="578"/>
                      <a:pt x="278" y="578"/>
                    </a:cubicBezTo>
                    <a:cubicBezTo>
                      <a:pt x="271" y="578"/>
                      <a:pt x="271" y="578"/>
                      <a:pt x="271" y="578"/>
                    </a:cubicBezTo>
                    <a:cubicBezTo>
                      <a:pt x="266" y="582"/>
                      <a:pt x="266" y="582"/>
                      <a:pt x="266" y="582"/>
                    </a:cubicBezTo>
                    <a:cubicBezTo>
                      <a:pt x="261" y="582"/>
                      <a:pt x="261" y="582"/>
                      <a:pt x="261" y="582"/>
                    </a:cubicBezTo>
                    <a:cubicBezTo>
                      <a:pt x="255" y="579"/>
                      <a:pt x="255" y="579"/>
                      <a:pt x="255" y="579"/>
                    </a:cubicBezTo>
                    <a:cubicBezTo>
                      <a:pt x="245" y="578"/>
                      <a:pt x="245" y="578"/>
                      <a:pt x="245" y="578"/>
                    </a:cubicBezTo>
                    <a:cubicBezTo>
                      <a:pt x="244" y="574"/>
                      <a:pt x="244" y="574"/>
                      <a:pt x="244" y="574"/>
                    </a:cubicBezTo>
                    <a:cubicBezTo>
                      <a:pt x="236" y="574"/>
                      <a:pt x="236" y="574"/>
                      <a:pt x="236" y="574"/>
                    </a:cubicBezTo>
                    <a:cubicBezTo>
                      <a:pt x="233" y="571"/>
                      <a:pt x="233" y="571"/>
                      <a:pt x="233" y="571"/>
                    </a:cubicBezTo>
                    <a:cubicBezTo>
                      <a:pt x="220" y="569"/>
                      <a:pt x="220" y="569"/>
                      <a:pt x="220" y="569"/>
                    </a:cubicBezTo>
                    <a:cubicBezTo>
                      <a:pt x="213" y="564"/>
                      <a:pt x="213" y="564"/>
                      <a:pt x="213" y="564"/>
                    </a:cubicBezTo>
                    <a:cubicBezTo>
                      <a:pt x="210" y="571"/>
                      <a:pt x="210" y="571"/>
                      <a:pt x="210" y="571"/>
                    </a:cubicBezTo>
                    <a:cubicBezTo>
                      <a:pt x="205" y="574"/>
                      <a:pt x="205" y="574"/>
                      <a:pt x="205" y="574"/>
                    </a:cubicBezTo>
                    <a:cubicBezTo>
                      <a:pt x="206" y="584"/>
                      <a:pt x="206" y="584"/>
                      <a:pt x="206" y="584"/>
                    </a:cubicBezTo>
                    <a:cubicBezTo>
                      <a:pt x="201" y="593"/>
                      <a:pt x="201" y="593"/>
                      <a:pt x="201" y="593"/>
                    </a:cubicBezTo>
                    <a:cubicBezTo>
                      <a:pt x="194" y="595"/>
                      <a:pt x="194" y="595"/>
                      <a:pt x="194" y="595"/>
                    </a:cubicBezTo>
                    <a:cubicBezTo>
                      <a:pt x="191" y="602"/>
                      <a:pt x="191" y="602"/>
                      <a:pt x="191" y="602"/>
                    </a:cubicBezTo>
                    <a:cubicBezTo>
                      <a:pt x="186" y="595"/>
                      <a:pt x="186" y="595"/>
                      <a:pt x="186" y="595"/>
                    </a:cubicBezTo>
                    <a:cubicBezTo>
                      <a:pt x="180" y="596"/>
                      <a:pt x="180" y="596"/>
                      <a:pt x="180" y="596"/>
                    </a:cubicBezTo>
                    <a:cubicBezTo>
                      <a:pt x="180" y="593"/>
                      <a:pt x="178" y="591"/>
                      <a:pt x="178" y="586"/>
                    </a:cubicBezTo>
                    <a:cubicBezTo>
                      <a:pt x="178" y="577"/>
                      <a:pt x="176" y="575"/>
                      <a:pt x="170" y="573"/>
                    </a:cubicBezTo>
                    <a:cubicBezTo>
                      <a:pt x="165" y="572"/>
                      <a:pt x="164" y="570"/>
                      <a:pt x="168" y="565"/>
                    </a:cubicBezTo>
                    <a:cubicBezTo>
                      <a:pt x="172" y="561"/>
                      <a:pt x="165" y="557"/>
                      <a:pt x="162" y="553"/>
                    </a:cubicBezTo>
                    <a:cubicBezTo>
                      <a:pt x="158" y="549"/>
                      <a:pt x="160" y="544"/>
                      <a:pt x="159" y="541"/>
                    </a:cubicBezTo>
                    <a:cubicBezTo>
                      <a:pt x="158" y="538"/>
                      <a:pt x="166" y="533"/>
                      <a:pt x="171" y="527"/>
                    </a:cubicBezTo>
                    <a:cubicBezTo>
                      <a:pt x="175" y="521"/>
                      <a:pt x="173" y="515"/>
                      <a:pt x="174" y="513"/>
                    </a:cubicBezTo>
                    <a:cubicBezTo>
                      <a:pt x="175" y="510"/>
                      <a:pt x="186" y="511"/>
                      <a:pt x="187" y="508"/>
                    </a:cubicBezTo>
                    <a:cubicBezTo>
                      <a:pt x="189" y="506"/>
                      <a:pt x="190" y="492"/>
                      <a:pt x="190" y="492"/>
                    </a:cubicBezTo>
                    <a:cubicBezTo>
                      <a:pt x="190" y="492"/>
                      <a:pt x="201" y="491"/>
                      <a:pt x="206" y="490"/>
                    </a:cubicBezTo>
                    <a:cubicBezTo>
                      <a:pt x="211" y="490"/>
                      <a:pt x="212" y="485"/>
                      <a:pt x="213" y="479"/>
                    </a:cubicBezTo>
                    <a:cubicBezTo>
                      <a:pt x="214" y="472"/>
                      <a:pt x="220" y="467"/>
                      <a:pt x="229" y="466"/>
                    </a:cubicBezTo>
                    <a:cubicBezTo>
                      <a:pt x="237" y="465"/>
                      <a:pt x="249" y="465"/>
                      <a:pt x="253" y="463"/>
                    </a:cubicBezTo>
                    <a:cubicBezTo>
                      <a:pt x="254" y="463"/>
                      <a:pt x="254" y="458"/>
                      <a:pt x="253" y="454"/>
                    </a:cubicBezTo>
                    <a:close/>
                    <a:moveTo>
                      <a:pt x="0" y="430"/>
                    </a:moveTo>
                    <a:cubicBezTo>
                      <a:pt x="0" y="430"/>
                      <a:pt x="0" y="430"/>
                      <a:pt x="0" y="430"/>
                    </a:cubicBezTo>
                    <a:cubicBezTo>
                      <a:pt x="1" y="430"/>
                      <a:pt x="1" y="431"/>
                      <a:pt x="2" y="431"/>
                    </a:cubicBezTo>
                    <a:cubicBezTo>
                      <a:pt x="11" y="434"/>
                      <a:pt x="10" y="436"/>
                      <a:pt x="14" y="435"/>
                    </a:cubicBezTo>
                    <a:cubicBezTo>
                      <a:pt x="17" y="435"/>
                      <a:pt x="25" y="442"/>
                      <a:pt x="27" y="444"/>
                    </a:cubicBezTo>
                    <a:cubicBezTo>
                      <a:pt x="28" y="447"/>
                      <a:pt x="38" y="447"/>
                      <a:pt x="44" y="440"/>
                    </a:cubicBezTo>
                    <a:cubicBezTo>
                      <a:pt x="44" y="439"/>
                      <a:pt x="45" y="438"/>
                      <a:pt x="45" y="438"/>
                    </a:cubicBezTo>
                    <a:cubicBezTo>
                      <a:pt x="46" y="443"/>
                      <a:pt x="46" y="447"/>
                      <a:pt x="46" y="449"/>
                    </a:cubicBezTo>
                    <a:cubicBezTo>
                      <a:pt x="43" y="458"/>
                      <a:pt x="45" y="460"/>
                      <a:pt x="51" y="467"/>
                    </a:cubicBezTo>
                    <a:cubicBezTo>
                      <a:pt x="57" y="474"/>
                      <a:pt x="54" y="482"/>
                      <a:pt x="49" y="481"/>
                    </a:cubicBezTo>
                    <a:cubicBezTo>
                      <a:pt x="45" y="481"/>
                      <a:pt x="41" y="482"/>
                      <a:pt x="37" y="486"/>
                    </a:cubicBezTo>
                    <a:cubicBezTo>
                      <a:pt x="32" y="490"/>
                      <a:pt x="28" y="481"/>
                      <a:pt x="25" y="476"/>
                    </a:cubicBezTo>
                    <a:cubicBezTo>
                      <a:pt x="23" y="470"/>
                      <a:pt x="6" y="443"/>
                      <a:pt x="5" y="442"/>
                    </a:cubicBezTo>
                    <a:cubicBezTo>
                      <a:pt x="4" y="440"/>
                      <a:pt x="2" y="435"/>
                      <a:pt x="0" y="430"/>
                    </a:cubicBezTo>
                    <a:close/>
                    <a:moveTo>
                      <a:pt x="747" y="407"/>
                    </a:moveTo>
                    <a:cubicBezTo>
                      <a:pt x="747" y="407"/>
                      <a:pt x="747" y="407"/>
                      <a:pt x="747" y="407"/>
                    </a:cubicBezTo>
                    <a:cubicBezTo>
                      <a:pt x="738" y="414"/>
                      <a:pt x="737" y="414"/>
                      <a:pt x="738" y="422"/>
                    </a:cubicBezTo>
                    <a:cubicBezTo>
                      <a:pt x="738" y="429"/>
                      <a:pt x="746" y="428"/>
                      <a:pt x="756" y="426"/>
                    </a:cubicBezTo>
                    <a:cubicBezTo>
                      <a:pt x="766" y="425"/>
                      <a:pt x="768" y="419"/>
                      <a:pt x="767" y="415"/>
                    </a:cubicBezTo>
                    <a:cubicBezTo>
                      <a:pt x="765" y="411"/>
                      <a:pt x="761" y="404"/>
                      <a:pt x="755" y="404"/>
                    </a:cubicBezTo>
                    <a:cubicBezTo>
                      <a:pt x="749" y="404"/>
                      <a:pt x="747" y="407"/>
                      <a:pt x="747" y="407"/>
                    </a:cubicBezTo>
                    <a:close/>
                    <a:moveTo>
                      <a:pt x="986" y="13"/>
                    </a:moveTo>
                    <a:cubicBezTo>
                      <a:pt x="986" y="13"/>
                      <a:pt x="986" y="13"/>
                      <a:pt x="986" y="13"/>
                    </a:cubicBezTo>
                    <a:cubicBezTo>
                      <a:pt x="986" y="16"/>
                      <a:pt x="984" y="23"/>
                      <a:pt x="989" y="21"/>
                    </a:cubicBezTo>
                    <a:cubicBezTo>
                      <a:pt x="995" y="20"/>
                      <a:pt x="1000" y="16"/>
                      <a:pt x="1001" y="19"/>
                    </a:cubicBezTo>
                    <a:cubicBezTo>
                      <a:pt x="1002" y="21"/>
                      <a:pt x="1010" y="21"/>
                      <a:pt x="1007" y="16"/>
                    </a:cubicBezTo>
                    <a:cubicBezTo>
                      <a:pt x="1004" y="10"/>
                      <a:pt x="997" y="9"/>
                      <a:pt x="993" y="9"/>
                    </a:cubicBezTo>
                    <a:cubicBezTo>
                      <a:pt x="990" y="10"/>
                      <a:pt x="987" y="0"/>
                      <a:pt x="985" y="4"/>
                    </a:cubicBezTo>
                    <a:cubicBezTo>
                      <a:pt x="983" y="8"/>
                      <a:pt x="986" y="13"/>
                      <a:pt x="986" y="13"/>
                    </a:cubicBezTo>
                    <a:close/>
                    <a:moveTo>
                      <a:pt x="1046" y="62"/>
                    </a:moveTo>
                    <a:cubicBezTo>
                      <a:pt x="1046" y="62"/>
                      <a:pt x="1046" y="62"/>
                      <a:pt x="1046" y="62"/>
                    </a:cubicBezTo>
                    <a:cubicBezTo>
                      <a:pt x="1043" y="62"/>
                      <a:pt x="1038" y="66"/>
                      <a:pt x="1040" y="70"/>
                    </a:cubicBezTo>
                    <a:cubicBezTo>
                      <a:pt x="1041" y="75"/>
                      <a:pt x="1045" y="75"/>
                      <a:pt x="1049" y="75"/>
                    </a:cubicBezTo>
                    <a:cubicBezTo>
                      <a:pt x="1053" y="74"/>
                      <a:pt x="1057" y="77"/>
                      <a:pt x="1059" y="74"/>
                    </a:cubicBezTo>
                    <a:cubicBezTo>
                      <a:pt x="1061" y="71"/>
                      <a:pt x="1065" y="64"/>
                      <a:pt x="1067" y="67"/>
                    </a:cubicBezTo>
                    <a:cubicBezTo>
                      <a:pt x="1070" y="70"/>
                      <a:pt x="1077" y="75"/>
                      <a:pt x="1080" y="75"/>
                    </a:cubicBezTo>
                    <a:cubicBezTo>
                      <a:pt x="1083" y="75"/>
                      <a:pt x="1086" y="66"/>
                      <a:pt x="1091" y="65"/>
                    </a:cubicBezTo>
                    <a:cubicBezTo>
                      <a:pt x="1096" y="64"/>
                      <a:pt x="1097" y="71"/>
                      <a:pt x="1101" y="72"/>
                    </a:cubicBezTo>
                    <a:cubicBezTo>
                      <a:pt x="1105" y="73"/>
                      <a:pt x="1116" y="74"/>
                      <a:pt x="1118" y="66"/>
                    </a:cubicBezTo>
                    <a:cubicBezTo>
                      <a:pt x="1120" y="58"/>
                      <a:pt x="1120" y="51"/>
                      <a:pt x="1115" y="53"/>
                    </a:cubicBezTo>
                    <a:cubicBezTo>
                      <a:pt x="1111" y="55"/>
                      <a:pt x="1101" y="59"/>
                      <a:pt x="1099" y="59"/>
                    </a:cubicBezTo>
                    <a:cubicBezTo>
                      <a:pt x="1096" y="59"/>
                      <a:pt x="1093" y="62"/>
                      <a:pt x="1091" y="58"/>
                    </a:cubicBezTo>
                    <a:cubicBezTo>
                      <a:pt x="1090" y="55"/>
                      <a:pt x="1099" y="55"/>
                      <a:pt x="1097" y="50"/>
                    </a:cubicBezTo>
                    <a:cubicBezTo>
                      <a:pt x="1096" y="45"/>
                      <a:pt x="1085" y="45"/>
                      <a:pt x="1084" y="48"/>
                    </a:cubicBezTo>
                    <a:cubicBezTo>
                      <a:pt x="1083" y="51"/>
                      <a:pt x="1089" y="54"/>
                      <a:pt x="1085" y="55"/>
                    </a:cubicBezTo>
                    <a:cubicBezTo>
                      <a:pt x="1081" y="56"/>
                      <a:pt x="1082" y="54"/>
                      <a:pt x="1077" y="55"/>
                    </a:cubicBezTo>
                    <a:cubicBezTo>
                      <a:pt x="1071" y="57"/>
                      <a:pt x="1072" y="63"/>
                      <a:pt x="1069" y="64"/>
                    </a:cubicBezTo>
                    <a:cubicBezTo>
                      <a:pt x="1066" y="64"/>
                      <a:pt x="1060" y="64"/>
                      <a:pt x="1058" y="64"/>
                    </a:cubicBezTo>
                    <a:cubicBezTo>
                      <a:pt x="1055" y="64"/>
                      <a:pt x="1046" y="62"/>
                      <a:pt x="1046" y="62"/>
                    </a:cubicBezTo>
                    <a:close/>
                    <a:moveTo>
                      <a:pt x="1043" y="37"/>
                    </a:moveTo>
                    <a:cubicBezTo>
                      <a:pt x="1043" y="37"/>
                      <a:pt x="1043" y="37"/>
                      <a:pt x="1043" y="37"/>
                    </a:cubicBezTo>
                    <a:cubicBezTo>
                      <a:pt x="1043" y="37"/>
                      <a:pt x="1047" y="35"/>
                      <a:pt x="1046" y="31"/>
                    </a:cubicBezTo>
                    <a:cubicBezTo>
                      <a:pt x="1045" y="27"/>
                      <a:pt x="1053" y="27"/>
                      <a:pt x="1053" y="27"/>
                    </a:cubicBezTo>
                    <a:cubicBezTo>
                      <a:pt x="1053" y="27"/>
                      <a:pt x="1054" y="30"/>
                      <a:pt x="1059" y="28"/>
                    </a:cubicBezTo>
                    <a:cubicBezTo>
                      <a:pt x="1064" y="27"/>
                      <a:pt x="1060" y="23"/>
                      <a:pt x="1062" y="23"/>
                    </a:cubicBezTo>
                    <a:cubicBezTo>
                      <a:pt x="1065" y="23"/>
                      <a:pt x="1072" y="23"/>
                      <a:pt x="1073" y="20"/>
                    </a:cubicBezTo>
                    <a:cubicBezTo>
                      <a:pt x="1074" y="16"/>
                      <a:pt x="1079" y="17"/>
                      <a:pt x="1082" y="23"/>
                    </a:cubicBezTo>
                    <a:cubicBezTo>
                      <a:pt x="1085" y="29"/>
                      <a:pt x="1079" y="30"/>
                      <a:pt x="1076" y="28"/>
                    </a:cubicBezTo>
                    <a:cubicBezTo>
                      <a:pt x="1073" y="27"/>
                      <a:pt x="1072" y="31"/>
                      <a:pt x="1070" y="35"/>
                    </a:cubicBezTo>
                    <a:cubicBezTo>
                      <a:pt x="1067" y="38"/>
                      <a:pt x="1070" y="41"/>
                      <a:pt x="1068" y="45"/>
                    </a:cubicBezTo>
                    <a:cubicBezTo>
                      <a:pt x="1066" y="49"/>
                      <a:pt x="1061" y="53"/>
                      <a:pt x="1056" y="53"/>
                    </a:cubicBezTo>
                    <a:cubicBezTo>
                      <a:pt x="1051" y="53"/>
                      <a:pt x="1050" y="49"/>
                      <a:pt x="1048" y="44"/>
                    </a:cubicBezTo>
                    <a:cubicBezTo>
                      <a:pt x="1046" y="39"/>
                      <a:pt x="1038" y="38"/>
                      <a:pt x="1043" y="37"/>
                    </a:cubicBezTo>
                    <a:close/>
                    <a:moveTo>
                      <a:pt x="987" y="29"/>
                    </a:moveTo>
                    <a:cubicBezTo>
                      <a:pt x="987" y="29"/>
                      <a:pt x="987" y="29"/>
                      <a:pt x="987" y="29"/>
                    </a:cubicBezTo>
                    <a:cubicBezTo>
                      <a:pt x="989" y="30"/>
                      <a:pt x="994" y="29"/>
                      <a:pt x="995" y="26"/>
                    </a:cubicBezTo>
                    <a:cubicBezTo>
                      <a:pt x="995" y="22"/>
                      <a:pt x="1002" y="25"/>
                      <a:pt x="1005" y="27"/>
                    </a:cubicBezTo>
                    <a:cubicBezTo>
                      <a:pt x="1008" y="30"/>
                      <a:pt x="1012" y="26"/>
                      <a:pt x="1013" y="21"/>
                    </a:cubicBezTo>
                    <a:cubicBezTo>
                      <a:pt x="1015" y="16"/>
                      <a:pt x="1025" y="20"/>
                      <a:pt x="1023" y="24"/>
                    </a:cubicBezTo>
                    <a:cubicBezTo>
                      <a:pt x="1022" y="27"/>
                      <a:pt x="1025" y="29"/>
                      <a:pt x="1024" y="31"/>
                    </a:cubicBezTo>
                    <a:cubicBezTo>
                      <a:pt x="1024" y="32"/>
                      <a:pt x="1015" y="37"/>
                      <a:pt x="1011" y="37"/>
                    </a:cubicBezTo>
                    <a:cubicBezTo>
                      <a:pt x="1007" y="37"/>
                      <a:pt x="1005" y="40"/>
                      <a:pt x="1001" y="42"/>
                    </a:cubicBezTo>
                    <a:cubicBezTo>
                      <a:pt x="997" y="43"/>
                      <a:pt x="992" y="44"/>
                      <a:pt x="989" y="40"/>
                    </a:cubicBezTo>
                    <a:cubicBezTo>
                      <a:pt x="985" y="36"/>
                      <a:pt x="981" y="36"/>
                      <a:pt x="983" y="32"/>
                    </a:cubicBezTo>
                    <a:cubicBezTo>
                      <a:pt x="984" y="28"/>
                      <a:pt x="987" y="29"/>
                      <a:pt x="987" y="29"/>
                    </a:cubicBezTo>
                    <a:close/>
                    <a:moveTo>
                      <a:pt x="863" y="325"/>
                    </a:moveTo>
                    <a:cubicBezTo>
                      <a:pt x="863" y="325"/>
                      <a:pt x="863" y="325"/>
                      <a:pt x="863" y="325"/>
                    </a:cubicBezTo>
                    <a:cubicBezTo>
                      <a:pt x="859" y="328"/>
                      <a:pt x="860" y="334"/>
                      <a:pt x="855" y="336"/>
                    </a:cubicBezTo>
                    <a:cubicBezTo>
                      <a:pt x="849" y="339"/>
                      <a:pt x="848" y="339"/>
                      <a:pt x="843" y="336"/>
                    </a:cubicBezTo>
                    <a:cubicBezTo>
                      <a:pt x="837" y="333"/>
                      <a:pt x="832" y="344"/>
                      <a:pt x="830" y="348"/>
                    </a:cubicBezTo>
                    <a:cubicBezTo>
                      <a:pt x="828" y="352"/>
                      <a:pt x="830" y="359"/>
                      <a:pt x="833" y="359"/>
                    </a:cubicBezTo>
                    <a:cubicBezTo>
                      <a:pt x="836" y="360"/>
                      <a:pt x="841" y="363"/>
                      <a:pt x="841" y="364"/>
                    </a:cubicBezTo>
                    <a:cubicBezTo>
                      <a:pt x="842" y="365"/>
                      <a:pt x="837" y="360"/>
                      <a:pt x="834" y="366"/>
                    </a:cubicBezTo>
                    <a:cubicBezTo>
                      <a:pt x="830" y="372"/>
                      <a:pt x="830" y="378"/>
                      <a:pt x="832" y="380"/>
                    </a:cubicBezTo>
                    <a:cubicBezTo>
                      <a:pt x="834" y="382"/>
                      <a:pt x="842" y="374"/>
                      <a:pt x="842" y="371"/>
                    </a:cubicBezTo>
                    <a:cubicBezTo>
                      <a:pt x="842" y="367"/>
                      <a:pt x="846" y="366"/>
                      <a:pt x="846" y="370"/>
                    </a:cubicBezTo>
                    <a:cubicBezTo>
                      <a:pt x="846" y="374"/>
                      <a:pt x="848" y="382"/>
                      <a:pt x="844" y="384"/>
                    </a:cubicBezTo>
                    <a:cubicBezTo>
                      <a:pt x="840" y="386"/>
                      <a:pt x="836" y="388"/>
                      <a:pt x="836" y="391"/>
                    </a:cubicBezTo>
                    <a:cubicBezTo>
                      <a:pt x="837" y="395"/>
                      <a:pt x="841" y="401"/>
                      <a:pt x="843" y="402"/>
                    </a:cubicBezTo>
                    <a:cubicBezTo>
                      <a:pt x="845" y="403"/>
                      <a:pt x="852" y="409"/>
                      <a:pt x="856" y="412"/>
                    </a:cubicBezTo>
                    <a:cubicBezTo>
                      <a:pt x="860" y="416"/>
                      <a:pt x="868" y="420"/>
                      <a:pt x="871" y="421"/>
                    </a:cubicBezTo>
                    <a:cubicBezTo>
                      <a:pt x="874" y="423"/>
                      <a:pt x="884" y="420"/>
                      <a:pt x="879" y="413"/>
                    </a:cubicBezTo>
                    <a:cubicBezTo>
                      <a:pt x="874" y="406"/>
                      <a:pt x="874" y="396"/>
                      <a:pt x="875" y="391"/>
                    </a:cubicBezTo>
                    <a:cubicBezTo>
                      <a:pt x="876" y="387"/>
                      <a:pt x="877" y="380"/>
                      <a:pt x="878" y="374"/>
                    </a:cubicBezTo>
                    <a:cubicBezTo>
                      <a:pt x="879" y="367"/>
                      <a:pt x="878" y="360"/>
                      <a:pt x="883" y="355"/>
                    </a:cubicBezTo>
                    <a:cubicBezTo>
                      <a:pt x="888" y="349"/>
                      <a:pt x="892" y="344"/>
                      <a:pt x="898" y="338"/>
                    </a:cubicBezTo>
                    <a:cubicBezTo>
                      <a:pt x="904" y="333"/>
                      <a:pt x="909" y="331"/>
                      <a:pt x="911" y="327"/>
                    </a:cubicBezTo>
                    <a:cubicBezTo>
                      <a:pt x="913" y="324"/>
                      <a:pt x="923" y="326"/>
                      <a:pt x="925" y="323"/>
                    </a:cubicBezTo>
                    <a:cubicBezTo>
                      <a:pt x="927" y="320"/>
                      <a:pt x="943" y="307"/>
                      <a:pt x="947" y="305"/>
                    </a:cubicBezTo>
                    <a:cubicBezTo>
                      <a:pt x="951" y="302"/>
                      <a:pt x="960" y="296"/>
                      <a:pt x="963" y="295"/>
                    </a:cubicBezTo>
                    <a:cubicBezTo>
                      <a:pt x="966" y="293"/>
                      <a:pt x="978" y="290"/>
                      <a:pt x="981" y="287"/>
                    </a:cubicBezTo>
                    <a:cubicBezTo>
                      <a:pt x="985" y="284"/>
                      <a:pt x="983" y="278"/>
                      <a:pt x="999" y="273"/>
                    </a:cubicBezTo>
                    <a:cubicBezTo>
                      <a:pt x="1016" y="268"/>
                      <a:pt x="1026" y="269"/>
                      <a:pt x="1036" y="269"/>
                    </a:cubicBezTo>
                    <a:cubicBezTo>
                      <a:pt x="1047" y="270"/>
                      <a:pt x="1065" y="260"/>
                      <a:pt x="1069" y="260"/>
                    </a:cubicBezTo>
                    <a:cubicBezTo>
                      <a:pt x="1073" y="260"/>
                      <a:pt x="1083" y="257"/>
                      <a:pt x="1085" y="249"/>
                    </a:cubicBezTo>
                    <a:cubicBezTo>
                      <a:pt x="1087" y="241"/>
                      <a:pt x="1087" y="229"/>
                      <a:pt x="1077" y="230"/>
                    </a:cubicBezTo>
                    <a:cubicBezTo>
                      <a:pt x="1067" y="231"/>
                      <a:pt x="1064" y="235"/>
                      <a:pt x="1053" y="240"/>
                    </a:cubicBezTo>
                    <a:cubicBezTo>
                      <a:pt x="1043" y="246"/>
                      <a:pt x="1036" y="247"/>
                      <a:pt x="1029" y="243"/>
                    </a:cubicBezTo>
                    <a:cubicBezTo>
                      <a:pt x="1023" y="239"/>
                      <a:pt x="1015" y="229"/>
                      <a:pt x="1008" y="234"/>
                    </a:cubicBezTo>
                    <a:cubicBezTo>
                      <a:pt x="1001" y="239"/>
                      <a:pt x="997" y="240"/>
                      <a:pt x="986" y="240"/>
                    </a:cubicBezTo>
                    <a:cubicBezTo>
                      <a:pt x="976" y="240"/>
                      <a:pt x="964" y="244"/>
                      <a:pt x="959" y="249"/>
                    </a:cubicBezTo>
                    <a:cubicBezTo>
                      <a:pt x="953" y="255"/>
                      <a:pt x="950" y="259"/>
                      <a:pt x="947" y="256"/>
                    </a:cubicBezTo>
                    <a:cubicBezTo>
                      <a:pt x="943" y="254"/>
                      <a:pt x="942" y="259"/>
                      <a:pt x="940" y="265"/>
                    </a:cubicBezTo>
                    <a:cubicBezTo>
                      <a:pt x="939" y="272"/>
                      <a:pt x="935" y="270"/>
                      <a:pt x="929" y="274"/>
                    </a:cubicBezTo>
                    <a:cubicBezTo>
                      <a:pt x="923" y="277"/>
                      <a:pt x="921" y="283"/>
                      <a:pt x="914" y="285"/>
                    </a:cubicBezTo>
                    <a:cubicBezTo>
                      <a:pt x="907" y="287"/>
                      <a:pt x="899" y="287"/>
                      <a:pt x="897" y="291"/>
                    </a:cubicBezTo>
                    <a:cubicBezTo>
                      <a:pt x="894" y="295"/>
                      <a:pt x="900" y="299"/>
                      <a:pt x="896" y="302"/>
                    </a:cubicBezTo>
                    <a:cubicBezTo>
                      <a:pt x="891" y="304"/>
                      <a:pt x="900" y="309"/>
                      <a:pt x="890" y="309"/>
                    </a:cubicBezTo>
                    <a:cubicBezTo>
                      <a:pt x="880" y="309"/>
                      <a:pt x="875" y="310"/>
                      <a:pt x="874" y="312"/>
                    </a:cubicBezTo>
                    <a:cubicBezTo>
                      <a:pt x="873" y="314"/>
                      <a:pt x="869" y="314"/>
                      <a:pt x="867" y="316"/>
                    </a:cubicBezTo>
                    <a:cubicBezTo>
                      <a:pt x="864" y="318"/>
                      <a:pt x="863" y="325"/>
                      <a:pt x="863" y="325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75"/>
              <p:cNvSpPr>
                <a:spLocks noEditPoints="1"/>
              </p:cNvSpPr>
              <p:nvPr/>
            </p:nvSpPr>
            <p:spPr bwMode="auto">
              <a:xfrm>
                <a:off x="2373849" y="2764369"/>
                <a:ext cx="1947885" cy="2185805"/>
              </a:xfrm>
              <a:custGeom>
                <a:avLst/>
                <a:gdLst>
                  <a:gd name="T0" fmla="*/ 403 w 633"/>
                  <a:gd name="T1" fmla="*/ 172 h 710"/>
                  <a:gd name="T2" fmla="*/ 406 w 633"/>
                  <a:gd name="T3" fmla="*/ 101 h 710"/>
                  <a:gd name="T4" fmla="*/ 462 w 633"/>
                  <a:gd name="T5" fmla="*/ 22 h 710"/>
                  <a:gd name="T6" fmla="*/ 478 w 633"/>
                  <a:gd name="T7" fmla="*/ 102 h 710"/>
                  <a:gd name="T8" fmla="*/ 461 w 633"/>
                  <a:gd name="T9" fmla="*/ 207 h 710"/>
                  <a:gd name="T10" fmla="*/ 395 w 633"/>
                  <a:gd name="T11" fmla="*/ 252 h 710"/>
                  <a:gd name="T12" fmla="*/ 424 w 633"/>
                  <a:gd name="T13" fmla="*/ 280 h 710"/>
                  <a:gd name="T14" fmla="*/ 480 w 633"/>
                  <a:gd name="T15" fmla="*/ 203 h 710"/>
                  <a:gd name="T16" fmla="*/ 510 w 633"/>
                  <a:gd name="T17" fmla="*/ 239 h 710"/>
                  <a:gd name="T18" fmla="*/ 527 w 633"/>
                  <a:gd name="T19" fmla="*/ 216 h 710"/>
                  <a:gd name="T20" fmla="*/ 478 w 633"/>
                  <a:gd name="T21" fmla="*/ 172 h 710"/>
                  <a:gd name="T22" fmla="*/ 491 w 633"/>
                  <a:gd name="T23" fmla="*/ 83 h 710"/>
                  <a:gd name="T24" fmla="*/ 520 w 633"/>
                  <a:gd name="T25" fmla="*/ 74 h 710"/>
                  <a:gd name="T26" fmla="*/ 547 w 633"/>
                  <a:gd name="T27" fmla="*/ 113 h 710"/>
                  <a:gd name="T28" fmla="*/ 548 w 633"/>
                  <a:gd name="T29" fmla="*/ 70 h 710"/>
                  <a:gd name="T30" fmla="*/ 573 w 633"/>
                  <a:gd name="T31" fmla="*/ 103 h 710"/>
                  <a:gd name="T32" fmla="*/ 576 w 633"/>
                  <a:gd name="T33" fmla="*/ 149 h 710"/>
                  <a:gd name="T34" fmla="*/ 567 w 633"/>
                  <a:gd name="T35" fmla="*/ 190 h 710"/>
                  <a:gd name="T36" fmla="*/ 588 w 633"/>
                  <a:gd name="T37" fmla="*/ 191 h 710"/>
                  <a:gd name="T38" fmla="*/ 591 w 633"/>
                  <a:gd name="T39" fmla="*/ 224 h 710"/>
                  <a:gd name="T40" fmla="*/ 588 w 633"/>
                  <a:gd name="T41" fmla="*/ 265 h 710"/>
                  <a:gd name="T42" fmla="*/ 598 w 633"/>
                  <a:gd name="T43" fmla="*/ 296 h 710"/>
                  <a:gd name="T44" fmla="*/ 594 w 633"/>
                  <a:gd name="T45" fmla="*/ 332 h 710"/>
                  <a:gd name="T46" fmla="*/ 609 w 633"/>
                  <a:gd name="T47" fmla="*/ 369 h 710"/>
                  <a:gd name="T48" fmla="*/ 633 w 633"/>
                  <a:gd name="T49" fmla="*/ 397 h 710"/>
                  <a:gd name="T50" fmla="*/ 615 w 633"/>
                  <a:gd name="T51" fmla="*/ 444 h 710"/>
                  <a:gd name="T52" fmla="*/ 614 w 633"/>
                  <a:gd name="T53" fmla="*/ 507 h 710"/>
                  <a:gd name="T54" fmla="*/ 556 w 633"/>
                  <a:gd name="T55" fmla="*/ 528 h 710"/>
                  <a:gd name="T56" fmla="*/ 503 w 633"/>
                  <a:gd name="T57" fmla="*/ 516 h 710"/>
                  <a:gd name="T58" fmla="*/ 449 w 633"/>
                  <a:gd name="T59" fmla="*/ 530 h 710"/>
                  <a:gd name="T60" fmla="*/ 410 w 633"/>
                  <a:gd name="T61" fmla="*/ 575 h 710"/>
                  <a:gd name="T62" fmla="*/ 358 w 633"/>
                  <a:gd name="T63" fmla="*/ 589 h 710"/>
                  <a:gd name="T64" fmla="*/ 335 w 633"/>
                  <a:gd name="T65" fmla="*/ 568 h 710"/>
                  <a:gd name="T66" fmla="*/ 309 w 633"/>
                  <a:gd name="T67" fmla="*/ 598 h 710"/>
                  <a:gd name="T68" fmla="*/ 325 w 633"/>
                  <a:gd name="T69" fmla="*/ 625 h 710"/>
                  <a:gd name="T70" fmla="*/ 302 w 633"/>
                  <a:gd name="T71" fmla="*/ 652 h 710"/>
                  <a:gd name="T72" fmla="*/ 282 w 633"/>
                  <a:gd name="T73" fmla="*/ 674 h 710"/>
                  <a:gd name="T74" fmla="*/ 221 w 633"/>
                  <a:gd name="T75" fmla="*/ 670 h 710"/>
                  <a:gd name="T76" fmla="*/ 134 w 633"/>
                  <a:gd name="T77" fmla="*/ 661 h 710"/>
                  <a:gd name="T78" fmla="*/ 76 w 633"/>
                  <a:gd name="T79" fmla="*/ 667 h 710"/>
                  <a:gd name="T80" fmla="*/ 56 w 633"/>
                  <a:gd name="T81" fmla="*/ 689 h 710"/>
                  <a:gd name="T82" fmla="*/ 29 w 633"/>
                  <a:gd name="T83" fmla="*/ 703 h 710"/>
                  <a:gd name="T84" fmla="*/ 0 w 633"/>
                  <a:gd name="T85" fmla="*/ 687 h 710"/>
                  <a:gd name="T86" fmla="*/ 20 w 633"/>
                  <a:gd name="T87" fmla="*/ 658 h 710"/>
                  <a:gd name="T88" fmla="*/ 46 w 633"/>
                  <a:gd name="T89" fmla="*/ 628 h 710"/>
                  <a:gd name="T90" fmla="*/ 52 w 633"/>
                  <a:gd name="T91" fmla="*/ 613 h 710"/>
                  <a:gd name="T92" fmla="*/ 22 w 633"/>
                  <a:gd name="T93" fmla="*/ 604 h 710"/>
                  <a:gd name="T94" fmla="*/ 36 w 633"/>
                  <a:gd name="T95" fmla="*/ 579 h 710"/>
                  <a:gd name="T96" fmla="*/ 67 w 633"/>
                  <a:gd name="T97" fmla="*/ 585 h 710"/>
                  <a:gd name="T98" fmla="*/ 63 w 633"/>
                  <a:gd name="T99" fmla="*/ 555 h 710"/>
                  <a:gd name="T100" fmla="*/ 66 w 633"/>
                  <a:gd name="T101" fmla="*/ 519 h 710"/>
                  <a:gd name="T102" fmla="*/ 98 w 633"/>
                  <a:gd name="T103" fmla="*/ 501 h 710"/>
                  <a:gd name="T104" fmla="*/ 113 w 633"/>
                  <a:gd name="T105" fmla="*/ 471 h 710"/>
                  <a:gd name="T106" fmla="*/ 122 w 633"/>
                  <a:gd name="T107" fmla="*/ 430 h 710"/>
                  <a:gd name="T108" fmla="*/ 166 w 633"/>
                  <a:gd name="T109" fmla="*/ 384 h 710"/>
                  <a:gd name="T110" fmla="*/ 183 w 633"/>
                  <a:gd name="T111" fmla="*/ 348 h 710"/>
                  <a:gd name="T112" fmla="*/ 203 w 633"/>
                  <a:gd name="T113" fmla="*/ 310 h 710"/>
                  <a:gd name="T114" fmla="*/ 238 w 633"/>
                  <a:gd name="T115" fmla="*/ 267 h 710"/>
                  <a:gd name="T116" fmla="*/ 284 w 633"/>
                  <a:gd name="T117" fmla="*/ 243 h 710"/>
                  <a:gd name="T118" fmla="*/ 345 w 633"/>
                  <a:gd name="T119" fmla="*/ 215 h 710"/>
                  <a:gd name="T120" fmla="*/ 352 w 633"/>
                  <a:gd name="T121" fmla="*/ 180 h 710"/>
                  <a:gd name="T122" fmla="*/ 468 w 633"/>
                  <a:gd name="T123" fmla="*/ 15 h 710"/>
                  <a:gd name="T124" fmla="*/ 473 w 633"/>
                  <a:gd name="T125" fmla="*/ 2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3" h="710">
                    <a:moveTo>
                      <a:pt x="362" y="143"/>
                    </a:moveTo>
                    <a:cubicBezTo>
                      <a:pt x="366" y="148"/>
                      <a:pt x="371" y="149"/>
                      <a:pt x="375" y="155"/>
                    </a:cubicBezTo>
                    <a:cubicBezTo>
                      <a:pt x="379" y="163"/>
                      <a:pt x="383" y="167"/>
                      <a:pt x="385" y="176"/>
                    </a:cubicBezTo>
                    <a:cubicBezTo>
                      <a:pt x="387" y="185"/>
                      <a:pt x="389" y="194"/>
                      <a:pt x="393" y="188"/>
                    </a:cubicBezTo>
                    <a:cubicBezTo>
                      <a:pt x="397" y="183"/>
                      <a:pt x="404" y="180"/>
                      <a:pt x="403" y="172"/>
                    </a:cubicBezTo>
                    <a:cubicBezTo>
                      <a:pt x="401" y="165"/>
                      <a:pt x="401" y="152"/>
                      <a:pt x="402" y="147"/>
                    </a:cubicBezTo>
                    <a:cubicBezTo>
                      <a:pt x="402" y="142"/>
                      <a:pt x="397" y="133"/>
                      <a:pt x="393" y="135"/>
                    </a:cubicBezTo>
                    <a:cubicBezTo>
                      <a:pt x="389" y="136"/>
                      <a:pt x="384" y="132"/>
                      <a:pt x="389" y="127"/>
                    </a:cubicBezTo>
                    <a:cubicBezTo>
                      <a:pt x="393" y="122"/>
                      <a:pt x="400" y="122"/>
                      <a:pt x="401" y="117"/>
                    </a:cubicBezTo>
                    <a:cubicBezTo>
                      <a:pt x="402" y="111"/>
                      <a:pt x="403" y="105"/>
                      <a:pt x="406" y="101"/>
                    </a:cubicBezTo>
                    <a:cubicBezTo>
                      <a:pt x="408" y="97"/>
                      <a:pt x="399" y="98"/>
                      <a:pt x="400" y="89"/>
                    </a:cubicBezTo>
                    <a:cubicBezTo>
                      <a:pt x="401" y="80"/>
                      <a:pt x="404" y="74"/>
                      <a:pt x="412" y="73"/>
                    </a:cubicBezTo>
                    <a:cubicBezTo>
                      <a:pt x="420" y="72"/>
                      <a:pt x="425" y="70"/>
                      <a:pt x="429" y="65"/>
                    </a:cubicBezTo>
                    <a:cubicBezTo>
                      <a:pt x="433" y="60"/>
                      <a:pt x="450" y="39"/>
                      <a:pt x="452" y="31"/>
                    </a:cubicBezTo>
                    <a:cubicBezTo>
                      <a:pt x="455" y="23"/>
                      <a:pt x="458" y="16"/>
                      <a:pt x="462" y="22"/>
                    </a:cubicBezTo>
                    <a:cubicBezTo>
                      <a:pt x="466" y="27"/>
                      <a:pt x="472" y="28"/>
                      <a:pt x="479" y="28"/>
                    </a:cubicBezTo>
                    <a:cubicBezTo>
                      <a:pt x="486" y="28"/>
                      <a:pt x="494" y="37"/>
                      <a:pt x="494" y="42"/>
                    </a:cubicBezTo>
                    <a:cubicBezTo>
                      <a:pt x="495" y="48"/>
                      <a:pt x="492" y="56"/>
                      <a:pt x="488" y="63"/>
                    </a:cubicBezTo>
                    <a:cubicBezTo>
                      <a:pt x="484" y="70"/>
                      <a:pt x="470" y="81"/>
                      <a:pt x="471" y="86"/>
                    </a:cubicBezTo>
                    <a:cubicBezTo>
                      <a:pt x="472" y="92"/>
                      <a:pt x="478" y="95"/>
                      <a:pt x="478" y="102"/>
                    </a:cubicBezTo>
                    <a:cubicBezTo>
                      <a:pt x="477" y="108"/>
                      <a:pt x="473" y="126"/>
                      <a:pt x="469" y="131"/>
                    </a:cubicBezTo>
                    <a:cubicBezTo>
                      <a:pt x="464" y="136"/>
                      <a:pt x="466" y="145"/>
                      <a:pt x="464" y="152"/>
                    </a:cubicBezTo>
                    <a:cubicBezTo>
                      <a:pt x="462" y="159"/>
                      <a:pt x="455" y="170"/>
                      <a:pt x="455" y="172"/>
                    </a:cubicBezTo>
                    <a:cubicBezTo>
                      <a:pt x="455" y="174"/>
                      <a:pt x="459" y="187"/>
                      <a:pt x="461" y="190"/>
                    </a:cubicBezTo>
                    <a:cubicBezTo>
                      <a:pt x="463" y="194"/>
                      <a:pt x="466" y="204"/>
                      <a:pt x="461" y="207"/>
                    </a:cubicBezTo>
                    <a:cubicBezTo>
                      <a:pt x="457" y="209"/>
                      <a:pt x="456" y="214"/>
                      <a:pt x="456" y="222"/>
                    </a:cubicBezTo>
                    <a:cubicBezTo>
                      <a:pt x="455" y="230"/>
                      <a:pt x="446" y="231"/>
                      <a:pt x="443" y="234"/>
                    </a:cubicBezTo>
                    <a:cubicBezTo>
                      <a:pt x="440" y="237"/>
                      <a:pt x="437" y="238"/>
                      <a:pt x="431" y="244"/>
                    </a:cubicBezTo>
                    <a:cubicBezTo>
                      <a:pt x="426" y="251"/>
                      <a:pt x="414" y="256"/>
                      <a:pt x="408" y="256"/>
                    </a:cubicBezTo>
                    <a:cubicBezTo>
                      <a:pt x="403" y="256"/>
                      <a:pt x="402" y="257"/>
                      <a:pt x="395" y="252"/>
                    </a:cubicBezTo>
                    <a:cubicBezTo>
                      <a:pt x="388" y="248"/>
                      <a:pt x="386" y="246"/>
                      <a:pt x="383" y="254"/>
                    </a:cubicBezTo>
                    <a:cubicBezTo>
                      <a:pt x="380" y="262"/>
                      <a:pt x="387" y="261"/>
                      <a:pt x="390" y="265"/>
                    </a:cubicBezTo>
                    <a:cubicBezTo>
                      <a:pt x="393" y="270"/>
                      <a:pt x="399" y="270"/>
                      <a:pt x="400" y="273"/>
                    </a:cubicBezTo>
                    <a:cubicBezTo>
                      <a:pt x="402" y="277"/>
                      <a:pt x="409" y="271"/>
                      <a:pt x="412" y="276"/>
                    </a:cubicBezTo>
                    <a:cubicBezTo>
                      <a:pt x="414" y="281"/>
                      <a:pt x="419" y="284"/>
                      <a:pt x="424" y="280"/>
                    </a:cubicBezTo>
                    <a:cubicBezTo>
                      <a:pt x="430" y="275"/>
                      <a:pt x="429" y="270"/>
                      <a:pt x="435" y="270"/>
                    </a:cubicBezTo>
                    <a:cubicBezTo>
                      <a:pt x="440" y="270"/>
                      <a:pt x="458" y="263"/>
                      <a:pt x="458" y="256"/>
                    </a:cubicBezTo>
                    <a:cubicBezTo>
                      <a:pt x="459" y="249"/>
                      <a:pt x="464" y="246"/>
                      <a:pt x="469" y="243"/>
                    </a:cubicBezTo>
                    <a:cubicBezTo>
                      <a:pt x="474" y="239"/>
                      <a:pt x="474" y="233"/>
                      <a:pt x="476" y="226"/>
                    </a:cubicBezTo>
                    <a:cubicBezTo>
                      <a:pt x="479" y="220"/>
                      <a:pt x="479" y="208"/>
                      <a:pt x="480" y="203"/>
                    </a:cubicBezTo>
                    <a:cubicBezTo>
                      <a:pt x="480" y="198"/>
                      <a:pt x="490" y="194"/>
                      <a:pt x="493" y="194"/>
                    </a:cubicBezTo>
                    <a:cubicBezTo>
                      <a:pt x="496" y="194"/>
                      <a:pt x="508" y="191"/>
                      <a:pt x="509" y="196"/>
                    </a:cubicBezTo>
                    <a:cubicBezTo>
                      <a:pt x="511" y="201"/>
                      <a:pt x="512" y="205"/>
                      <a:pt x="514" y="208"/>
                    </a:cubicBezTo>
                    <a:cubicBezTo>
                      <a:pt x="516" y="211"/>
                      <a:pt x="518" y="215"/>
                      <a:pt x="516" y="220"/>
                    </a:cubicBezTo>
                    <a:cubicBezTo>
                      <a:pt x="514" y="224"/>
                      <a:pt x="510" y="232"/>
                      <a:pt x="510" y="239"/>
                    </a:cubicBezTo>
                    <a:cubicBezTo>
                      <a:pt x="510" y="246"/>
                      <a:pt x="510" y="251"/>
                      <a:pt x="520" y="253"/>
                    </a:cubicBezTo>
                    <a:cubicBezTo>
                      <a:pt x="530" y="254"/>
                      <a:pt x="536" y="252"/>
                      <a:pt x="532" y="249"/>
                    </a:cubicBezTo>
                    <a:cubicBezTo>
                      <a:pt x="529" y="246"/>
                      <a:pt x="512" y="248"/>
                      <a:pt x="514" y="239"/>
                    </a:cubicBezTo>
                    <a:cubicBezTo>
                      <a:pt x="516" y="231"/>
                      <a:pt x="517" y="229"/>
                      <a:pt x="523" y="228"/>
                    </a:cubicBezTo>
                    <a:cubicBezTo>
                      <a:pt x="529" y="227"/>
                      <a:pt x="527" y="222"/>
                      <a:pt x="527" y="216"/>
                    </a:cubicBezTo>
                    <a:cubicBezTo>
                      <a:pt x="526" y="211"/>
                      <a:pt x="525" y="202"/>
                      <a:pt x="526" y="199"/>
                    </a:cubicBezTo>
                    <a:cubicBezTo>
                      <a:pt x="527" y="196"/>
                      <a:pt x="514" y="191"/>
                      <a:pt x="508" y="186"/>
                    </a:cubicBezTo>
                    <a:cubicBezTo>
                      <a:pt x="503" y="180"/>
                      <a:pt x="496" y="180"/>
                      <a:pt x="493" y="183"/>
                    </a:cubicBezTo>
                    <a:cubicBezTo>
                      <a:pt x="490" y="187"/>
                      <a:pt x="489" y="179"/>
                      <a:pt x="480" y="181"/>
                    </a:cubicBezTo>
                    <a:cubicBezTo>
                      <a:pt x="470" y="182"/>
                      <a:pt x="476" y="177"/>
                      <a:pt x="478" y="172"/>
                    </a:cubicBezTo>
                    <a:cubicBezTo>
                      <a:pt x="480" y="167"/>
                      <a:pt x="471" y="160"/>
                      <a:pt x="473" y="156"/>
                    </a:cubicBezTo>
                    <a:cubicBezTo>
                      <a:pt x="475" y="152"/>
                      <a:pt x="482" y="141"/>
                      <a:pt x="486" y="136"/>
                    </a:cubicBezTo>
                    <a:cubicBezTo>
                      <a:pt x="490" y="130"/>
                      <a:pt x="492" y="121"/>
                      <a:pt x="491" y="114"/>
                    </a:cubicBezTo>
                    <a:cubicBezTo>
                      <a:pt x="489" y="107"/>
                      <a:pt x="489" y="97"/>
                      <a:pt x="487" y="93"/>
                    </a:cubicBezTo>
                    <a:cubicBezTo>
                      <a:pt x="484" y="90"/>
                      <a:pt x="488" y="86"/>
                      <a:pt x="491" y="83"/>
                    </a:cubicBezTo>
                    <a:cubicBezTo>
                      <a:pt x="494" y="80"/>
                      <a:pt x="503" y="73"/>
                      <a:pt x="508" y="70"/>
                    </a:cubicBezTo>
                    <a:cubicBezTo>
                      <a:pt x="513" y="67"/>
                      <a:pt x="518" y="66"/>
                      <a:pt x="518" y="61"/>
                    </a:cubicBezTo>
                    <a:cubicBezTo>
                      <a:pt x="517" y="55"/>
                      <a:pt x="515" y="44"/>
                      <a:pt x="519" y="41"/>
                    </a:cubicBezTo>
                    <a:cubicBezTo>
                      <a:pt x="522" y="39"/>
                      <a:pt x="526" y="43"/>
                      <a:pt x="525" y="52"/>
                    </a:cubicBezTo>
                    <a:cubicBezTo>
                      <a:pt x="524" y="60"/>
                      <a:pt x="524" y="68"/>
                      <a:pt x="520" y="74"/>
                    </a:cubicBezTo>
                    <a:cubicBezTo>
                      <a:pt x="515" y="79"/>
                      <a:pt x="516" y="88"/>
                      <a:pt x="514" y="93"/>
                    </a:cubicBezTo>
                    <a:cubicBezTo>
                      <a:pt x="513" y="97"/>
                      <a:pt x="516" y="101"/>
                      <a:pt x="519" y="104"/>
                    </a:cubicBezTo>
                    <a:cubicBezTo>
                      <a:pt x="522" y="107"/>
                      <a:pt x="529" y="109"/>
                      <a:pt x="535" y="111"/>
                    </a:cubicBezTo>
                    <a:cubicBezTo>
                      <a:pt x="541" y="113"/>
                      <a:pt x="540" y="116"/>
                      <a:pt x="543" y="120"/>
                    </a:cubicBezTo>
                    <a:cubicBezTo>
                      <a:pt x="547" y="125"/>
                      <a:pt x="554" y="120"/>
                      <a:pt x="547" y="113"/>
                    </a:cubicBezTo>
                    <a:cubicBezTo>
                      <a:pt x="541" y="106"/>
                      <a:pt x="534" y="104"/>
                      <a:pt x="529" y="99"/>
                    </a:cubicBezTo>
                    <a:cubicBezTo>
                      <a:pt x="524" y="93"/>
                      <a:pt x="522" y="83"/>
                      <a:pt x="526" y="78"/>
                    </a:cubicBezTo>
                    <a:cubicBezTo>
                      <a:pt x="531" y="74"/>
                      <a:pt x="539" y="77"/>
                      <a:pt x="540" y="84"/>
                    </a:cubicBezTo>
                    <a:cubicBezTo>
                      <a:pt x="541" y="90"/>
                      <a:pt x="554" y="91"/>
                      <a:pt x="551" y="84"/>
                    </a:cubicBezTo>
                    <a:cubicBezTo>
                      <a:pt x="548" y="78"/>
                      <a:pt x="539" y="74"/>
                      <a:pt x="548" y="70"/>
                    </a:cubicBezTo>
                    <a:cubicBezTo>
                      <a:pt x="551" y="70"/>
                      <a:pt x="554" y="69"/>
                      <a:pt x="557" y="68"/>
                    </a:cubicBezTo>
                    <a:cubicBezTo>
                      <a:pt x="556" y="79"/>
                      <a:pt x="556" y="79"/>
                      <a:pt x="556" y="79"/>
                    </a:cubicBezTo>
                    <a:cubicBezTo>
                      <a:pt x="568" y="85"/>
                      <a:pt x="568" y="85"/>
                      <a:pt x="568" y="85"/>
                    </a:cubicBezTo>
                    <a:cubicBezTo>
                      <a:pt x="578" y="92"/>
                      <a:pt x="578" y="92"/>
                      <a:pt x="578" y="92"/>
                    </a:cubicBezTo>
                    <a:cubicBezTo>
                      <a:pt x="573" y="103"/>
                      <a:pt x="573" y="103"/>
                      <a:pt x="573" y="103"/>
                    </a:cubicBezTo>
                    <a:cubicBezTo>
                      <a:pt x="568" y="102"/>
                      <a:pt x="568" y="102"/>
                      <a:pt x="568" y="102"/>
                    </a:cubicBezTo>
                    <a:cubicBezTo>
                      <a:pt x="561" y="112"/>
                      <a:pt x="561" y="112"/>
                      <a:pt x="561" y="112"/>
                    </a:cubicBezTo>
                    <a:cubicBezTo>
                      <a:pt x="566" y="119"/>
                      <a:pt x="566" y="119"/>
                      <a:pt x="566" y="119"/>
                    </a:cubicBezTo>
                    <a:cubicBezTo>
                      <a:pt x="576" y="125"/>
                      <a:pt x="576" y="125"/>
                      <a:pt x="576" y="125"/>
                    </a:cubicBezTo>
                    <a:cubicBezTo>
                      <a:pt x="576" y="149"/>
                      <a:pt x="576" y="149"/>
                      <a:pt x="576" y="149"/>
                    </a:cubicBezTo>
                    <a:cubicBezTo>
                      <a:pt x="567" y="151"/>
                      <a:pt x="567" y="151"/>
                      <a:pt x="567" y="151"/>
                    </a:cubicBezTo>
                    <a:cubicBezTo>
                      <a:pt x="549" y="169"/>
                      <a:pt x="549" y="169"/>
                      <a:pt x="549" y="169"/>
                    </a:cubicBezTo>
                    <a:cubicBezTo>
                      <a:pt x="549" y="176"/>
                      <a:pt x="549" y="176"/>
                      <a:pt x="549" y="176"/>
                    </a:cubicBezTo>
                    <a:cubicBezTo>
                      <a:pt x="560" y="189"/>
                      <a:pt x="560" y="189"/>
                      <a:pt x="560" y="189"/>
                    </a:cubicBezTo>
                    <a:cubicBezTo>
                      <a:pt x="567" y="190"/>
                      <a:pt x="567" y="190"/>
                      <a:pt x="567" y="190"/>
                    </a:cubicBezTo>
                    <a:cubicBezTo>
                      <a:pt x="568" y="193"/>
                      <a:pt x="568" y="193"/>
                      <a:pt x="568" y="193"/>
                    </a:cubicBezTo>
                    <a:cubicBezTo>
                      <a:pt x="573" y="199"/>
                      <a:pt x="573" y="199"/>
                      <a:pt x="573" y="199"/>
                    </a:cubicBezTo>
                    <a:cubicBezTo>
                      <a:pt x="576" y="194"/>
                      <a:pt x="576" y="194"/>
                      <a:pt x="576" y="194"/>
                    </a:cubicBezTo>
                    <a:cubicBezTo>
                      <a:pt x="583" y="195"/>
                      <a:pt x="583" y="195"/>
                      <a:pt x="583" y="195"/>
                    </a:cubicBezTo>
                    <a:cubicBezTo>
                      <a:pt x="588" y="191"/>
                      <a:pt x="588" y="191"/>
                      <a:pt x="588" y="191"/>
                    </a:cubicBezTo>
                    <a:cubicBezTo>
                      <a:pt x="588" y="191"/>
                      <a:pt x="589" y="198"/>
                      <a:pt x="589" y="199"/>
                    </a:cubicBezTo>
                    <a:cubicBezTo>
                      <a:pt x="589" y="200"/>
                      <a:pt x="591" y="200"/>
                      <a:pt x="591" y="200"/>
                    </a:cubicBezTo>
                    <a:cubicBezTo>
                      <a:pt x="593" y="207"/>
                      <a:pt x="593" y="207"/>
                      <a:pt x="593" y="207"/>
                    </a:cubicBezTo>
                    <a:cubicBezTo>
                      <a:pt x="597" y="219"/>
                      <a:pt x="597" y="219"/>
                      <a:pt x="597" y="219"/>
                    </a:cubicBezTo>
                    <a:cubicBezTo>
                      <a:pt x="591" y="224"/>
                      <a:pt x="591" y="224"/>
                      <a:pt x="591" y="224"/>
                    </a:cubicBezTo>
                    <a:cubicBezTo>
                      <a:pt x="594" y="235"/>
                      <a:pt x="594" y="235"/>
                      <a:pt x="594" y="235"/>
                    </a:cubicBezTo>
                    <a:cubicBezTo>
                      <a:pt x="586" y="248"/>
                      <a:pt x="586" y="248"/>
                      <a:pt x="586" y="248"/>
                    </a:cubicBezTo>
                    <a:cubicBezTo>
                      <a:pt x="580" y="248"/>
                      <a:pt x="580" y="248"/>
                      <a:pt x="580" y="248"/>
                    </a:cubicBezTo>
                    <a:cubicBezTo>
                      <a:pt x="581" y="259"/>
                      <a:pt x="581" y="259"/>
                      <a:pt x="581" y="259"/>
                    </a:cubicBezTo>
                    <a:cubicBezTo>
                      <a:pt x="588" y="265"/>
                      <a:pt x="588" y="265"/>
                      <a:pt x="588" y="265"/>
                    </a:cubicBezTo>
                    <a:cubicBezTo>
                      <a:pt x="580" y="274"/>
                      <a:pt x="580" y="274"/>
                      <a:pt x="580" y="274"/>
                    </a:cubicBezTo>
                    <a:cubicBezTo>
                      <a:pt x="584" y="278"/>
                      <a:pt x="584" y="278"/>
                      <a:pt x="584" y="278"/>
                    </a:cubicBezTo>
                    <a:cubicBezTo>
                      <a:pt x="585" y="285"/>
                      <a:pt x="585" y="285"/>
                      <a:pt x="585" y="285"/>
                    </a:cubicBezTo>
                    <a:cubicBezTo>
                      <a:pt x="593" y="289"/>
                      <a:pt x="593" y="289"/>
                      <a:pt x="593" y="289"/>
                    </a:cubicBezTo>
                    <a:cubicBezTo>
                      <a:pt x="598" y="296"/>
                      <a:pt x="598" y="296"/>
                      <a:pt x="598" y="296"/>
                    </a:cubicBezTo>
                    <a:cubicBezTo>
                      <a:pt x="592" y="304"/>
                      <a:pt x="592" y="304"/>
                      <a:pt x="592" y="304"/>
                    </a:cubicBezTo>
                    <a:cubicBezTo>
                      <a:pt x="595" y="310"/>
                      <a:pt x="595" y="310"/>
                      <a:pt x="595" y="310"/>
                    </a:cubicBezTo>
                    <a:cubicBezTo>
                      <a:pt x="596" y="320"/>
                      <a:pt x="596" y="320"/>
                      <a:pt x="596" y="320"/>
                    </a:cubicBezTo>
                    <a:cubicBezTo>
                      <a:pt x="590" y="323"/>
                      <a:pt x="590" y="323"/>
                      <a:pt x="590" y="323"/>
                    </a:cubicBezTo>
                    <a:cubicBezTo>
                      <a:pt x="594" y="332"/>
                      <a:pt x="594" y="332"/>
                      <a:pt x="594" y="332"/>
                    </a:cubicBezTo>
                    <a:cubicBezTo>
                      <a:pt x="601" y="331"/>
                      <a:pt x="601" y="331"/>
                      <a:pt x="601" y="331"/>
                    </a:cubicBezTo>
                    <a:cubicBezTo>
                      <a:pt x="609" y="339"/>
                      <a:pt x="609" y="339"/>
                      <a:pt x="609" y="339"/>
                    </a:cubicBezTo>
                    <a:cubicBezTo>
                      <a:pt x="613" y="353"/>
                      <a:pt x="613" y="353"/>
                      <a:pt x="613" y="353"/>
                    </a:cubicBezTo>
                    <a:cubicBezTo>
                      <a:pt x="605" y="361"/>
                      <a:pt x="605" y="361"/>
                      <a:pt x="605" y="361"/>
                    </a:cubicBezTo>
                    <a:cubicBezTo>
                      <a:pt x="609" y="369"/>
                      <a:pt x="609" y="369"/>
                      <a:pt x="609" y="369"/>
                    </a:cubicBezTo>
                    <a:cubicBezTo>
                      <a:pt x="617" y="369"/>
                      <a:pt x="617" y="369"/>
                      <a:pt x="617" y="369"/>
                    </a:cubicBezTo>
                    <a:cubicBezTo>
                      <a:pt x="625" y="375"/>
                      <a:pt x="625" y="375"/>
                      <a:pt x="625" y="375"/>
                    </a:cubicBezTo>
                    <a:cubicBezTo>
                      <a:pt x="630" y="369"/>
                      <a:pt x="630" y="369"/>
                      <a:pt x="630" y="369"/>
                    </a:cubicBezTo>
                    <a:cubicBezTo>
                      <a:pt x="629" y="389"/>
                      <a:pt x="629" y="389"/>
                      <a:pt x="629" y="389"/>
                    </a:cubicBezTo>
                    <a:cubicBezTo>
                      <a:pt x="633" y="397"/>
                      <a:pt x="633" y="397"/>
                      <a:pt x="633" y="397"/>
                    </a:cubicBezTo>
                    <a:cubicBezTo>
                      <a:pt x="622" y="407"/>
                      <a:pt x="622" y="407"/>
                      <a:pt x="622" y="407"/>
                    </a:cubicBezTo>
                    <a:cubicBezTo>
                      <a:pt x="615" y="418"/>
                      <a:pt x="615" y="418"/>
                      <a:pt x="615" y="418"/>
                    </a:cubicBezTo>
                    <a:cubicBezTo>
                      <a:pt x="622" y="427"/>
                      <a:pt x="622" y="427"/>
                      <a:pt x="622" y="427"/>
                    </a:cubicBezTo>
                    <a:cubicBezTo>
                      <a:pt x="623" y="438"/>
                      <a:pt x="623" y="438"/>
                      <a:pt x="623" y="438"/>
                    </a:cubicBezTo>
                    <a:cubicBezTo>
                      <a:pt x="615" y="444"/>
                      <a:pt x="615" y="444"/>
                      <a:pt x="615" y="444"/>
                    </a:cubicBezTo>
                    <a:cubicBezTo>
                      <a:pt x="615" y="454"/>
                      <a:pt x="615" y="454"/>
                      <a:pt x="615" y="454"/>
                    </a:cubicBezTo>
                    <a:cubicBezTo>
                      <a:pt x="602" y="467"/>
                      <a:pt x="602" y="467"/>
                      <a:pt x="602" y="467"/>
                    </a:cubicBezTo>
                    <a:cubicBezTo>
                      <a:pt x="602" y="481"/>
                      <a:pt x="602" y="481"/>
                      <a:pt x="602" y="481"/>
                    </a:cubicBezTo>
                    <a:cubicBezTo>
                      <a:pt x="624" y="495"/>
                      <a:pt x="624" y="495"/>
                      <a:pt x="624" y="495"/>
                    </a:cubicBezTo>
                    <a:cubicBezTo>
                      <a:pt x="614" y="507"/>
                      <a:pt x="614" y="507"/>
                      <a:pt x="614" y="507"/>
                    </a:cubicBezTo>
                    <a:cubicBezTo>
                      <a:pt x="605" y="511"/>
                      <a:pt x="605" y="511"/>
                      <a:pt x="605" y="511"/>
                    </a:cubicBezTo>
                    <a:cubicBezTo>
                      <a:pt x="592" y="521"/>
                      <a:pt x="592" y="521"/>
                      <a:pt x="592" y="521"/>
                    </a:cubicBezTo>
                    <a:cubicBezTo>
                      <a:pt x="575" y="510"/>
                      <a:pt x="575" y="510"/>
                      <a:pt x="575" y="510"/>
                    </a:cubicBezTo>
                    <a:cubicBezTo>
                      <a:pt x="559" y="519"/>
                      <a:pt x="559" y="519"/>
                      <a:pt x="559" y="519"/>
                    </a:cubicBezTo>
                    <a:cubicBezTo>
                      <a:pt x="556" y="528"/>
                      <a:pt x="556" y="528"/>
                      <a:pt x="556" y="528"/>
                    </a:cubicBezTo>
                    <a:cubicBezTo>
                      <a:pt x="544" y="520"/>
                      <a:pt x="544" y="520"/>
                      <a:pt x="544" y="520"/>
                    </a:cubicBezTo>
                    <a:cubicBezTo>
                      <a:pt x="536" y="523"/>
                      <a:pt x="536" y="523"/>
                      <a:pt x="536" y="523"/>
                    </a:cubicBezTo>
                    <a:cubicBezTo>
                      <a:pt x="527" y="513"/>
                      <a:pt x="527" y="513"/>
                      <a:pt x="527" y="513"/>
                    </a:cubicBezTo>
                    <a:cubicBezTo>
                      <a:pt x="517" y="517"/>
                      <a:pt x="517" y="517"/>
                      <a:pt x="517" y="517"/>
                    </a:cubicBezTo>
                    <a:cubicBezTo>
                      <a:pt x="503" y="516"/>
                      <a:pt x="503" y="516"/>
                      <a:pt x="503" y="516"/>
                    </a:cubicBezTo>
                    <a:cubicBezTo>
                      <a:pt x="499" y="511"/>
                      <a:pt x="499" y="511"/>
                      <a:pt x="499" y="511"/>
                    </a:cubicBezTo>
                    <a:cubicBezTo>
                      <a:pt x="483" y="510"/>
                      <a:pt x="483" y="510"/>
                      <a:pt x="483" y="510"/>
                    </a:cubicBezTo>
                    <a:cubicBezTo>
                      <a:pt x="475" y="507"/>
                      <a:pt x="475" y="507"/>
                      <a:pt x="475" y="507"/>
                    </a:cubicBezTo>
                    <a:cubicBezTo>
                      <a:pt x="459" y="509"/>
                      <a:pt x="459" y="509"/>
                      <a:pt x="459" y="509"/>
                    </a:cubicBezTo>
                    <a:cubicBezTo>
                      <a:pt x="449" y="530"/>
                      <a:pt x="449" y="530"/>
                      <a:pt x="449" y="530"/>
                    </a:cubicBezTo>
                    <a:cubicBezTo>
                      <a:pt x="449" y="544"/>
                      <a:pt x="449" y="544"/>
                      <a:pt x="449" y="544"/>
                    </a:cubicBezTo>
                    <a:cubicBezTo>
                      <a:pt x="438" y="547"/>
                      <a:pt x="438" y="547"/>
                      <a:pt x="438" y="547"/>
                    </a:cubicBezTo>
                    <a:cubicBezTo>
                      <a:pt x="424" y="557"/>
                      <a:pt x="424" y="557"/>
                      <a:pt x="424" y="557"/>
                    </a:cubicBezTo>
                    <a:cubicBezTo>
                      <a:pt x="423" y="565"/>
                      <a:pt x="423" y="565"/>
                      <a:pt x="423" y="565"/>
                    </a:cubicBezTo>
                    <a:cubicBezTo>
                      <a:pt x="410" y="575"/>
                      <a:pt x="410" y="575"/>
                      <a:pt x="410" y="575"/>
                    </a:cubicBezTo>
                    <a:cubicBezTo>
                      <a:pt x="392" y="589"/>
                      <a:pt x="392" y="589"/>
                      <a:pt x="392" y="589"/>
                    </a:cubicBezTo>
                    <a:cubicBezTo>
                      <a:pt x="374" y="588"/>
                      <a:pt x="374" y="588"/>
                      <a:pt x="374" y="588"/>
                    </a:cubicBezTo>
                    <a:cubicBezTo>
                      <a:pt x="367" y="583"/>
                      <a:pt x="367" y="583"/>
                      <a:pt x="367" y="583"/>
                    </a:cubicBezTo>
                    <a:cubicBezTo>
                      <a:pt x="363" y="588"/>
                      <a:pt x="363" y="588"/>
                      <a:pt x="363" y="588"/>
                    </a:cubicBezTo>
                    <a:cubicBezTo>
                      <a:pt x="358" y="589"/>
                      <a:pt x="358" y="589"/>
                      <a:pt x="358" y="589"/>
                    </a:cubicBezTo>
                    <a:cubicBezTo>
                      <a:pt x="351" y="586"/>
                      <a:pt x="351" y="586"/>
                      <a:pt x="351" y="586"/>
                    </a:cubicBezTo>
                    <a:cubicBezTo>
                      <a:pt x="339" y="580"/>
                      <a:pt x="339" y="580"/>
                      <a:pt x="339" y="580"/>
                    </a:cubicBezTo>
                    <a:cubicBezTo>
                      <a:pt x="331" y="579"/>
                      <a:pt x="331" y="579"/>
                      <a:pt x="331" y="579"/>
                    </a:cubicBezTo>
                    <a:cubicBezTo>
                      <a:pt x="330" y="574"/>
                      <a:pt x="330" y="574"/>
                      <a:pt x="330" y="574"/>
                    </a:cubicBezTo>
                    <a:cubicBezTo>
                      <a:pt x="335" y="568"/>
                      <a:pt x="335" y="568"/>
                      <a:pt x="335" y="568"/>
                    </a:cubicBezTo>
                    <a:cubicBezTo>
                      <a:pt x="325" y="563"/>
                      <a:pt x="325" y="563"/>
                      <a:pt x="325" y="563"/>
                    </a:cubicBezTo>
                    <a:cubicBezTo>
                      <a:pt x="313" y="579"/>
                      <a:pt x="313" y="579"/>
                      <a:pt x="313" y="579"/>
                    </a:cubicBezTo>
                    <a:cubicBezTo>
                      <a:pt x="313" y="585"/>
                      <a:pt x="313" y="585"/>
                      <a:pt x="313" y="585"/>
                    </a:cubicBezTo>
                    <a:cubicBezTo>
                      <a:pt x="315" y="593"/>
                      <a:pt x="315" y="593"/>
                      <a:pt x="315" y="593"/>
                    </a:cubicBezTo>
                    <a:cubicBezTo>
                      <a:pt x="309" y="598"/>
                      <a:pt x="309" y="598"/>
                      <a:pt x="309" y="598"/>
                    </a:cubicBezTo>
                    <a:cubicBezTo>
                      <a:pt x="309" y="601"/>
                      <a:pt x="309" y="601"/>
                      <a:pt x="309" y="601"/>
                    </a:cubicBezTo>
                    <a:cubicBezTo>
                      <a:pt x="318" y="606"/>
                      <a:pt x="318" y="606"/>
                      <a:pt x="318" y="606"/>
                    </a:cubicBezTo>
                    <a:cubicBezTo>
                      <a:pt x="322" y="613"/>
                      <a:pt x="322" y="613"/>
                      <a:pt x="322" y="613"/>
                    </a:cubicBezTo>
                    <a:cubicBezTo>
                      <a:pt x="329" y="621"/>
                      <a:pt x="329" y="621"/>
                      <a:pt x="329" y="621"/>
                    </a:cubicBezTo>
                    <a:cubicBezTo>
                      <a:pt x="325" y="625"/>
                      <a:pt x="325" y="625"/>
                      <a:pt x="325" y="625"/>
                    </a:cubicBezTo>
                    <a:cubicBezTo>
                      <a:pt x="320" y="627"/>
                      <a:pt x="320" y="627"/>
                      <a:pt x="320" y="627"/>
                    </a:cubicBezTo>
                    <a:cubicBezTo>
                      <a:pt x="314" y="628"/>
                      <a:pt x="314" y="628"/>
                      <a:pt x="314" y="628"/>
                    </a:cubicBezTo>
                    <a:cubicBezTo>
                      <a:pt x="304" y="636"/>
                      <a:pt x="304" y="636"/>
                      <a:pt x="304" y="636"/>
                    </a:cubicBezTo>
                    <a:cubicBezTo>
                      <a:pt x="305" y="648"/>
                      <a:pt x="305" y="648"/>
                      <a:pt x="305" y="648"/>
                    </a:cubicBezTo>
                    <a:cubicBezTo>
                      <a:pt x="302" y="652"/>
                      <a:pt x="302" y="652"/>
                      <a:pt x="302" y="652"/>
                    </a:cubicBezTo>
                    <a:cubicBezTo>
                      <a:pt x="294" y="656"/>
                      <a:pt x="294" y="656"/>
                      <a:pt x="294" y="656"/>
                    </a:cubicBezTo>
                    <a:cubicBezTo>
                      <a:pt x="293" y="663"/>
                      <a:pt x="293" y="663"/>
                      <a:pt x="293" y="663"/>
                    </a:cubicBezTo>
                    <a:cubicBezTo>
                      <a:pt x="288" y="667"/>
                      <a:pt x="288" y="667"/>
                      <a:pt x="288" y="667"/>
                    </a:cubicBezTo>
                    <a:cubicBezTo>
                      <a:pt x="288" y="673"/>
                      <a:pt x="288" y="673"/>
                      <a:pt x="288" y="673"/>
                    </a:cubicBezTo>
                    <a:cubicBezTo>
                      <a:pt x="286" y="673"/>
                      <a:pt x="284" y="673"/>
                      <a:pt x="282" y="674"/>
                    </a:cubicBezTo>
                    <a:cubicBezTo>
                      <a:pt x="277" y="677"/>
                      <a:pt x="276" y="673"/>
                      <a:pt x="274" y="670"/>
                    </a:cubicBezTo>
                    <a:cubicBezTo>
                      <a:pt x="273" y="666"/>
                      <a:pt x="263" y="658"/>
                      <a:pt x="256" y="658"/>
                    </a:cubicBezTo>
                    <a:cubicBezTo>
                      <a:pt x="250" y="659"/>
                      <a:pt x="249" y="662"/>
                      <a:pt x="244" y="662"/>
                    </a:cubicBezTo>
                    <a:cubicBezTo>
                      <a:pt x="240" y="663"/>
                      <a:pt x="239" y="668"/>
                      <a:pt x="237" y="668"/>
                    </a:cubicBezTo>
                    <a:cubicBezTo>
                      <a:pt x="236" y="669"/>
                      <a:pt x="223" y="671"/>
                      <a:pt x="221" y="670"/>
                    </a:cubicBezTo>
                    <a:cubicBezTo>
                      <a:pt x="218" y="669"/>
                      <a:pt x="208" y="668"/>
                      <a:pt x="202" y="668"/>
                    </a:cubicBezTo>
                    <a:cubicBezTo>
                      <a:pt x="196" y="668"/>
                      <a:pt x="190" y="668"/>
                      <a:pt x="185" y="663"/>
                    </a:cubicBezTo>
                    <a:cubicBezTo>
                      <a:pt x="180" y="659"/>
                      <a:pt x="175" y="663"/>
                      <a:pt x="169" y="668"/>
                    </a:cubicBezTo>
                    <a:cubicBezTo>
                      <a:pt x="164" y="674"/>
                      <a:pt x="158" y="665"/>
                      <a:pt x="153" y="664"/>
                    </a:cubicBezTo>
                    <a:cubicBezTo>
                      <a:pt x="148" y="663"/>
                      <a:pt x="141" y="663"/>
                      <a:pt x="134" y="661"/>
                    </a:cubicBezTo>
                    <a:cubicBezTo>
                      <a:pt x="127" y="659"/>
                      <a:pt x="120" y="661"/>
                      <a:pt x="115" y="661"/>
                    </a:cubicBezTo>
                    <a:cubicBezTo>
                      <a:pt x="110" y="661"/>
                      <a:pt x="108" y="661"/>
                      <a:pt x="102" y="656"/>
                    </a:cubicBezTo>
                    <a:cubicBezTo>
                      <a:pt x="96" y="652"/>
                      <a:pt x="83" y="649"/>
                      <a:pt x="82" y="650"/>
                    </a:cubicBezTo>
                    <a:cubicBezTo>
                      <a:pt x="81" y="652"/>
                      <a:pt x="79" y="654"/>
                      <a:pt x="76" y="659"/>
                    </a:cubicBezTo>
                    <a:cubicBezTo>
                      <a:pt x="72" y="663"/>
                      <a:pt x="75" y="664"/>
                      <a:pt x="76" y="667"/>
                    </a:cubicBezTo>
                    <a:cubicBezTo>
                      <a:pt x="78" y="670"/>
                      <a:pt x="75" y="670"/>
                      <a:pt x="73" y="673"/>
                    </a:cubicBezTo>
                    <a:cubicBezTo>
                      <a:pt x="70" y="676"/>
                      <a:pt x="76" y="678"/>
                      <a:pt x="85" y="685"/>
                    </a:cubicBezTo>
                    <a:cubicBezTo>
                      <a:pt x="93" y="692"/>
                      <a:pt x="88" y="693"/>
                      <a:pt x="84" y="694"/>
                    </a:cubicBezTo>
                    <a:cubicBezTo>
                      <a:pt x="80" y="696"/>
                      <a:pt x="73" y="688"/>
                      <a:pt x="70" y="685"/>
                    </a:cubicBezTo>
                    <a:cubicBezTo>
                      <a:pt x="66" y="681"/>
                      <a:pt x="61" y="686"/>
                      <a:pt x="56" y="689"/>
                    </a:cubicBezTo>
                    <a:cubicBezTo>
                      <a:pt x="51" y="693"/>
                      <a:pt x="54" y="701"/>
                      <a:pt x="54" y="705"/>
                    </a:cubicBezTo>
                    <a:cubicBezTo>
                      <a:pt x="54" y="710"/>
                      <a:pt x="53" y="708"/>
                      <a:pt x="46" y="708"/>
                    </a:cubicBezTo>
                    <a:cubicBezTo>
                      <a:pt x="39" y="708"/>
                      <a:pt x="33" y="706"/>
                      <a:pt x="29" y="708"/>
                    </a:cubicBezTo>
                    <a:cubicBezTo>
                      <a:pt x="25" y="705"/>
                      <a:pt x="25" y="705"/>
                      <a:pt x="25" y="705"/>
                    </a:cubicBezTo>
                    <a:cubicBezTo>
                      <a:pt x="29" y="703"/>
                      <a:pt x="29" y="703"/>
                      <a:pt x="29" y="703"/>
                    </a:cubicBezTo>
                    <a:cubicBezTo>
                      <a:pt x="33" y="695"/>
                      <a:pt x="33" y="695"/>
                      <a:pt x="33" y="695"/>
                    </a:cubicBezTo>
                    <a:cubicBezTo>
                      <a:pt x="30" y="691"/>
                      <a:pt x="30" y="691"/>
                      <a:pt x="30" y="691"/>
                    </a:cubicBezTo>
                    <a:cubicBezTo>
                      <a:pt x="22" y="687"/>
                      <a:pt x="22" y="687"/>
                      <a:pt x="22" y="687"/>
                    </a:cubicBezTo>
                    <a:cubicBezTo>
                      <a:pt x="14" y="689"/>
                      <a:pt x="14" y="689"/>
                      <a:pt x="14" y="689"/>
                    </a:cubicBezTo>
                    <a:cubicBezTo>
                      <a:pt x="0" y="687"/>
                      <a:pt x="0" y="687"/>
                      <a:pt x="0" y="687"/>
                    </a:cubicBezTo>
                    <a:cubicBezTo>
                      <a:pt x="0" y="687"/>
                      <a:pt x="6" y="682"/>
                      <a:pt x="6" y="682"/>
                    </a:cubicBezTo>
                    <a:cubicBezTo>
                      <a:pt x="7" y="681"/>
                      <a:pt x="12" y="673"/>
                      <a:pt x="12" y="673"/>
                    </a:cubicBezTo>
                    <a:cubicBezTo>
                      <a:pt x="16" y="664"/>
                      <a:pt x="16" y="664"/>
                      <a:pt x="16" y="664"/>
                    </a:cubicBezTo>
                    <a:cubicBezTo>
                      <a:pt x="20" y="663"/>
                      <a:pt x="20" y="663"/>
                      <a:pt x="20" y="663"/>
                    </a:cubicBezTo>
                    <a:cubicBezTo>
                      <a:pt x="20" y="658"/>
                      <a:pt x="20" y="658"/>
                      <a:pt x="20" y="658"/>
                    </a:cubicBezTo>
                    <a:cubicBezTo>
                      <a:pt x="26" y="650"/>
                      <a:pt x="26" y="650"/>
                      <a:pt x="26" y="650"/>
                    </a:cubicBezTo>
                    <a:cubicBezTo>
                      <a:pt x="27" y="642"/>
                      <a:pt x="27" y="642"/>
                      <a:pt x="27" y="642"/>
                    </a:cubicBezTo>
                    <a:cubicBezTo>
                      <a:pt x="37" y="634"/>
                      <a:pt x="37" y="634"/>
                      <a:pt x="37" y="634"/>
                    </a:cubicBezTo>
                    <a:cubicBezTo>
                      <a:pt x="40" y="629"/>
                      <a:pt x="40" y="629"/>
                      <a:pt x="40" y="629"/>
                    </a:cubicBezTo>
                    <a:cubicBezTo>
                      <a:pt x="46" y="628"/>
                      <a:pt x="46" y="628"/>
                      <a:pt x="46" y="628"/>
                    </a:cubicBezTo>
                    <a:cubicBezTo>
                      <a:pt x="50" y="632"/>
                      <a:pt x="50" y="632"/>
                      <a:pt x="50" y="632"/>
                    </a:cubicBezTo>
                    <a:cubicBezTo>
                      <a:pt x="57" y="633"/>
                      <a:pt x="57" y="633"/>
                      <a:pt x="57" y="633"/>
                    </a:cubicBezTo>
                    <a:cubicBezTo>
                      <a:pt x="58" y="626"/>
                      <a:pt x="58" y="626"/>
                      <a:pt x="58" y="626"/>
                    </a:cubicBezTo>
                    <a:cubicBezTo>
                      <a:pt x="56" y="618"/>
                      <a:pt x="56" y="618"/>
                      <a:pt x="56" y="618"/>
                    </a:cubicBezTo>
                    <a:cubicBezTo>
                      <a:pt x="52" y="613"/>
                      <a:pt x="52" y="613"/>
                      <a:pt x="52" y="613"/>
                    </a:cubicBezTo>
                    <a:cubicBezTo>
                      <a:pt x="43" y="612"/>
                      <a:pt x="43" y="612"/>
                      <a:pt x="43" y="612"/>
                    </a:cubicBezTo>
                    <a:cubicBezTo>
                      <a:pt x="40" y="615"/>
                      <a:pt x="40" y="615"/>
                      <a:pt x="40" y="615"/>
                    </a:cubicBezTo>
                    <a:cubicBezTo>
                      <a:pt x="34" y="615"/>
                      <a:pt x="34" y="615"/>
                      <a:pt x="34" y="615"/>
                    </a:cubicBezTo>
                    <a:cubicBezTo>
                      <a:pt x="26" y="612"/>
                      <a:pt x="26" y="612"/>
                      <a:pt x="26" y="612"/>
                    </a:cubicBezTo>
                    <a:cubicBezTo>
                      <a:pt x="22" y="604"/>
                      <a:pt x="22" y="604"/>
                      <a:pt x="22" y="604"/>
                    </a:cubicBezTo>
                    <a:cubicBezTo>
                      <a:pt x="21" y="594"/>
                      <a:pt x="21" y="594"/>
                      <a:pt x="21" y="594"/>
                    </a:cubicBezTo>
                    <a:cubicBezTo>
                      <a:pt x="15" y="583"/>
                      <a:pt x="15" y="583"/>
                      <a:pt x="15" y="583"/>
                    </a:cubicBezTo>
                    <a:cubicBezTo>
                      <a:pt x="21" y="576"/>
                      <a:pt x="21" y="576"/>
                      <a:pt x="21" y="576"/>
                    </a:cubicBezTo>
                    <a:cubicBezTo>
                      <a:pt x="28" y="574"/>
                      <a:pt x="28" y="574"/>
                      <a:pt x="28" y="574"/>
                    </a:cubicBezTo>
                    <a:cubicBezTo>
                      <a:pt x="36" y="579"/>
                      <a:pt x="36" y="579"/>
                      <a:pt x="36" y="579"/>
                    </a:cubicBezTo>
                    <a:cubicBezTo>
                      <a:pt x="44" y="584"/>
                      <a:pt x="44" y="584"/>
                      <a:pt x="44" y="584"/>
                    </a:cubicBezTo>
                    <a:cubicBezTo>
                      <a:pt x="44" y="592"/>
                      <a:pt x="44" y="592"/>
                      <a:pt x="44" y="592"/>
                    </a:cubicBezTo>
                    <a:cubicBezTo>
                      <a:pt x="53" y="594"/>
                      <a:pt x="53" y="594"/>
                      <a:pt x="53" y="594"/>
                    </a:cubicBezTo>
                    <a:cubicBezTo>
                      <a:pt x="57" y="588"/>
                      <a:pt x="57" y="588"/>
                      <a:pt x="57" y="588"/>
                    </a:cubicBezTo>
                    <a:cubicBezTo>
                      <a:pt x="67" y="585"/>
                      <a:pt x="67" y="585"/>
                      <a:pt x="67" y="585"/>
                    </a:cubicBezTo>
                    <a:cubicBezTo>
                      <a:pt x="67" y="585"/>
                      <a:pt x="70" y="578"/>
                      <a:pt x="70" y="577"/>
                    </a:cubicBezTo>
                    <a:cubicBezTo>
                      <a:pt x="71" y="577"/>
                      <a:pt x="75" y="569"/>
                      <a:pt x="75" y="569"/>
                    </a:cubicBezTo>
                    <a:cubicBezTo>
                      <a:pt x="75" y="556"/>
                      <a:pt x="75" y="556"/>
                      <a:pt x="75" y="556"/>
                    </a:cubicBezTo>
                    <a:cubicBezTo>
                      <a:pt x="67" y="563"/>
                      <a:pt x="67" y="563"/>
                      <a:pt x="67" y="563"/>
                    </a:cubicBezTo>
                    <a:cubicBezTo>
                      <a:pt x="63" y="555"/>
                      <a:pt x="63" y="555"/>
                      <a:pt x="63" y="555"/>
                    </a:cubicBezTo>
                    <a:cubicBezTo>
                      <a:pt x="54" y="554"/>
                      <a:pt x="54" y="554"/>
                      <a:pt x="54" y="554"/>
                    </a:cubicBezTo>
                    <a:cubicBezTo>
                      <a:pt x="42" y="539"/>
                      <a:pt x="42" y="539"/>
                      <a:pt x="42" y="539"/>
                    </a:cubicBezTo>
                    <a:cubicBezTo>
                      <a:pt x="51" y="529"/>
                      <a:pt x="51" y="529"/>
                      <a:pt x="51" y="529"/>
                    </a:cubicBezTo>
                    <a:cubicBezTo>
                      <a:pt x="53" y="518"/>
                      <a:pt x="53" y="518"/>
                      <a:pt x="53" y="518"/>
                    </a:cubicBezTo>
                    <a:cubicBezTo>
                      <a:pt x="66" y="519"/>
                      <a:pt x="66" y="519"/>
                      <a:pt x="66" y="519"/>
                    </a:cubicBezTo>
                    <a:cubicBezTo>
                      <a:pt x="72" y="515"/>
                      <a:pt x="72" y="515"/>
                      <a:pt x="72" y="515"/>
                    </a:cubicBezTo>
                    <a:cubicBezTo>
                      <a:pt x="76" y="504"/>
                      <a:pt x="76" y="504"/>
                      <a:pt x="76" y="504"/>
                    </a:cubicBezTo>
                    <a:cubicBezTo>
                      <a:pt x="83" y="501"/>
                      <a:pt x="83" y="501"/>
                      <a:pt x="83" y="501"/>
                    </a:cubicBezTo>
                    <a:cubicBezTo>
                      <a:pt x="90" y="508"/>
                      <a:pt x="90" y="508"/>
                      <a:pt x="90" y="508"/>
                    </a:cubicBezTo>
                    <a:cubicBezTo>
                      <a:pt x="98" y="501"/>
                      <a:pt x="98" y="501"/>
                      <a:pt x="98" y="501"/>
                    </a:cubicBezTo>
                    <a:cubicBezTo>
                      <a:pt x="93" y="493"/>
                      <a:pt x="93" y="493"/>
                      <a:pt x="93" y="493"/>
                    </a:cubicBezTo>
                    <a:cubicBezTo>
                      <a:pt x="101" y="488"/>
                      <a:pt x="101" y="488"/>
                      <a:pt x="101" y="488"/>
                    </a:cubicBezTo>
                    <a:cubicBezTo>
                      <a:pt x="110" y="489"/>
                      <a:pt x="110" y="489"/>
                      <a:pt x="110" y="489"/>
                    </a:cubicBezTo>
                    <a:cubicBezTo>
                      <a:pt x="119" y="479"/>
                      <a:pt x="119" y="479"/>
                      <a:pt x="119" y="479"/>
                    </a:cubicBezTo>
                    <a:cubicBezTo>
                      <a:pt x="113" y="471"/>
                      <a:pt x="113" y="471"/>
                      <a:pt x="113" y="471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21" y="455"/>
                      <a:pt x="121" y="455"/>
                      <a:pt x="121" y="455"/>
                    </a:cubicBezTo>
                    <a:cubicBezTo>
                      <a:pt x="116" y="449"/>
                      <a:pt x="116" y="449"/>
                      <a:pt x="116" y="449"/>
                    </a:cubicBezTo>
                    <a:cubicBezTo>
                      <a:pt x="116" y="439"/>
                      <a:pt x="116" y="439"/>
                      <a:pt x="116" y="439"/>
                    </a:cubicBezTo>
                    <a:cubicBezTo>
                      <a:pt x="122" y="430"/>
                      <a:pt x="122" y="430"/>
                      <a:pt x="122" y="430"/>
                    </a:cubicBezTo>
                    <a:cubicBezTo>
                      <a:pt x="134" y="430"/>
                      <a:pt x="134" y="430"/>
                      <a:pt x="134" y="430"/>
                    </a:cubicBezTo>
                    <a:cubicBezTo>
                      <a:pt x="151" y="407"/>
                      <a:pt x="151" y="407"/>
                      <a:pt x="151" y="407"/>
                    </a:cubicBezTo>
                    <a:cubicBezTo>
                      <a:pt x="156" y="399"/>
                      <a:pt x="156" y="399"/>
                      <a:pt x="156" y="399"/>
                    </a:cubicBezTo>
                    <a:cubicBezTo>
                      <a:pt x="156" y="387"/>
                      <a:pt x="156" y="387"/>
                      <a:pt x="156" y="387"/>
                    </a:cubicBezTo>
                    <a:cubicBezTo>
                      <a:pt x="166" y="384"/>
                      <a:pt x="166" y="384"/>
                      <a:pt x="166" y="384"/>
                    </a:cubicBezTo>
                    <a:cubicBezTo>
                      <a:pt x="164" y="375"/>
                      <a:pt x="164" y="375"/>
                      <a:pt x="164" y="375"/>
                    </a:cubicBezTo>
                    <a:cubicBezTo>
                      <a:pt x="170" y="368"/>
                      <a:pt x="170" y="368"/>
                      <a:pt x="170" y="368"/>
                    </a:cubicBezTo>
                    <a:cubicBezTo>
                      <a:pt x="173" y="366"/>
                      <a:pt x="173" y="366"/>
                      <a:pt x="173" y="366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185" y="339"/>
                      <a:pt x="185" y="339"/>
                      <a:pt x="185" y="339"/>
                    </a:cubicBezTo>
                    <a:cubicBezTo>
                      <a:pt x="187" y="337"/>
                      <a:pt x="187" y="337"/>
                      <a:pt x="187" y="337"/>
                    </a:cubicBezTo>
                    <a:cubicBezTo>
                      <a:pt x="186" y="328"/>
                      <a:pt x="186" y="328"/>
                      <a:pt x="186" y="328"/>
                    </a:cubicBezTo>
                    <a:cubicBezTo>
                      <a:pt x="190" y="316"/>
                      <a:pt x="190" y="316"/>
                      <a:pt x="190" y="316"/>
                    </a:cubicBezTo>
                    <a:cubicBezTo>
                      <a:pt x="203" y="310"/>
                      <a:pt x="203" y="310"/>
                      <a:pt x="203" y="310"/>
                    </a:cubicBezTo>
                    <a:cubicBezTo>
                      <a:pt x="202" y="299"/>
                      <a:pt x="202" y="299"/>
                      <a:pt x="202" y="299"/>
                    </a:cubicBezTo>
                    <a:cubicBezTo>
                      <a:pt x="213" y="295"/>
                      <a:pt x="213" y="295"/>
                      <a:pt x="213" y="295"/>
                    </a:cubicBezTo>
                    <a:cubicBezTo>
                      <a:pt x="211" y="285"/>
                      <a:pt x="211" y="285"/>
                      <a:pt x="211" y="285"/>
                    </a:cubicBezTo>
                    <a:cubicBezTo>
                      <a:pt x="230" y="265"/>
                      <a:pt x="230" y="265"/>
                      <a:pt x="230" y="265"/>
                    </a:cubicBezTo>
                    <a:cubicBezTo>
                      <a:pt x="238" y="267"/>
                      <a:pt x="238" y="267"/>
                      <a:pt x="238" y="267"/>
                    </a:cubicBezTo>
                    <a:cubicBezTo>
                      <a:pt x="236" y="273"/>
                      <a:pt x="236" y="273"/>
                      <a:pt x="236" y="273"/>
                    </a:cubicBezTo>
                    <a:cubicBezTo>
                      <a:pt x="244" y="272"/>
                      <a:pt x="244" y="272"/>
                      <a:pt x="244" y="272"/>
                    </a:cubicBezTo>
                    <a:cubicBezTo>
                      <a:pt x="265" y="252"/>
                      <a:pt x="265" y="252"/>
                      <a:pt x="265" y="252"/>
                    </a:cubicBezTo>
                    <a:cubicBezTo>
                      <a:pt x="283" y="252"/>
                      <a:pt x="283" y="252"/>
                      <a:pt x="283" y="252"/>
                    </a:cubicBezTo>
                    <a:cubicBezTo>
                      <a:pt x="284" y="243"/>
                      <a:pt x="284" y="243"/>
                      <a:pt x="284" y="243"/>
                    </a:cubicBezTo>
                    <a:cubicBezTo>
                      <a:pt x="304" y="233"/>
                      <a:pt x="304" y="233"/>
                      <a:pt x="304" y="233"/>
                    </a:cubicBezTo>
                    <a:cubicBezTo>
                      <a:pt x="327" y="233"/>
                      <a:pt x="327" y="233"/>
                      <a:pt x="327" y="233"/>
                    </a:cubicBezTo>
                    <a:cubicBezTo>
                      <a:pt x="330" y="223"/>
                      <a:pt x="330" y="223"/>
                      <a:pt x="330" y="223"/>
                    </a:cubicBezTo>
                    <a:cubicBezTo>
                      <a:pt x="337" y="223"/>
                      <a:pt x="337" y="223"/>
                      <a:pt x="337" y="223"/>
                    </a:cubicBezTo>
                    <a:cubicBezTo>
                      <a:pt x="345" y="215"/>
                      <a:pt x="345" y="215"/>
                      <a:pt x="345" y="215"/>
                    </a:cubicBezTo>
                    <a:cubicBezTo>
                      <a:pt x="355" y="211"/>
                      <a:pt x="355" y="211"/>
                      <a:pt x="355" y="211"/>
                    </a:cubicBezTo>
                    <a:cubicBezTo>
                      <a:pt x="348" y="205"/>
                      <a:pt x="348" y="205"/>
                      <a:pt x="348" y="205"/>
                    </a:cubicBezTo>
                    <a:cubicBezTo>
                      <a:pt x="357" y="198"/>
                      <a:pt x="357" y="198"/>
                      <a:pt x="357" y="198"/>
                    </a:cubicBezTo>
                    <a:cubicBezTo>
                      <a:pt x="349" y="191"/>
                      <a:pt x="349" y="191"/>
                      <a:pt x="349" y="191"/>
                    </a:cubicBezTo>
                    <a:cubicBezTo>
                      <a:pt x="352" y="180"/>
                      <a:pt x="352" y="180"/>
                      <a:pt x="352" y="180"/>
                    </a:cubicBezTo>
                    <a:cubicBezTo>
                      <a:pt x="359" y="176"/>
                      <a:pt x="359" y="176"/>
                      <a:pt x="359" y="176"/>
                    </a:cubicBezTo>
                    <a:cubicBezTo>
                      <a:pt x="360" y="163"/>
                      <a:pt x="360" y="163"/>
                      <a:pt x="360" y="163"/>
                    </a:cubicBezTo>
                    <a:cubicBezTo>
                      <a:pt x="352" y="156"/>
                      <a:pt x="352" y="156"/>
                      <a:pt x="352" y="156"/>
                    </a:cubicBezTo>
                    <a:cubicBezTo>
                      <a:pt x="362" y="143"/>
                      <a:pt x="362" y="143"/>
                      <a:pt x="362" y="143"/>
                    </a:cubicBezTo>
                    <a:close/>
                    <a:moveTo>
                      <a:pt x="468" y="15"/>
                    </a:moveTo>
                    <a:cubicBezTo>
                      <a:pt x="468" y="15"/>
                      <a:pt x="468" y="15"/>
                      <a:pt x="468" y="15"/>
                    </a:cubicBezTo>
                    <a:cubicBezTo>
                      <a:pt x="468" y="15"/>
                      <a:pt x="469" y="19"/>
                      <a:pt x="475" y="22"/>
                    </a:cubicBezTo>
                    <a:cubicBezTo>
                      <a:pt x="480" y="24"/>
                      <a:pt x="487" y="19"/>
                      <a:pt x="486" y="15"/>
                    </a:cubicBezTo>
                    <a:cubicBezTo>
                      <a:pt x="485" y="10"/>
                      <a:pt x="482" y="12"/>
                      <a:pt x="484" y="8"/>
                    </a:cubicBezTo>
                    <a:cubicBezTo>
                      <a:pt x="486" y="4"/>
                      <a:pt x="476" y="0"/>
                      <a:pt x="473" y="2"/>
                    </a:cubicBezTo>
                    <a:cubicBezTo>
                      <a:pt x="470" y="5"/>
                      <a:pt x="468" y="14"/>
                      <a:pt x="468" y="15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76"/>
              <p:cNvSpPr>
                <a:spLocks noEditPoints="1"/>
              </p:cNvSpPr>
              <p:nvPr/>
            </p:nvSpPr>
            <p:spPr bwMode="auto">
              <a:xfrm>
                <a:off x="5204344" y="873279"/>
                <a:ext cx="3630218" cy="4624882"/>
              </a:xfrm>
              <a:custGeom>
                <a:avLst/>
                <a:gdLst>
                  <a:gd name="T0" fmla="*/ 131 w 1180"/>
                  <a:gd name="T1" fmla="*/ 586 h 1502"/>
                  <a:gd name="T2" fmla="*/ 224 w 1180"/>
                  <a:gd name="T3" fmla="*/ 563 h 1502"/>
                  <a:gd name="T4" fmla="*/ 327 w 1180"/>
                  <a:gd name="T5" fmla="*/ 539 h 1502"/>
                  <a:gd name="T6" fmla="*/ 345 w 1180"/>
                  <a:gd name="T7" fmla="*/ 455 h 1502"/>
                  <a:gd name="T8" fmla="*/ 442 w 1180"/>
                  <a:gd name="T9" fmla="*/ 422 h 1502"/>
                  <a:gd name="T10" fmla="*/ 593 w 1180"/>
                  <a:gd name="T11" fmla="*/ 351 h 1502"/>
                  <a:gd name="T12" fmla="*/ 645 w 1180"/>
                  <a:gd name="T13" fmla="*/ 271 h 1502"/>
                  <a:gd name="T14" fmla="*/ 667 w 1180"/>
                  <a:gd name="T15" fmla="*/ 165 h 1502"/>
                  <a:gd name="T16" fmla="*/ 826 w 1180"/>
                  <a:gd name="T17" fmla="*/ 69 h 1502"/>
                  <a:gd name="T18" fmla="*/ 869 w 1180"/>
                  <a:gd name="T19" fmla="*/ 23 h 1502"/>
                  <a:gd name="T20" fmla="*/ 885 w 1180"/>
                  <a:gd name="T21" fmla="*/ 101 h 1502"/>
                  <a:gd name="T22" fmla="*/ 840 w 1180"/>
                  <a:gd name="T23" fmla="*/ 156 h 1502"/>
                  <a:gd name="T24" fmla="*/ 873 w 1180"/>
                  <a:gd name="T25" fmla="*/ 214 h 1502"/>
                  <a:gd name="T26" fmla="*/ 939 w 1180"/>
                  <a:gd name="T27" fmla="*/ 277 h 1502"/>
                  <a:gd name="T28" fmla="*/ 942 w 1180"/>
                  <a:gd name="T29" fmla="*/ 451 h 1502"/>
                  <a:gd name="T30" fmla="*/ 963 w 1180"/>
                  <a:gd name="T31" fmla="*/ 572 h 1502"/>
                  <a:gd name="T32" fmla="*/ 1055 w 1180"/>
                  <a:gd name="T33" fmla="*/ 628 h 1502"/>
                  <a:gd name="T34" fmla="*/ 1109 w 1180"/>
                  <a:gd name="T35" fmla="*/ 805 h 1502"/>
                  <a:gd name="T36" fmla="*/ 905 w 1180"/>
                  <a:gd name="T37" fmla="*/ 567 h 1502"/>
                  <a:gd name="T38" fmla="*/ 841 w 1180"/>
                  <a:gd name="T39" fmla="*/ 472 h 1502"/>
                  <a:gd name="T40" fmla="*/ 808 w 1180"/>
                  <a:gd name="T41" fmla="*/ 560 h 1502"/>
                  <a:gd name="T42" fmla="*/ 849 w 1180"/>
                  <a:gd name="T43" fmla="*/ 669 h 1502"/>
                  <a:gd name="T44" fmla="*/ 772 w 1180"/>
                  <a:gd name="T45" fmla="*/ 734 h 1502"/>
                  <a:gd name="T46" fmla="*/ 697 w 1180"/>
                  <a:gd name="T47" fmla="*/ 901 h 1502"/>
                  <a:gd name="T48" fmla="*/ 752 w 1180"/>
                  <a:gd name="T49" fmla="*/ 1051 h 1502"/>
                  <a:gd name="T50" fmla="*/ 841 w 1180"/>
                  <a:gd name="T51" fmla="*/ 1035 h 1502"/>
                  <a:gd name="T52" fmla="*/ 925 w 1180"/>
                  <a:gd name="T53" fmla="*/ 1205 h 1502"/>
                  <a:gd name="T54" fmla="*/ 912 w 1180"/>
                  <a:gd name="T55" fmla="*/ 1456 h 1502"/>
                  <a:gd name="T56" fmla="*/ 852 w 1180"/>
                  <a:gd name="T57" fmla="*/ 1494 h 1502"/>
                  <a:gd name="T58" fmla="*/ 851 w 1180"/>
                  <a:gd name="T59" fmla="*/ 1351 h 1502"/>
                  <a:gd name="T60" fmla="*/ 789 w 1180"/>
                  <a:gd name="T61" fmla="*/ 1302 h 1502"/>
                  <a:gd name="T62" fmla="*/ 638 w 1180"/>
                  <a:gd name="T63" fmla="*/ 1303 h 1502"/>
                  <a:gd name="T64" fmla="*/ 460 w 1180"/>
                  <a:gd name="T65" fmla="*/ 1241 h 1502"/>
                  <a:gd name="T66" fmla="*/ 415 w 1180"/>
                  <a:gd name="T67" fmla="*/ 1181 h 1502"/>
                  <a:gd name="T68" fmla="*/ 366 w 1180"/>
                  <a:gd name="T69" fmla="*/ 1158 h 1502"/>
                  <a:gd name="T70" fmla="*/ 316 w 1180"/>
                  <a:gd name="T71" fmla="*/ 1088 h 1502"/>
                  <a:gd name="T72" fmla="*/ 231 w 1180"/>
                  <a:gd name="T73" fmla="*/ 1081 h 1502"/>
                  <a:gd name="T74" fmla="*/ 192 w 1180"/>
                  <a:gd name="T75" fmla="*/ 1131 h 1502"/>
                  <a:gd name="T76" fmla="*/ 127 w 1180"/>
                  <a:gd name="T77" fmla="*/ 1056 h 1502"/>
                  <a:gd name="T78" fmla="*/ 84 w 1180"/>
                  <a:gd name="T79" fmla="*/ 996 h 1502"/>
                  <a:gd name="T80" fmla="*/ 33 w 1180"/>
                  <a:gd name="T81" fmla="*/ 973 h 1502"/>
                  <a:gd name="T82" fmla="*/ 21 w 1180"/>
                  <a:gd name="T83" fmla="*/ 883 h 1502"/>
                  <a:gd name="T84" fmla="*/ 18 w 1180"/>
                  <a:gd name="T85" fmla="*/ 761 h 1502"/>
                  <a:gd name="T86" fmla="*/ 59 w 1180"/>
                  <a:gd name="T87" fmla="*/ 690 h 1502"/>
                  <a:gd name="T88" fmla="*/ 7 w 1180"/>
                  <a:gd name="T89" fmla="*/ 599 h 1502"/>
                  <a:gd name="T90" fmla="*/ 903 w 1180"/>
                  <a:gd name="T91" fmla="*/ 1076 h 1502"/>
                  <a:gd name="T92" fmla="*/ 1031 w 1180"/>
                  <a:gd name="T93" fmla="*/ 1170 h 1502"/>
                  <a:gd name="T94" fmla="*/ 972 w 1180"/>
                  <a:gd name="T95" fmla="*/ 1074 h 1502"/>
                  <a:gd name="T96" fmla="*/ 721 w 1180"/>
                  <a:gd name="T97" fmla="*/ 1026 h 1502"/>
                  <a:gd name="T98" fmla="*/ 1169 w 1180"/>
                  <a:gd name="T99" fmla="*/ 1043 h 1502"/>
                  <a:gd name="T100" fmla="*/ 1153 w 1180"/>
                  <a:gd name="T101" fmla="*/ 905 h 1502"/>
                  <a:gd name="T102" fmla="*/ 1123 w 1180"/>
                  <a:gd name="T103" fmla="*/ 829 h 1502"/>
                  <a:gd name="T104" fmla="*/ 1099 w 1180"/>
                  <a:gd name="T105" fmla="*/ 545 h 1502"/>
                  <a:gd name="T106" fmla="*/ 619 w 1180"/>
                  <a:gd name="T107" fmla="*/ 88 h 1502"/>
                  <a:gd name="T108" fmla="*/ 325 w 1180"/>
                  <a:gd name="T109" fmla="*/ 355 h 1502"/>
                  <a:gd name="T110" fmla="*/ 283 w 1180"/>
                  <a:gd name="T111" fmla="*/ 393 h 1502"/>
                  <a:gd name="T112" fmla="*/ 228 w 1180"/>
                  <a:gd name="T113" fmla="*/ 382 h 1502"/>
                  <a:gd name="T114" fmla="*/ 293 w 1180"/>
                  <a:gd name="T115" fmla="*/ 428 h 1502"/>
                  <a:gd name="T116" fmla="*/ 18 w 1180"/>
                  <a:gd name="T117" fmla="*/ 568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80" h="1502">
                    <a:moveTo>
                      <a:pt x="5" y="595"/>
                    </a:moveTo>
                    <a:cubicBezTo>
                      <a:pt x="5" y="595"/>
                      <a:pt x="5" y="595"/>
                      <a:pt x="5" y="595"/>
                    </a:cubicBezTo>
                    <a:cubicBezTo>
                      <a:pt x="8" y="592"/>
                      <a:pt x="12" y="590"/>
                      <a:pt x="13" y="595"/>
                    </a:cubicBezTo>
                    <a:cubicBezTo>
                      <a:pt x="15" y="599"/>
                      <a:pt x="20" y="602"/>
                      <a:pt x="24" y="598"/>
                    </a:cubicBezTo>
                    <a:cubicBezTo>
                      <a:pt x="28" y="595"/>
                      <a:pt x="28" y="588"/>
                      <a:pt x="31" y="590"/>
                    </a:cubicBezTo>
                    <a:cubicBezTo>
                      <a:pt x="35" y="591"/>
                      <a:pt x="36" y="599"/>
                      <a:pt x="38" y="600"/>
                    </a:cubicBezTo>
                    <a:cubicBezTo>
                      <a:pt x="41" y="600"/>
                      <a:pt x="48" y="595"/>
                      <a:pt x="51" y="591"/>
                    </a:cubicBezTo>
                    <a:cubicBezTo>
                      <a:pt x="55" y="588"/>
                      <a:pt x="65" y="586"/>
                      <a:pt x="77" y="584"/>
                    </a:cubicBezTo>
                    <a:cubicBezTo>
                      <a:pt x="89" y="581"/>
                      <a:pt x="94" y="577"/>
                      <a:pt x="94" y="582"/>
                    </a:cubicBezTo>
                    <a:cubicBezTo>
                      <a:pt x="94" y="586"/>
                      <a:pt x="95" y="590"/>
                      <a:pt x="103" y="593"/>
                    </a:cubicBezTo>
                    <a:cubicBezTo>
                      <a:pt x="110" y="596"/>
                      <a:pt x="126" y="590"/>
                      <a:pt x="131" y="586"/>
                    </a:cubicBezTo>
                    <a:cubicBezTo>
                      <a:pt x="136" y="582"/>
                      <a:pt x="147" y="583"/>
                      <a:pt x="150" y="579"/>
                    </a:cubicBezTo>
                    <a:cubicBezTo>
                      <a:pt x="152" y="574"/>
                      <a:pt x="148" y="569"/>
                      <a:pt x="145" y="567"/>
                    </a:cubicBezTo>
                    <a:cubicBezTo>
                      <a:pt x="141" y="564"/>
                      <a:pt x="137" y="557"/>
                      <a:pt x="139" y="552"/>
                    </a:cubicBezTo>
                    <a:cubicBezTo>
                      <a:pt x="141" y="547"/>
                      <a:pt x="148" y="541"/>
                      <a:pt x="153" y="544"/>
                    </a:cubicBezTo>
                    <a:cubicBezTo>
                      <a:pt x="157" y="547"/>
                      <a:pt x="168" y="547"/>
                      <a:pt x="172" y="544"/>
                    </a:cubicBezTo>
                    <a:cubicBezTo>
                      <a:pt x="176" y="541"/>
                      <a:pt x="183" y="536"/>
                      <a:pt x="188" y="537"/>
                    </a:cubicBezTo>
                    <a:cubicBezTo>
                      <a:pt x="192" y="539"/>
                      <a:pt x="206" y="540"/>
                      <a:pt x="207" y="544"/>
                    </a:cubicBezTo>
                    <a:cubicBezTo>
                      <a:pt x="209" y="547"/>
                      <a:pt x="210" y="549"/>
                      <a:pt x="208" y="551"/>
                    </a:cubicBezTo>
                    <a:cubicBezTo>
                      <a:pt x="206" y="553"/>
                      <a:pt x="217" y="552"/>
                      <a:pt x="218" y="552"/>
                    </a:cubicBezTo>
                    <a:cubicBezTo>
                      <a:pt x="219" y="553"/>
                      <a:pt x="214" y="561"/>
                      <a:pt x="211" y="563"/>
                    </a:cubicBezTo>
                    <a:cubicBezTo>
                      <a:pt x="207" y="565"/>
                      <a:pt x="219" y="558"/>
                      <a:pt x="224" y="563"/>
                    </a:cubicBezTo>
                    <a:cubicBezTo>
                      <a:pt x="229" y="568"/>
                      <a:pt x="233" y="568"/>
                      <a:pt x="230" y="571"/>
                    </a:cubicBezTo>
                    <a:cubicBezTo>
                      <a:pt x="227" y="574"/>
                      <a:pt x="220" y="574"/>
                      <a:pt x="218" y="576"/>
                    </a:cubicBezTo>
                    <a:cubicBezTo>
                      <a:pt x="216" y="578"/>
                      <a:pt x="223" y="578"/>
                      <a:pt x="232" y="585"/>
                    </a:cubicBezTo>
                    <a:cubicBezTo>
                      <a:pt x="241" y="591"/>
                      <a:pt x="256" y="601"/>
                      <a:pt x="259" y="603"/>
                    </a:cubicBezTo>
                    <a:cubicBezTo>
                      <a:pt x="261" y="605"/>
                      <a:pt x="279" y="610"/>
                      <a:pt x="278" y="601"/>
                    </a:cubicBezTo>
                    <a:cubicBezTo>
                      <a:pt x="278" y="593"/>
                      <a:pt x="274" y="583"/>
                      <a:pt x="270" y="576"/>
                    </a:cubicBezTo>
                    <a:cubicBezTo>
                      <a:pt x="266" y="569"/>
                      <a:pt x="265" y="559"/>
                      <a:pt x="267" y="558"/>
                    </a:cubicBezTo>
                    <a:cubicBezTo>
                      <a:pt x="270" y="558"/>
                      <a:pt x="277" y="562"/>
                      <a:pt x="282" y="564"/>
                    </a:cubicBezTo>
                    <a:cubicBezTo>
                      <a:pt x="288" y="566"/>
                      <a:pt x="301" y="562"/>
                      <a:pt x="301" y="560"/>
                    </a:cubicBezTo>
                    <a:cubicBezTo>
                      <a:pt x="301" y="557"/>
                      <a:pt x="301" y="547"/>
                      <a:pt x="309" y="543"/>
                    </a:cubicBezTo>
                    <a:cubicBezTo>
                      <a:pt x="317" y="539"/>
                      <a:pt x="319" y="537"/>
                      <a:pt x="327" y="539"/>
                    </a:cubicBezTo>
                    <a:cubicBezTo>
                      <a:pt x="336" y="542"/>
                      <a:pt x="337" y="535"/>
                      <a:pt x="333" y="533"/>
                    </a:cubicBezTo>
                    <a:cubicBezTo>
                      <a:pt x="329" y="532"/>
                      <a:pt x="328" y="527"/>
                      <a:pt x="333" y="524"/>
                    </a:cubicBezTo>
                    <a:cubicBezTo>
                      <a:pt x="337" y="521"/>
                      <a:pt x="347" y="521"/>
                      <a:pt x="346" y="518"/>
                    </a:cubicBezTo>
                    <a:cubicBezTo>
                      <a:pt x="345" y="514"/>
                      <a:pt x="333" y="507"/>
                      <a:pt x="333" y="503"/>
                    </a:cubicBezTo>
                    <a:cubicBezTo>
                      <a:pt x="333" y="499"/>
                      <a:pt x="334" y="492"/>
                      <a:pt x="332" y="494"/>
                    </a:cubicBezTo>
                    <a:cubicBezTo>
                      <a:pt x="329" y="496"/>
                      <a:pt x="325" y="502"/>
                      <a:pt x="320" y="496"/>
                    </a:cubicBezTo>
                    <a:cubicBezTo>
                      <a:pt x="316" y="489"/>
                      <a:pt x="321" y="487"/>
                      <a:pt x="325" y="486"/>
                    </a:cubicBezTo>
                    <a:cubicBezTo>
                      <a:pt x="329" y="485"/>
                      <a:pt x="330" y="479"/>
                      <a:pt x="329" y="476"/>
                    </a:cubicBezTo>
                    <a:cubicBezTo>
                      <a:pt x="327" y="474"/>
                      <a:pt x="318" y="471"/>
                      <a:pt x="320" y="469"/>
                    </a:cubicBezTo>
                    <a:cubicBezTo>
                      <a:pt x="321" y="468"/>
                      <a:pt x="323" y="464"/>
                      <a:pt x="327" y="464"/>
                    </a:cubicBezTo>
                    <a:cubicBezTo>
                      <a:pt x="331" y="465"/>
                      <a:pt x="340" y="459"/>
                      <a:pt x="345" y="455"/>
                    </a:cubicBezTo>
                    <a:cubicBezTo>
                      <a:pt x="350" y="450"/>
                      <a:pt x="358" y="448"/>
                      <a:pt x="364" y="443"/>
                    </a:cubicBezTo>
                    <a:cubicBezTo>
                      <a:pt x="370" y="439"/>
                      <a:pt x="379" y="432"/>
                      <a:pt x="381" y="435"/>
                    </a:cubicBezTo>
                    <a:cubicBezTo>
                      <a:pt x="383" y="438"/>
                      <a:pt x="376" y="442"/>
                      <a:pt x="375" y="446"/>
                    </a:cubicBezTo>
                    <a:cubicBezTo>
                      <a:pt x="374" y="450"/>
                      <a:pt x="382" y="445"/>
                      <a:pt x="385" y="442"/>
                    </a:cubicBezTo>
                    <a:cubicBezTo>
                      <a:pt x="387" y="440"/>
                      <a:pt x="389" y="446"/>
                      <a:pt x="390" y="449"/>
                    </a:cubicBezTo>
                    <a:cubicBezTo>
                      <a:pt x="391" y="452"/>
                      <a:pt x="394" y="447"/>
                      <a:pt x="391" y="440"/>
                    </a:cubicBezTo>
                    <a:cubicBezTo>
                      <a:pt x="387" y="433"/>
                      <a:pt x="388" y="430"/>
                      <a:pt x="393" y="425"/>
                    </a:cubicBezTo>
                    <a:cubicBezTo>
                      <a:pt x="398" y="421"/>
                      <a:pt x="406" y="416"/>
                      <a:pt x="414" y="414"/>
                    </a:cubicBezTo>
                    <a:cubicBezTo>
                      <a:pt x="422" y="411"/>
                      <a:pt x="428" y="413"/>
                      <a:pt x="426" y="417"/>
                    </a:cubicBezTo>
                    <a:cubicBezTo>
                      <a:pt x="424" y="421"/>
                      <a:pt x="422" y="429"/>
                      <a:pt x="428" y="426"/>
                    </a:cubicBezTo>
                    <a:cubicBezTo>
                      <a:pt x="434" y="424"/>
                      <a:pt x="439" y="420"/>
                      <a:pt x="442" y="422"/>
                    </a:cubicBezTo>
                    <a:cubicBezTo>
                      <a:pt x="445" y="425"/>
                      <a:pt x="450" y="424"/>
                      <a:pt x="454" y="419"/>
                    </a:cubicBezTo>
                    <a:cubicBezTo>
                      <a:pt x="458" y="414"/>
                      <a:pt x="466" y="413"/>
                      <a:pt x="469" y="417"/>
                    </a:cubicBezTo>
                    <a:cubicBezTo>
                      <a:pt x="472" y="421"/>
                      <a:pt x="486" y="416"/>
                      <a:pt x="488" y="407"/>
                    </a:cubicBezTo>
                    <a:cubicBezTo>
                      <a:pt x="490" y="397"/>
                      <a:pt x="491" y="388"/>
                      <a:pt x="498" y="380"/>
                    </a:cubicBezTo>
                    <a:cubicBezTo>
                      <a:pt x="505" y="372"/>
                      <a:pt x="509" y="364"/>
                      <a:pt x="519" y="354"/>
                    </a:cubicBezTo>
                    <a:cubicBezTo>
                      <a:pt x="529" y="344"/>
                      <a:pt x="546" y="345"/>
                      <a:pt x="554" y="349"/>
                    </a:cubicBezTo>
                    <a:cubicBezTo>
                      <a:pt x="561" y="353"/>
                      <a:pt x="559" y="357"/>
                      <a:pt x="564" y="362"/>
                    </a:cubicBezTo>
                    <a:cubicBezTo>
                      <a:pt x="570" y="366"/>
                      <a:pt x="576" y="359"/>
                      <a:pt x="578" y="355"/>
                    </a:cubicBezTo>
                    <a:cubicBezTo>
                      <a:pt x="580" y="351"/>
                      <a:pt x="587" y="355"/>
                      <a:pt x="592" y="360"/>
                    </a:cubicBezTo>
                    <a:cubicBezTo>
                      <a:pt x="597" y="365"/>
                      <a:pt x="605" y="365"/>
                      <a:pt x="605" y="363"/>
                    </a:cubicBezTo>
                    <a:cubicBezTo>
                      <a:pt x="605" y="361"/>
                      <a:pt x="597" y="358"/>
                      <a:pt x="593" y="351"/>
                    </a:cubicBezTo>
                    <a:cubicBezTo>
                      <a:pt x="589" y="343"/>
                      <a:pt x="589" y="342"/>
                      <a:pt x="593" y="334"/>
                    </a:cubicBezTo>
                    <a:cubicBezTo>
                      <a:pt x="597" y="325"/>
                      <a:pt x="598" y="319"/>
                      <a:pt x="601" y="316"/>
                    </a:cubicBezTo>
                    <a:cubicBezTo>
                      <a:pt x="603" y="312"/>
                      <a:pt x="609" y="311"/>
                      <a:pt x="614" y="306"/>
                    </a:cubicBezTo>
                    <a:cubicBezTo>
                      <a:pt x="618" y="300"/>
                      <a:pt x="625" y="294"/>
                      <a:pt x="625" y="289"/>
                    </a:cubicBezTo>
                    <a:cubicBezTo>
                      <a:pt x="625" y="284"/>
                      <a:pt x="623" y="275"/>
                      <a:pt x="620" y="272"/>
                    </a:cubicBezTo>
                    <a:cubicBezTo>
                      <a:pt x="617" y="270"/>
                      <a:pt x="616" y="264"/>
                      <a:pt x="617" y="262"/>
                    </a:cubicBezTo>
                    <a:cubicBezTo>
                      <a:pt x="618" y="260"/>
                      <a:pt x="627" y="252"/>
                      <a:pt x="629" y="251"/>
                    </a:cubicBezTo>
                    <a:cubicBezTo>
                      <a:pt x="631" y="250"/>
                      <a:pt x="640" y="257"/>
                      <a:pt x="640" y="259"/>
                    </a:cubicBezTo>
                    <a:cubicBezTo>
                      <a:pt x="639" y="261"/>
                      <a:pt x="632" y="266"/>
                      <a:pt x="631" y="269"/>
                    </a:cubicBezTo>
                    <a:cubicBezTo>
                      <a:pt x="629" y="271"/>
                      <a:pt x="634" y="272"/>
                      <a:pt x="637" y="273"/>
                    </a:cubicBezTo>
                    <a:cubicBezTo>
                      <a:pt x="640" y="274"/>
                      <a:pt x="641" y="274"/>
                      <a:pt x="645" y="271"/>
                    </a:cubicBezTo>
                    <a:cubicBezTo>
                      <a:pt x="650" y="268"/>
                      <a:pt x="653" y="262"/>
                      <a:pt x="657" y="264"/>
                    </a:cubicBezTo>
                    <a:cubicBezTo>
                      <a:pt x="661" y="266"/>
                      <a:pt x="667" y="264"/>
                      <a:pt x="669" y="259"/>
                    </a:cubicBezTo>
                    <a:cubicBezTo>
                      <a:pt x="671" y="254"/>
                      <a:pt x="670" y="245"/>
                      <a:pt x="660" y="243"/>
                    </a:cubicBezTo>
                    <a:cubicBezTo>
                      <a:pt x="651" y="241"/>
                      <a:pt x="645" y="243"/>
                      <a:pt x="643" y="244"/>
                    </a:cubicBezTo>
                    <a:cubicBezTo>
                      <a:pt x="641" y="246"/>
                      <a:pt x="639" y="243"/>
                      <a:pt x="636" y="240"/>
                    </a:cubicBezTo>
                    <a:cubicBezTo>
                      <a:pt x="632" y="236"/>
                      <a:pt x="626" y="232"/>
                      <a:pt x="626" y="231"/>
                    </a:cubicBezTo>
                    <a:cubicBezTo>
                      <a:pt x="625" y="230"/>
                      <a:pt x="628" y="226"/>
                      <a:pt x="633" y="221"/>
                    </a:cubicBezTo>
                    <a:cubicBezTo>
                      <a:pt x="638" y="217"/>
                      <a:pt x="644" y="206"/>
                      <a:pt x="648" y="206"/>
                    </a:cubicBezTo>
                    <a:cubicBezTo>
                      <a:pt x="651" y="205"/>
                      <a:pt x="650" y="199"/>
                      <a:pt x="652" y="196"/>
                    </a:cubicBezTo>
                    <a:cubicBezTo>
                      <a:pt x="653" y="192"/>
                      <a:pt x="660" y="183"/>
                      <a:pt x="660" y="177"/>
                    </a:cubicBezTo>
                    <a:cubicBezTo>
                      <a:pt x="659" y="172"/>
                      <a:pt x="659" y="171"/>
                      <a:pt x="667" y="165"/>
                    </a:cubicBezTo>
                    <a:cubicBezTo>
                      <a:pt x="675" y="159"/>
                      <a:pt x="687" y="150"/>
                      <a:pt x="688" y="146"/>
                    </a:cubicBezTo>
                    <a:cubicBezTo>
                      <a:pt x="690" y="141"/>
                      <a:pt x="698" y="134"/>
                      <a:pt x="705" y="129"/>
                    </a:cubicBezTo>
                    <a:cubicBezTo>
                      <a:pt x="712" y="124"/>
                      <a:pt x="716" y="126"/>
                      <a:pt x="722" y="119"/>
                    </a:cubicBezTo>
                    <a:cubicBezTo>
                      <a:pt x="727" y="113"/>
                      <a:pt x="738" y="111"/>
                      <a:pt x="741" y="108"/>
                    </a:cubicBezTo>
                    <a:cubicBezTo>
                      <a:pt x="744" y="105"/>
                      <a:pt x="756" y="97"/>
                      <a:pt x="759" y="93"/>
                    </a:cubicBezTo>
                    <a:cubicBezTo>
                      <a:pt x="762" y="90"/>
                      <a:pt x="774" y="81"/>
                      <a:pt x="777" y="78"/>
                    </a:cubicBezTo>
                    <a:cubicBezTo>
                      <a:pt x="780" y="75"/>
                      <a:pt x="786" y="76"/>
                      <a:pt x="789" y="74"/>
                    </a:cubicBezTo>
                    <a:cubicBezTo>
                      <a:pt x="792" y="71"/>
                      <a:pt x="796" y="71"/>
                      <a:pt x="797" y="73"/>
                    </a:cubicBezTo>
                    <a:cubicBezTo>
                      <a:pt x="799" y="75"/>
                      <a:pt x="804" y="76"/>
                      <a:pt x="808" y="75"/>
                    </a:cubicBezTo>
                    <a:cubicBezTo>
                      <a:pt x="812" y="74"/>
                      <a:pt x="819" y="78"/>
                      <a:pt x="820" y="77"/>
                    </a:cubicBezTo>
                    <a:cubicBezTo>
                      <a:pt x="821" y="76"/>
                      <a:pt x="831" y="70"/>
                      <a:pt x="826" y="69"/>
                    </a:cubicBezTo>
                    <a:cubicBezTo>
                      <a:pt x="822" y="68"/>
                      <a:pt x="821" y="65"/>
                      <a:pt x="816" y="67"/>
                    </a:cubicBezTo>
                    <a:cubicBezTo>
                      <a:pt x="811" y="68"/>
                      <a:pt x="809" y="66"/>
                      <a:pt x="805" y="67"/>
                    </a:cubicBezTo>
                    <a:cubicBezTo>
                      <a:pt x="802" y="68"/>
                      <a:pt x="803" y="62"/>
                      <a:pt x="806" y="58"/>
                    </a:cubicBezTo>
                    <a:cubicBezTo>
                      <a:pt x="808" y="54"/>
                      <a:pt x="811" y="57"/>
                      <a:pt x="812" y="53"/>
                    </a:cubicBezTo>
                    <a:cubicBezTo>
                      <a:pt x="813" y="48"/>
                      <a:pt x="813" y="46"/>
                      <a:pt x="811" y="44"/>
                    </a:cubicBezTo>
                    <a:cubicBezTo>
                      <a:pt x="810" y="41"/>
                      <a:pt x="812" y="35"/>
                      <a:pt x="814" y="31"/>
                    </a:cubicBezTo>
                    <a:cubicBezTo>
                      <a:pt x="817" y="28"/>
                      <a:pt x="822" y="29"/>
                      <a:pt x="826" y="26"/>
                    </a:cubicBezTo>
                    <a:cubicBezTo>
                      <a:pt x="830" y="23"/>
                      <a:pt x="850" y="5"/>
                      <a:pt x="853" y="2"/>
                    </a:cubicBezTo>
                    <a:cubicBezTo>
                      <a:pt x="855" y="0"/>
                      <a:pt x="857" y="5"/>
                      <a:pt x="857" y="8"/>
                    </a:cubicBezTo>
                    <a:cubicBezTo>
                      <a:pt x="857" y="11"/>
                      <a:pt x="859" y="16"/>
                      <a:pt x="862" y="17"/>
                    </a:cubicBezTo>
                    <a:cubicBezTo>
                      <a:pt x="866" y="18"/>
                      <a:pt x="869" y="20"/>
                      <a:pt x="869" y="23"/>
                    </a:cubicBezTo>
                    <a:cubicBezTo>
                      <a:pt x="869" y="26"/>
                      <a:pt x="868" y="30"/>
                      <a:pt x="869" y="33"/>
                    </a:cubicBezTo>
                    <a:cubicBezTo>
                      <a:pt x="871" y="35"/>
                      <a:pt x="872" y="43"/>
                      <a:pt x="870" y="45"/>
                    </a:cubicBezTo>
                    <a:cubicBezTo>
                      <a:pt x="869" y="47"/>
                      <a:pt x="871" y="52"/>
                      <a:pt x="877" y="49"/>
                    </a:cubicBezTo>
                    <a:cubicBezTo>
                      <a:pt x="884" y="47"/>
                      <a:pt x="893" y="53"/>
                      <a:pt x="893" y="57"/>
                    </a:cubicBezTo>
                    <a:cubicBezTo>
                      <a:pt x="893" y="61"/>
                      <a:pt x="895" y="64"/>
                      <a:pt x="899" y="61"/>
                    </a:cubicBezTo>
                    <a:cubicBezTo>
                      <a:pt x="903" y="58"/>
                      <a:pt x="906" y="56"/>
                      <a:pt x="907" y="58"/>
                    </a:cubicBezTo>
                    <a:cubicBezTo>
                      <a:pt x="908" y="60"/>
                      <a:pt x="907" y="64"/>
                      <a:pt x="908" y="66"/>
                    </a:cubicBezTo>
                    <a:cubicBezTo>
                      <a:pt x="908" y="68"/>
                      <a:pt x="913" y="71"/>
                      <a:pt x="912" y="74"/>
                    </a:cubicBezTo>
                    <a:cubicBezTo>
                      <a:pt x="911" y="77"/>
                      <a:pt x="911" y="78"/>
                      <a:pt x="906" y="81"/>
                    </a:cubicBezTo>
                    <a:cubicBezTo>
                      <a:pt x="900" y="85"/>
                      <a:pt x="898" y="85"/>
                      <a:pt x="895" y="89"/>
                    </a:cubicBezTo>
                    <a:cubicBezTo>
                      <a:pt x="891" y="93"/>
                      <a:pt x="887" y="96"/>
                      <a:pt x="885" y="101"/>
                    </a:cubicBezTo>
                    <a:cubicBezTo>
                      <a:pt x="884" y="105"/>
                      <a:pt x="883" y="107"/>
                      <a:pt x="880" y="108"/>
                    </a:cubicBezTo>
                    <a:cubicBezTo>
                      <a:pt x="877" y="108"/>
                      <a:pt x="861" y="103"/>
                      <a:pt x="858" y="108"/>
                    </a:cubicBezTo>
                    <a:cubicBezTo>
                      <a:pt x="854" y="113"/>
                      <a:pt x="848" y="119"/>
                      <a:pt x="850" y="125"/>
                    </a:cubicBezTo>
                    <a:cubicBezTo>
                      <a:pt x="852" y="130"/>
                      <a:pt x="852" y="132"/>
                      <a:pt x="851" y="137"/>
                    </a:cubicBezTo>
                    <a:cubicBezTo>
                      <a:pt x="850" y="141"/>
                      <a:pt x="848" y="146"/>
                      <a:pt x="845" y="144"/>
                    </a:cubicBezTo>
                    <a:cubicBezTo>
                      <a:pt x="841" y="143"/>
                      <a:pt x="838" y="144"/>
                      <a:pt x="836" y="145"/>
                    </a:cubicBezTo>
                    <a:cubicBezTo>
                      <a:pt x="834" y="146"/>
                      <a:pt x="827" y="146"/>
                      <a:pt x="826" y="144"/>
                    </a:cubicBezTo>
                    <a:cubicBezTo>
                      <a:pt x="824" y="143"/>
                      <a:pt x="820" y="141"/>
                      <a:pt x="819" y="143"/>
                    </a:cubicBezTo>
                    <a:cubicBezTo>
                      <a:pt x="817" y="146"/>
                      <a:pt x="821" y="151"/>
                      <a:pt x="821" y="154"/>
                    </a:cubicBezTo>
                    <a:cubicBezTo>
                      <a:pt x="821" y="158"/>
                      <a:pt x="825" y="160"/>
                      <a:pt x="830" y="158"/>
                    </a:cubicBezTo>
                    <a:cubicBezTo>
                      <a:pt x="835" y="156"/>
                      <a:pt x="836" y="153"/>
                      <a:pt x="840" y="156"/>
                    </a:cubicBezTo>
                    <a:cubicBezTo>
                      <a:pt x="844" y="159"/>
                      <a:pt x="847" y="158"/>
                      <a:pt x="851" y="162"/>
                    </a:cubicBezTo>
                    <a:cubicBezTo>
                      <a:pt x="855" y="165"/>
                      <a:pt x="857" y="165"/>
                      <a:pt x="858" y="172"/>
                    </a:cubicBezTo>
                    <a:cubicBezTo>
                      <a:pt x="859" y="180"/>
                      <a:pt x="863" y="177"/>
                      <a:pt x="865" y="185"/>
                    </a:cubicBezTo>
                    <a:cubicBezTo>
                      <a:pt x="867" y="192"/>
                      <a:pt x="867" y="191"/>
                      <a:pt x="867" y="196"/>
                    </a:cubicBezTo>
                    <a:cubicBezTo>
                      <a:pt x="867" y="202"/>
                      <a:pt x="865" y="202"/>
                      <a:pt x="862" y="205"/>
                    </a:cubicBezTo>
                    <a:cubicBezTo>
                      <a:pt x="859" y="207"/>
                      <a:pt x="860" y="210"/>
                      <a:pt x="855" y="213"/>
                    </a:cubicBezTo>
                    <a:cubicBezTo>
                      <a:pt x="850" y="215"/>
                      <a:pt x="845" y="218"/>
                      <a:pt x="845" y="222"/>
                    </a:cubicBezTo>
                    <a:cubicBezTo>
                      <a:pt x="844" y="225"/>
                      <a:pt x="851" y="227"/>
                      <a:pt x="849" y="229"/>
                    </a:cubicBezTo>
                    <a:cubicBezTo>
                      <a:pt x="847" y="230"/>
                      <a:pt x="856" y="228"/>
                      <a:pt x="853" y="224"/>
                    </a:cubicBezTo>
                    <a:cubicBezTo>
                      <a:pt x="850" y="219"/>
                      <a:pt x="855" y="215"/>
                      <a:pt x="857" y="215"/>
                    </a:cubicBezTo>
                    <a:cubicBezTo>
                      <a:pt x="858" y="215"/>
                      <a:pt x="871" y="218"/>
                      <a:pt x="873" y="214"/>
                    </a:cubicBezTo>
                    <a:cubicBezTo>
                      <a:pt x="874" y="210"/>
                      <a:pt x="874" y="203"/>
                      <a:pt x="881" y="205"/>
                    </a:cubicBezTo>
                    <a:cubicBezTo>
                      <a:pt x="889" y="207"/>
                      <a:pt x="885" y="205"/>
                      <a:pt x="891" y="204"/>
                    </a:cubicBezTo>
                    <a:cubicBezTo>
                      <a:pt x="896" y="203"/>
                      <a:pt x="902" y="205"/>
                      <a:pt x="905" y="208"/>
                    </a:cubicBezTo>
                    <a:cubicBezTo>
                      <a:pt x="908" y="210"/>
                      <a:pt x="917" y="205"/>
                      <a:pt x="919" y="203"/>
                    </a:cubicBezTo>
                    <a:cubicBezTo>
                      <a:pt x="921" y="201"/>
                      <a:pt x="927" y="202"/>
                      <a:pt x="928" y="203"/>
                    </a:cubicBezTo>
                    <a:cubicBezTo>
                      <a:pt x="930" y="205"/>
                      <a:pt x="937" y="203"/>
                      <a:pt x="939" y="202"/>
                    </a:cubicBezTo>
                    <a:cubicBezTo>
                      <a:pt x="941" y="201"/>
                      <a:pt x="957" y="214"/>
                      <a:pt x="955" y="217"/>
                    </a:cubicBezTo>
                    <a:cubicBezTo>
                      <a:pt x="952" y="221"/>
                      <a:pt x="942" y="230"/>
                      <a:pt x="938" y="234"/>
                    </a:cubicBezTo>
                    <a:cubicBezTo>
                      <a:pt x="934" y="238"/>
                      <a:pt x="927" y="239"/>
                      <a:pt x="928" y="244"/>
                    </a:cubicBezTo>
                    <a:cubicBezTo>
                      <a:pt x="930" y="248"/>
                      <a:pt x="933" y="255"/>
                      <a:pt x="935" y="258"/>
                    </a:cubicBezTo>
                    <a:cubicBezTo>
                      <a:pt x="937" y="262"/>
                      <a:pt x="941" y="270"/>
                      <a:pt x="939" y="277"/>
                    </a:cubicBezTo>
                    <a:cubicBezTo>
                      <a:pt x="938" y="284"/>
                      <a:pt x="940" y="284"/>
                      <a:pt x="942" y="291"/>
                    </a:cubicBezTo>
                    <a:cubicBezTo>
                      <a:pt x="943" y="299"/>
                      <a:pt x="946" y="303"/>
                      <a:pt x="945" y="311"/>
                    </a:cubicBezTo>
                    <a:cubicBezTo>
                      <a:pt x="945" y="318"/>
                      <a:pt x="948" y="332"/>
                      <a:pt x="951" y="336"/>
                    </a:cubicBezTo>
                    <a:cubicBezTo>
                      <a:pt x="953" y="340"/>
                      <a:pt x="958" y="346"/>
                      <a:pt x="959" y="350"/>
                    </a:cubicBezTo>
                    <a:cubicBezTo>
                      <a:pt x="960" y="354"/>
                      <a:pt x="963" y="359"/>
                      <a:pt x="964" y="365"/>
                    </a:cubicBezTo>
                    <a:cubicBezTo>
                      <a:pt x="964" y="371"/>
                      <a:pt x="965" y="379"/>
                      <a:pt x="967" y="382"/>
                    </a:cubicBezTo>
                    <a:cubicBezTo>
                      <a:pt x="968" y="384"/>
                      <a:pt x="976" y="392"/>
                      <a:pt x="979" y="393"/>
                    </a:cubicBezTo>
                    <a:cubicBezTo>
                      <a:pt x="982" y="395"/>
                      <a:pt x="979" y="400"/>
                      <a:pt x="972" y="400"/>
                    </a:cubicBezTo>
                    <a:cubicBezTo>
                      <a:pt x="964" y="400"/>
                      <a:pt x="960" y="402"/>
                      <a:pt x="957" y="404"/>
                    </a:cubicBezTo>
                    <a:cubicBezTo>
                      <a:pt x="954" y="405"/>
                      <a:pt x="946" y="408"/>
                      <a:pt x="942" y="424"/>
                    </a:cubicBezTo>
                    <a:cubicBezTo>
                      <a:pt x="937" y="440"/>
                      <a:pt x="938" y="444"/>
                      <a:pt x="942" y="451"/>
                    </a:cubicBezTo>
                    <a:cubicBezTo>
                      <a:pt x="946" y="459"/>
                      <a:pt x="949" y="468"/>
                      <a:pt x="949" y="468"/>
                    </a:cubicBezTo>
                    <a:cubicBezTo>
                      <a:pt x="949" y="468"/>
                      <a:pt x="939" y="465"/>
                      <a:pt x="937" y="463"/>
                    </a:cubicBezTo>
                    <a:cubicBezTo>
                      <a:pt x="935" y="460"/>
                      <a:pt x="928" y="457"/>
                      <a:pt x="928" y="457"/>
                    </a:cubicBezTo>
                    <a:cubicBezTo>
                      <a:pt x="928" y="457"/>
                      <a:pt x="929" y="474"/>
                      <a:pt x="932" y="479"/>
                    </a:cubicBezTo>
                    <a:cubicBezTo>
                      <a:pt x="935" y="484"/>
                      <a:pt x="939" y="484"/>
                      <a:pt x="936" y="487"/>
                    </a:cubicBezTo>
                    <a:cubicBezTo>
                      <a:pt x="932" y="490"/>
                      <a:pt x="926" y="486"/>
                      <a:pt x="926" y="493"/>
                    </a:cubicBezTo>
                    <a:cubicBezTo>
                      <a:pt x="926" y="500"/>
                      <a:pt x="927" y="500"/>
                      <a:pt x="924" y="502"/>
                    </a:cubicBezTo>
                    <a:cubicBezTo>
                      <a:pt x="921" y="504"/>
                      <a:pt x="922" y="504"/>
                      <a:pt x="925" y="510"/>
                    </a:cubicBezTo>
                    <a:cubicBezTo>
                      <a:pt x="927" y="516"/>
                      <a:pt x="936" y="519"/>
                      <a:pt x="938" y="525"/>
                    </a:cubicBezTo>
                    <a:cubicBezTo>
                      <a:pt x="940" y="531"/>
                      <a:pt x="945" y="534"/>
                      <a:pt x="948" y="542"/>
                    </a:cubicBezTo>
                    <a:cubicBezTo>
                      <a:pt x="951" y="551"/>
                      <a:pt x="958" y="567"/>
                      <a:pt x="963" y="572"/>
                    </a:cubicBezTo>
                    <a:cubicBezTo>
                      <a:pt x="969" y="576"/>
                      <a:pt x="981" y="574"/>
                      <a:pt x="979" y="569"/>
                    </a:cubicBezTo>
                    <a:cubicBezTo>
                      <a:pt x="978" y="565"/>
                      <a:pt x="980" y="558"/>
                      <a:pt x="985" y="556"/>
                    </a:cubicBezTo>
                    <a:cubicBezTo>
                      <a:pt x="991" y="555"/>
                      <a:pt x="997" y="560"/>
                      <a:pt x="997" y="565"/>
                    </a:cubicBezTo>
                    <a:cubicBezTo>
                      <a:pt x="997" y="570"/>
                      <a:pt x="1001" y="573"/>
                      <a:pt x="1005" y="575"/>
                    </a:cubicBezTo>
                    <a:cubicBezTo>
                      <a:pt x="1009" y="576"/>
                      <a:pt x="1018" y="582"/>
                      <a:pt x="1020" y="580"/>
                    </a:cubicBezTo>
                    <a:cubicBezTo>
                      <a:pt x="1021" y="578"/>
                      <a:pt x="1028" y="575"/>
                      <a:pt x="1033" y="577"/>
                    </a:cubicBezTo>
                    <a:cubicBezTo>
                      <a:pt x="1037" y="579"/>
                      <a:pt x="1047" y="586"/>
                      <a:pt x="1042" y="591"/>
                    </a:cubicBezTo>
                    <a:cubicBezTo>
                      <a:pt x="1038" y="595"/>
                      <a:pt x="1033" y="594"/>
                      <a:pt x="1032" y="594"/>
                    </a:cubicBezTo>
                    <a:cubicBezTo>
                      <a:pt x="1030" y="595"/>
                      <a:pt x="1031" y="599"/>
                      <a:pt x="1031" y="603"/>
                    </a:cubicBezTo>
                    <a:cubicBezTo>
                      <a:pt x="1032" y="608"/>
                      <a:pt x="1036" y="609"/>
                      <a:pt x="1039" y="616"/>
                    </a:cubicBezTo>
                    <a:cubicBezTo>
                      <a:pt x="1043" y="622"/>
                      <a:pt x="1045" y="623"/>
                      <a:pt x="1055" y="628"/>
                    </a:cubicBezTo>
                    <a:cubicBezTo>
                      <a:pt x="1065" y="633"/>
                      <a:pt x="1074" y="627"/>
                      <a:pt x="1076" y="632"/>
                    </a:cubicBezTo>
                    <a:cubicBezTo>
                      <a:pt x="1078" y="638"/>
                      <a:pt x="1079" y="647"/>
                      <a:pt x="1076" y="651"/>
                    </a:cubicBezTo>
                    <a:cubicBezTo>
                      <a:pt x="1072" y="655"/>
                      <a:pt x="1066" y="651"/>
                      <a:pt x="1066" y="663"/>
                    </a:cubicBezTo>
                    <a:cubicBezTo>
                      <a:pt x="1067" y="675"/>
                      <a:pt x="1066" y="680"/>
                      <a:pt x="1070" y="685"/>
                    </a:cubicBezTo>
                    <a:cubicBezTo>
                      <a:pt x="1073" y="690"/>
                      <a:pt x="1100" y="700"/>
                      <a:pt x="1101" y="703"/>
                    </a:cubicBezTo>
                    <a:cubicBezTo>
                      <a:pt x="1102" y="706"/>
                      <a:pt x="1093" y="705"/>
                      <a:pt x="1093" y="710"/>
                    </a:cubicBezTo>
                    <a:cubicBezTo>
                      <a:pt x="1092" y="715"/>
                      <a:pt x="1093" y="718"/>
                      <a:pt x="1093" y="725"/>
                    </a:cubicBezTo>
                    <a:cubicBezTo>
                      <a:pt x="1093" y="732"/>
                      <a:pt x="1095" y="735"/>
                      <a:pt x="1099" y="740"/>
                    </a:cubicBezTo>
                    <a:cubicBezTo>
                      <a:pt x="1103" y="745"/>
                      <a:pt x="1115" y="751"/>
                      <a:pt x="1118" y="759"/>
                    </a:cubicBezTo>
                    <a:cubicBezTo>
                      <a:pt x="1121" y="767"/>
                      <a:pt x="1125" y="812"/>
                      <a:pt x="1125" y="812"/>
                    </a:cubicBezTo>
                    <a:cubicBezTo>
                      <a:pt x="1125" y="812"/>
                      <a:pt x="1116" y="806"/>
                      <a:pt x="1109" y="805"/>
                    </a:cubicBezTo>
                    <a:cubicBezTo>
                      <a:pt x="1102" y="804"/>
                      <a:pt x="1092" y="797"/>
                      <a:pt x="1084" y="791"/>
                    </a:cubicBezTo>
                    <a:cubicBezTo>
                      <a:pt x="1075" y="784"/>
                      <a:pt x="1070" y="790"/>
                      <a:pt x="1052" y="779"/>
                    </a:cubicBezTo>
                    <a:cubicBezTo>
                      <a:pt x="1034" y="767"/>
                      <a:pt x="1010" y="754"/>
                      <a:pt x="995" y="747"/>
                    </a:cubicBezTo>
                    <a:cubicBezTo>
                      <a:pt x="981" y="739"/>
                      <a:pt x="956" y="715"/>
                      <a:pt x="948" y="705"/>
                    </a:cubicBezTo>
                    <a:cubicBezTo>
                      <a:pt x="939" y="695"/>
                      <a:pt x="941" y="681"/>
                      <a:pt x="936" y="674"/>
                    </a:cubicBezTo>
                    <a:cubicBezTo>
                      <a:pt x="931" y="668"/>
                      <a:pt x="922" y="666"/>
                      <a:pt x="919" y="663"/>
                    </a:cubicBezTo>
                    <a:cubicBezTo>
                      <a:pt x="917" y="660"/>
                      <a:pt x="923" y="659"/>
                      <a:pt x="924" y="654"/>
                    </a:cubicBezTo>
                    <a:cubicBezTo>
                      <a:pt x="925" y="650"/>
                      <a:pt x="919" y="645"/>
                      <a:pt x="923" y="640"/>
                    </a:cubicBezTo>
                    <a:cubicBezTo>
                      <a:pt x="927" y="636"/>
                      <a:pt x="930" y="629"/>
                      <a:pt x="927" y="625"/>
                    </a:cubicBezTo>
                    <a:cubicBezTo>
                      <a:pt x="924" y="621"/>
                      <a:pt x="923" y="598"/>
                      <a:pt x="915" y="591"/>
                    </a:cubicBezTo>
                    <a:cubicBezTo>
                      <a:pt x="908" y="584"/>
                      <a:pt x="905" y="574"/>
                      <a:pt x="905" y="567"/>
                    </a:cubicBezTo>
                    <a:cubicBezTo>
                      <a:pt x="905" y="559"/>
                      <a:pt x="904" y="552"/>
                      <a:pt x="900" y="547"/>
                    </a:cubicBezTo>
                    <a:cubicBezTo>
                      <a:pt x="896" y="541"/>
                      <a:pt x="898" y="531"/>
                      <a:pt x="893" y="527"/>
                    </a:cubicBezTo>
                    <a:cubicBezTo>
                      <a:pt x="888" y="524"/>
                      <a:pt x="888" y="521"/>
                      <a:pt x="888" y="513"/>
                    </a:cubicBezTo>
                    <a:cubicBezTo>
                      <a:pt x="887" y="504"/>
                      <a:pt x="894" y="499"/>
                      <a:pt x="889" y="493"/>
                    </a:cubicBezTo>
                    <a:cubicBezTo>
                      <a:pt x="884" y="488"/>
                      <a:pt x="881" y="484"/>
                      <a:pt x="881" y="479"/>
                    </a:cubicBezTo>
                    <a:cubicBezTo>
                      <a:pt x="880" y="475"/>
                      <a:pt x="876" y="478"/>
                      <a:pt x="869" y="473"/>
                    </a:cubicBezTo>
                    <a:cubicBezTo>
                      <a:pt x="862" y="467"/>
                      <a:pt x="851" y="459"/>
                      <a:pt x="850" y="454"/>
                    </a:cubicBezTo>
                    <a:cubicBezTo>
                      <a:pt x="848" y="449"/>
                      <a:pt x="848" y="443"/>
                      <a:pt x="851" y="440"/>
                    </a:cubicBezTo>
                    <a:cubicBezTo>
                      <a:pt x="854" y="438"/>
                      <a:pt x="853" y="432"/>
                      <a:pt x="848" y="436"/>
                    </a:cubicBezTo>
                    <a:cubicBezTo>
                      <a:pt x="843" y="440"/>
                      <a:pt x="837" y="450"/>
                      <a:pt x="836" y="456"/>
                    </a:cubicBezTo>
                    <a:cubicBezTo>
                      <a:pt x="834" y="462"/>
                      <a:pt x="835" y="466"/>
                      <a:pt x="841" y="472"/>
                    </a:cubicBezTo>
                    <a:cubicBezTo>
                      <a:pt x="847" y="478"/>
                      <a:pt x="849" y="483"/>
                      <a:pt x="856" y="481"/>
                    </a:cubicBezTo>
                    <a:cubicBezTo>
                      <a:pt x="863" y="479"/>
                      <a:pt x="866" y="486"/>
                      <a:pt x="863" y="489"/>
                    </a:cubicBezTo>
                    <a:cubicBezTo>
                      <a:pt x="859" y="493"/>
                      <a:pt x="856" y="495"/>
                      <a:pt x="857" y="498"/>
                    </a:cubicBezTo>
                    <a:cubicBezTo>
                      <a:pt x="858" y="501"/>
                      <a:pt x="864" y="529"/>
                      <a:pt x="866" y="535"/>
                    </a:cubicBezTo>
                    <a:cubicBezTo>
                      <a:pt x="867" y="540"/>
                      <a:pt x="868" y="548"/>
                      <a:pt x="866" y="548"/>
                    </a:cubicBezTo>
                    <a:cubicBezTo>
                      <a:pt x="864" y="548"/>
                      <a:pt x="860" y="540"/>
                      <a:pt x="856" y="543"/>
                    </a:cubicBezTo>
                    <a:cubicBezTo>
                      <a:pt x="852" y="545"/>
                      <a:pt x="845" y="544"/>
                      <a:pt x="841" y="540"/>
                    </a:cubicBezTo>
                    <a:cubicBezTo>
                      <a:pt x="838" y="536"/>
                      <a:pt x="833" y="524"/>
                      <a:pt x="829" y="527"/>
                    </a:cubicBezTo>
                    <a:cubicBezTo>
                      <a:pt x="824" y="530"/>
                      <a:pt x="822" y="539"/>
                      <a:pt x="820" y="539"/>
                    </a:cubicBezTo>
                    <a:cubicBezTo>
                      <a:pt x="818" y="539"/>
                      <a:pt x="814" y="542"/>
                      <a:pt x="812" y="545"/>
                    </a:cubicBezTo>
                    <a:cubicBezTo>
                      <a:pt x="810" y="549"/>
                      <a:pt x="812" y="556"/>
                      <a:pt x="808" y="560"/>
                    </a:cubicBezTo>
                    <a:cubicBezTo>
                      <a:pt x="804" y="563"/>
                      <a:pt x="803" y="567"/>
                      <a:pt x="804" y="572"/>
                    </a:cubicBezTo>
                    <a:cubicBezTo>
                      <a:pt x="804" y="578"/>
                      <a:pt x="800" y="580"/>
                      <a:pt x="807" y="585"/>
                    </a:cubicBezTo>
                    <a:cubicBezTo>
                      <a:pt x="815" y="591"/>
                      <a:pt x="814" y="591"/>
                      <a:pt x="814" y="597"/>
                    </a:cubicBezTo>
                    <a:cubicBezTo>
                      <a:pt x="815" y="602"/>
                      <a:pt x="816" y="606"/>
                      <a:pt x="819" y="612"/>
                    </a:cubicBezTo>
                    <a:cubicBezTo>
                      <a:pt x="823" y="617"/>
                      <a:pt x="819" y="620"/>
                      <a:pt x="818" y="625"/>
                    </a:cubicBezTo>
                    <a:cubicBezTo>
                      <a:pt x="818" y="630"/>
                      <a:pt x="820" y="636"/>
                      <a:pt x="824" y="642"/>
                    </a:cubicBezTo>
                    <a:cubicBezTo>
                      <a:pt x="827" y="649"/>
                      <a:pt x="829" y="650"/>
                      <a:pt x="829" y="655"/>
                    </a:cubicBezTo>
                    <a:cubicBezTo>
                      <a:pt x="829" y="659"/>
                      <a:pt x="833" y="663"/>
                      <a:pt x="836" y="663"/>
                    </a:cubicBezTo>
                    <a:cubicBezTo>
                      <a:pt x="838" y="663"/>
                      <a:pt x="842" y="659"/>
                      <a:pt x="843" y="654"/>
                    </a:cubicBezTo>
                    <a:cubicBezTo>
                      <a:pt x="843" y="650"/>
                      <a:pt x="854" y="651"/>
                      <a:pt x="856" y="658"/>
                    </a:cubicBezTo>
                    <a:cubicBezTo>
                      <a:pt x="858" y="665"/>
                      <a:pt x="851" y="665"/>
                      <a:pt x="849" y="669"/>
                    </a:cubicBezTo>
                    <a:cubicBezTo>
                      <a:pt x="847" y="673"/>
                      <a:pt x="855" y="679"/>
                      <a:pt x="849" y="680"/>
                    </a:cubicBezTo>
                    <a:cubicBezTo>
                      <a:pt x="843" y="681"/>
                      <a:pt x="840" y="682"/>
                      <a:pt x="839" y="686"/>
                    </a:cubicBezTo>
                    <a:cubicBezTo>
                      <a:pt x="838" y="690"/>
                      <a:pt x="838" y="694"/>
                      <a:pt x="837" y="699"/>
                    </a:cubicBezTo>
                    <a:cubicBezTo>
                      <a:pt x="837" y="703"/>
                      <a:pt x="831" y="700"/>
                      <a:pt x="830" y="706"/>
                    </a:cubicBezTo>
                    <a:cubicBezTo>
                      <a:pt x="829" y="711"/>
                      <a:pt x="824" y="722"/>
                      <a:pt x="818" y="722"/>
                    </a:cubicBezTo>
                    <a:cubicBezTo>
                      <a:pt x="812" y="721"/>
                      <a:pt x="808" y="718"/>
                      <a:pt x="812" y="714"/>
                    </a:cubicBezTo>
                    <a:cubicBezTo>
                      <a:pt x="816" y="709"/>
                      <a:pt x="821" y="705"/>
                      <a:pt x="817" y="705"/>
                    </a:cubicBezTo>
                    <a:cubicBezTo>
                      <a:pt x="812" y="705"/>
                      <a:pt x="808" y="702"/>
                      <a:pt x="802" y="707"/>
                    </a:cubicBezTo>
                    <a:cubicBezTo>
                      <a:pt x="796" y="711"/>
                      <a:pt x="805" y="716"/>
                      <a:pt x="798" y="717"/>
                    </a:cubicBezTo>
                    <a:cubicBezTo>
                      <a:pt x="792" y="717"/>
                      <a:pt x="780" y="719"/>
                      <a:pt x="777" y="723"/>
                    </a:cubicBezTo>
                    <a:cubicBezTo>
                      <a:pt x="773" y="727"/>
                      <a:pt x="771" y="728"/>
                      <a:pt x="772" y="734"/>
                    </a:cubicBezTo>
                    <a:cubicBezTo>
                      <a:pt x="774" y="741"/>
                      <a:pt x="777" y="740"/>
                      <a:pt x="775" y="743"/>
                    </a:cubicBezTo>
                    <a:cubicBezTo>
                      <a:pt x="772" y="746"/>
                      <a:pt x="784" y="748"/>
                      <a:pt x="777" y="753"/>
                    </a:cubicBezTo>
                    <a:cubicBezTo>
                      <a:pt x="770" y="758"/>
                      <a:pt x="765" y="753"/>
                      <a:pt x="764" y="759"/>
                    </a:cubicBezTo>
                    <a:cubicBezTo>
                      <a:pt x="762" y="766"/>
                      <a:pt x="760" y="767"/>
                      <a:pt x="754" y="771"/>
                    </a:cubicBezTo>
                    <a:cubicBezTo>
                      <a:pt x="749" y="775"/>
                      <a:pt x="741" y="775"/>
                      <a:pt x="743" y="779"/>
                    </a:cubicBezTo>
                    <a:cubicBezTo>
                      <a:pt x="744" y="784"/>
                      <a:pt x="750" y="788"/>
                      <a:pt x="744" y="789"/>
                    </a:cubicBezTo>
                    <a:cubicBezTo>
                      <a:pt x="738" y="791"/>
                      <a:pt x="734" y="790"/>
                      <a:pt x="730" y="793"/>
                    </a:cubicBezTo>
                    <a:cubicBezTo>
                      <a:pt x="725" y="796"/>
                      <a:pt x="703" y="812"/>
                      <a:pt x="697" y="826"/>
                    </a:cubicBezTo>
                    <a:cubicBezTo>
                      <a:pt x="690" y="840"/>
                      <a:pt x="690" y="847"/>
                      <a:pt x="693" y="854"/>
                    </a:cubicBezTo>
                    <a:cubicBezTo>
                      <a:pt x="695" y="862"/>
                      <a:pt x="694" y="872"/>
                      <a:pt x="692" y="878"/>
                    </a:cubicBezTo>
                    <a:cubicBezTo>
                      <a:pt x="690" y="883"/>
                      <a:pt x="701" y="892"/>
                      <a:pt x="697" y="901"/>
                    </a:cubicBezTo>
                    <a:cubicBezTo>
                      <a:pt x="694" y="910"/>
                      <a:pt x="697" y="929"/>
                      <a:pt x="697" y="938"/>
                    </a:cubicBezTo>
                    <a:cubicBezTo>
                      <a:pt x="697" y="946"/>
                      <a:pt x="696" y="969"/>
                      <a:pt x="698" y="981"/>
                    </a:cubicBezTo>
                    <a:cubicBezTo>
                      <a:pt x="699" y="993"/>
                      <a:pt x="689" y="1007"/>
                      <a:pt x="687" y="1018"/>
                    </a:cubicBezTo>
                    <a:cubicBezTo>
                      <a:pt x="685" y="1030"/>
                      <a:pt x="690" y="1039"/>
                      <a:pt x="685" y="1045"/>
                    </a:cubicBezTo>
                    <a:cubicBezTo>
                      <a:pt x="680" y="1051"/>
                      <a:pt x="692" y="1066"/>
                      <a:pt x="705" y="1053"/>
                    </a:cubicBezTo>
                    <a:cubicBezTo>
                      <a:pt x="718" y="1039"/>
                      <a:pt x="719" y="1038"/>
                      <a:pt x="725" y="1050"/>
                    </a:cubicBezTo>
                    <a:cubicBezTo>
                      <a:pt x="730" y="1062"/>
                      <a:pt x="736" y="1067"/>
                      <a:pt x="738" y="1062"/>
                    </a:cubicBezTo>
                    <a:cubicBezTo>
                      <a:pt x="739" y="1057"/>
                      <a:pt x="740" y="1058"/>
                      <a:pt x="736" y="1052"/>
                    </a:cubicBezTo>
                    <a:cubicBezTo>
                      <a:pt x="731" y="1046"/>
                      <a:pt x="733" y="1035"/>
                      <a:pt x="737" y="1042"/>
                    </a:cubicBezTo>
                    <a:cubicBezTo>
                      <a:pt x="741" y="1049"/>
                      <a:pt x="744" y="1052"/>
                      <a:pt x="746" y="1050"/>
                    </a:cubicBezTo>
                    <a:cubicBezTo>
                      <a:pt x="747" y="1048"/>
                      <a:pt x="752" y="1046"/>
                      <a:pt x="752" y="1051"/>
                    </a:cubicBezTo>
                    <a:cubicBezTo>
                      <a:pt x="752" y="1055"/>
                      <a:pt x="747" y="1065"/>
                      <a:pt x="750" y="1065"/>
                    </a:cubicBezTo>
                    <a:cubicBezTo>
                      <a:pt x="753" y="1066"/>
                      <a:pt x="763" y="1057"/>
                      <a:pt x="763" y="1054"/>
                    </a:cubicBezTo>
                    <a:cubicBezTo>
                      <a:pt x="762" y="1051"/>
                      <a:pt x="762" y="1047"/>
                      <a:pt x="764" y="1044"/>
                    </a:cubicBezTo>
                    <a:cubicBezTo>
                      <a:pt x="765" y="1041"/>
                      <a:pt x="764" y="1034"/>
                      <a:pt x="759" y="1031"/>
                    </a:cubicBezTo>
                    <a:cubicBezTo>
                      <a:pt x="754" y="1028"/>
                      <a:pt x="756" y="1023"/>
                      <a:pt x="760" y="1022"/>
                    </a:cubicBezTo>
                    <a:cubicBezTo>
                      <a:pt x="763" y="1021"/>
                      <a:pt x="771" y="1019"/>
                      <a:pt x="772" y="1016"/>
                    </a:cubicBezTo>
                    <a:cubicBezTo>
                      <a:pt x="773" y="1013"/>
                      <a:pt x="781" y="1009"/>
                      <a:pt x="788" y="1011"/>
                    </a:cubicBezTo>
                    <a:cubicBezTo>
                      <a:pt x="794" y="1014"/>
                      <a:pt x="799" y="1015"/>
                      <a:pt x="806" y="1015"/>
                    </a:cubicBezTo>
                    <a:cubicBezTo>
                      <a:pt x="813" y="1015"/>
                      <a:pt x="829" y="1012"/>
                      <a:pt x="829" y="1017"/>
                    </a:cubicBezTo>
                    <a:cubicBezTo>
                      <a:pt x="829" y="1022"/>
                      <a:pt x="831" y="1025"/>
                      <a:pt x="829" y="1027"/>
                    </a:cubicBezTo>
                    <a:cubicBezTo>
                      <a:pt x="828" y="1029"/>
                      <a:pt x="838" y="1033"/>
                      <a:pt x="841" y="1035"/>
                    </a:cubicBezTo>
                    <a:cubicBezTo>
                      <a:pt x="845" y="1036"/>
                      <a:pt x="847" y="1038"/>
                      <a:pt x="848" y="1041"/>
                    </a:cubicBezTo>
                    <a:cubicBezTo>
                      <a:pt x="849" y="1045"/>
                      <a:pt x="851" y="1044"/>
                      <a:pt x="854" y="1046"/>
                    </a:cubicBezTo>
                    <a:cubicBezTo>
                      <a:pt x="856" y="1048"/>
                      <a:pt x="859" y="1044"/>
                      <a:pt x="860" y="1051"/>
                    </a:cubicBezTo>
                    <a:cubicBezTo>
                      <a:pt x="861" y="1059"/>
                      <a:pt x="862" y="1061"/>
                      <a:pt x="862" y="1066"/>
                    </a:cubicBezTo>
                    <a:cubicBezTo>
                      <a:pt x="863" y="1072"/>
                      <a:pt x="866" y="1077"/>
                      <a:pt x="866" y="1078"/>
                    </a:cubicBezTo>
                    <a:cubicBezTo>
                      <a:pt x="866" y="1079"/>
                      <a:pt x="871" y="1096"/>
                      <a:pt x="878" y="1104"/>
                    </a:cubicBezTo>
                    <a:cubicBezTo>
                      <a:pt x="884" y="1112"/>
                      <a:pt x="894" y="1112"/>
                      <a:pt x="896" y="1119"/>
                    </a:cubicBezTo>
                    <a:cubicBezTo>
                      <a:pt x="898" y="1126"/>
                      <a:pt x="900" y="1126"/>
                      <a:pt x="903" y="1130"/>
                    </a:cubicBezTo>
                    <a:cubicBezTo>
                      <a:pt x="905" y="1134"/>
                      <a:pt x="907" y="1139"/>
                      <a:pt x="910" y="1146"/>
                    </a:cubicBezTo>
                    <a:cubicBezTo>
                      <a:pt x="913" y="1154"/>
                      <a:pt x="927" y="1170"/>
                      <a:pt x="928" y="1176"/>
                    </a:cubicBezTo>
                    <a:cubicBezTo>
                      <a:pt x="928" y="1181"/>
                      <a:pt x="923" y="1191"/>
                      <a:pt x="925" y="1205"/>
                    </a:cubicBezTo>
                    <a:cubicBezTo>
                      <a:pt x="928" y="1218"/>
                      <a:pt x="929" y="1214"/>
                      <a:pt x="931" y="1228"/>
                    </a:cubicBezTo>
                    <a:cubicBezTo>
                      <a:pt x="933" y="1242"/>
                      <a:pt x="930" y="1243"/>
                      <a:pt x="935" y="1251"/>
                    </a:cubicBezTo>
                    <a:cubicBezTo>
                      <a:pt x="940" y="1258"/>
                      <a:pt x="940" y="1265"/>
                      <a:pt x="941" y="1272"/>
                    </a:cubicBezTo>
                    <a:cubicBezTo>
                      <a:pt x="941" y="1279"/>
                      <a:pt x="938" y="1310"/>
                      <a:pt x="938" y="1322"/>
                    </a:cubicBezTo>
                    <a:cubicBezTo>
                      <a:pt x="939" y="1334"/>
                      <a:pt x="942" y="1336"/>
                      <a:pt x="939" y="1348"/>
                    </a:cubicBezTo>
                    <a:cubicBezTo>
                      <a:pt x="936" y="1361"/>
                      <a:pt x="935" y="1360"/>
                      <a:pt x="937" y="1365"/>
                    </a:cubicBezTo>
                    <a:cubicBezTo>
                      <a:pt x="939" y="1370"/>
                      <a:pt x="940" y="1388"/>
                      <a:pt x="939" y="1395"/>
                    </a:cubicBezTo>
                    <a:cubicBezTo>
                      <a:pt x="939" y="1402"/>
                      <a:pt x="936" y="1414"/>
                      <a:pt x="933" y="1421"/>
                    </a:cubicBezTo>
                    <a:cubicBezTo>
                      <a:pt x="930" y="1428"/>
                      <a:pt x="927" y="1427"/>
                      <a:pt x="927" y="1433"/>
                    </a:cubicBezTo>
                    <a:cubicBezTo>
                      <a:pt x="926" y="1438"/>
                      <a:pt x="920" y="1444"/>
                      <a:pt x="918" y="1446"/>
                    </a:cubicBezTo>
                    <a:cubicBezTo>
                      <a:pt x="916" y="1449"/>
                      <a:pt x="914" y="1456"/>
                      <a:pt x="912" y="1456"/>
                    </a:cubicBezTo>
                    <a:cubicBezTo>
                      <a:pt x="910" y="1455"/>
                      <a:pt x="904" y="1455"/>
                      <a:pt x="901" y="1457"/>
                    </a:cubicBezTo>
                    <a:cubicBezTo>
                      <a:pt x="899" y="1460"/>
                      <a:pt x="898" y="1459"/>
                      <a:pt x="896" y="1460"/>
                    </a:cubicBezTo>
                    <a:cubicBezTo>
                      <a:pt x="893" y="1461"/>
                      <a:pt x="890" y="1464"/>
                      <a:pt x="888" y="1461"/>
                    </a:cubicBezTo>
                    <a:cubicBezTo>
                      <a:pt x="887" y="1458"/>
                      <a:pt x="883" y="1452"/>
                      <a:pt x="881" y="1455"/>
                    </a:cubicBezTo>
                    <a:cubicBezTo>
                      <a:pt x="880" y="1458"/>
                      <a:pt x="877" y="1460"/>
                      <a:pt x="875" y="1458"/>
                    </a:cubicBezTo>
                    <a:cubicBezTo>
                      <a:pt x="872" y="1456"/>
                      <a:pt x="868" y="1462"/>
                      <a:pt x="869" y="1466"/>
                    </a:cubicBezTo>
                    <a:cubicBezTo>
                      <a:pt x="870" y="1469"/>
                      <a:pt x="870" y="1473"/>
                      <a:pt x="868" y="1475"/>
                    </a:cubicBezTo>
                    <a:cubicBezTo>
                      <a:pt x="866" y="1477"/>
                      <a:pt x="870" y="1487"/>
                      <a:pt x="868" y="1488"/>
                    </a:cubicBezTo>
                    <a:cubicBezTo>
                      <a:pt x="866" y="1490"/>
                      <a:pt x="863" y="1490"/>
                      <a:pt x="862" y="1492"/>
                    </a:cubicBezTo>
                    <a:cubicBezTo>
                      <a:pt x="862" y="1494"/>
                      <a:pt x="863" y="1498"/>
                      <a:pt x="862" y="1502"/>
                    </a:cubicBezTo>
                    <a:cubicBezTo>
                      <a:pt x="857" y="1499"/>
                      <a:pt x="853" y="1496"/>
                      <a:pt x="852" y="1494"/>
                    </a:cubicBezTo>
                    <a:cubicBezTo>
                      <a:pt x="851" y="1490"/>
                      <a:pt x="854" y="1487"/>
                      <a:pt x="860" y="1482"/>
                    </a:cubicBezTo>
                    <a:cubicBezTo>
                      <a:pt x="865" y="1476"/>
                      <a:pt x="860" y="1476"/>
                      <a:pt x="858" y="1472"/>
                    </a:cubicBezTo>
                    <a:cubicBezTo>
                      <a:pt x="856" y="1467"/>
                      <a:pt x="852" y="1462"/>
                      <a:pt x="849" y="1455"/>
                    </a:cubicBezTo>
                    <a:cubicBezTo>
                      <a:pt x="845" y="1449"/>
                      <a:pt x="841" y="1442"/>
                      <a:pt x="836" y="1435"/>
                    </a:cubicBezTo>
                    <a:cubicBezTo>
                      <a:pt x="831" y="1428"/>
                      <a:pt x="822" y="1427"/>
                      <a:pt x="817" y="1422"/>
                    </a:cubicBezTo>
                    <a:cubicBezTo>
                      <a:pt x="813" y="1418"/>
                      <a:pt x="819" y="1415"/>
                      <a:pt x="824" y="1409"/>
                    </a:cubicBezTo>
                    <a:cubicBezTo>
                      <a:pt x="830" y="1404"/>
                      <a:pt x="822" y="1402"/>
                      <a:pt x="825" y="1394"/>
                    </a:cubicBezTo>
                    <a:cubicBezTo>
                      <a:pt x="829" y="1386"/>
                      <a:pt x="846" y="1391"/>
                      <a:pt x="853" y="1388"/>
                    </a:cubicBezTo>
                    <a:cubicBezTo>
                      <a:pt x="860" y="1384"/>
                      <a:pt x="856" y="1380"/>
                      <a:pt x="853" y="1376"/>
                    </a:cubicBezTo>
                    <a:cubicBezTo>
                      <a:pt x="850" y="1371"/>
                      <a:pt x="851" y="1368"/>
                      <a:pt x="854" y="1364"/>
                    </a:cubicBezTo>
                    <a:cubicBezTo>
                      <a:pt x="856" y="1361"/>
                      <a:pt x="852" y="1353"/>
                      <a:pt x="851" y="1351"/>
                    </a:cubicBezTo>
                    <a:cubicBezTo>
                      <a:pt x="851" y="1350"/>
                      <a:pt x="851" y="1343"/>
                      <a:pt x="851" y="1339"/>
                    </a:cubicBezTo>
                    <a:cubicBezTo>
                      <a:pt x="851" y="1335"/>
                      <a:pt x="848" y="1331"/>
                      <a:pt x="846" y="1327"/>
                    </a:cubicBezTo>
                    <a:cubicBezTo>
                      <a:pt x="844" y="1324"/>
                      <a:pt x="842" y="1320"/>
                      <a:pt x="840" y="1312"/>
                    </a:cubicBezTo>
                    <a:cubicBezTo>
                      <a:pt x="838" y="1305"/>
                      <a:pt x="840" y="1307"/>
                      <a:pt x="836" y="1299"/>
                    </a:cubicBezTo>
                    <a:cubicBezTo>
                      <a:pt x="832" y="1292"/>
                      <a:pt x="837" y="1294"/>
                      <a:pt x="837" y="1287"/>
                    </a:cubicBezTo>
                    <a:cubicBezTo>
                      <a:pt x="838" y="1280"/>
                      <a:pt x="837" y="1276"/>
                      <a:pt x="833" y="1276"/>
                    </a:cubicBezTo>
                    <a:cubicBezTo>
                      <a:pt x="828" y="1276"/>
                      <a:pt x="825" y="1269"/>
                      <a:pt x="824" y="1267"/>
                    </a:cubicBezTo>
                    <a:cubicBezTo>
                      <a:pt x="824" y="1264"/>
                      <a:pt x="818" y="1256"/>
                      <a:pt x="815" y="1261"/>
                    </a:cubicBezTo>
                    <a:cubicBezTo>
                      <a:pt x="812" y="1266"/>
                      <a:pt x="802" y="1272"/>
                      <a:pt x="802" y="1278"/>
                    </a:cubicBezTo>
                    <a:cubicBezTo>
                      <a:pt x="802" y="1284"/>
                      <a:pt x="799" y="1284"/>
                      <a:pt x="795" y="1288"/>
                    </a:cubicBezTo>
                    <a:cubicBezTo>
                      <a:pt x="791" y="1292"/>
                      <a:pt x="788" y="1298"/>
                      <a:pt x="789" y="1302"/>
                    </a:cubicBezTo>
                    <a:cubicBezTo>
                      <a:pt x="790" y="1307"/>
                      <a:pt x="788" y="1311"/>
                      <a:pt x="784" y="1314"/>
                    </a:cubicBezTo>
                    <a:cubicBezTo>
                      <a:pt x="779" y="1317"/>
                      <a:pt x="765" y="1327"/>
                      <a:pt x="761" y="1330"/>
                    </a:cubicBezTo>
                    <a:cubicBezTo>
                      <a:pt x="756" y="1332"/>
                      <a:pt x="751" y="1330"/>
                      <a:pt x="747" y="1326"/>
                    </a:cubicBezTo>
                    <a:cubicBezTo>
                      <a:pt x="743" y="1322"/>
                      <a:pt x="746" y="1317"/>
                      <a:pt x="741" y="1316"/>
                    </a:cubicBezTo>
                    <a:cubicBezTo>
                      <a:pt x="737" y="1316"/>
                      <a:pt x="732" y="1312"/>
                      <a:pt x="731" y="1307"/>
                    </a:cubicBezTo>
                    <a:cubicBezTo>
                      <a:pt x="730" y="1302"/>
                      <a:pt x="724" y="1300"/>
                      <a:pt x="722" y="1304"/>
                    </a:cubicBezTo>
                    <a:cubicBezTo>
                      <a:pt x="721" y="1309"/>
                      <a:pt x="706" y="1308"/>
                      <a:pt x="700" y="1301"/>
                    </a:cubicBezTo>
                    <a:cubicBezTo>
                      <a:pt x="694" y="1294"/>
                      <a:pt x="691" y="1298"/>
                      <a:pt x="684" y="1304"/>
                    </a:cubicBezTo>
                    <a:cubicBezTo>
                      <a:pt x="678" y="1309"/>
                      <a:pt x="674" y="1299"/>
                      <a:pt x="669" y="1304"/>
                    </a:cubicBezTo>
                    <a:cubicBezTo>
                      <a:pt x="665" y="1308"/>
                      <a:pt x="657" y="1314"/>
                      <a:pt x="652" y="1314"/>
                    </a:cubicBezTo>
                    <a:cubicBezTo>
                      <a:pt x="647" y="1313"/>
                      <a:pt x="642" y="1312"/>
                      <a:pt x="638" y="1303"/>
                    </a:cubicBezTo>
                    <a:cubicBezTo>
                      <a:pt x="634" y="1294"/>
                      <a:pt x="631" y="1301"/>
                      <a:pt x="630" y="1297"/>
                    </a:cubicBezTo>
                    <a:cubicBezTo>
                      <a:pt x="628" y="1293"/>
                      <a:pt x="620" y="1285"/>
                      <a:pt x="617" y="1284"/>
                    </a:cubicBezTo>
                    <a:cubicBezTo>
                      <a:pt x="613" y="1282"/>
                      <a:pt x="604" y="1273"/>
                      <a:pt x="601" y="1269"/>
                    </a:cubicBezTo>
                    <a:cubicBezTo>
                      <a:pt x="598" y="1266"/>
                      <a:pt x="583" y="1257"/>
                      <a:pt x="581" y="1253"/>
                    </a:cubicBezTo>
                    <a:cubicBezTo>
                      <a:pt x="579" y="1249"/>
                      <a:pt x="568" y="1246"/>
                      <a:pt x="565" y="1240"/>
                    </a:cubicBezTo>
                    <a:cubicBezTo>
                      <a:pt x="562" y="1233"/>
                      <a:pt x="551" y="1233"/>
                      <a:pt x="547" y="1230"/>
                    </a:cubicBezTo>
                    <a:cubicBezTo>
                      <a:pt x="543" y="1226"/>
                      <a:pt x="528" y="1230"/>
                      <a:pt x="522" y="1234"/>
                    </a:cubicBezTo>
                    <a:cubicBezTo>
                      <a:pt x="515" y="1239"/>
                      <a:pt x="506" y="1233"/>
                      <a:pt x="499" y="1232"/>
                    </a:cubicBezTo>
                    <a:cubicBezTo>
                      <a:pt x="492" y="1230"/>
                      <a:pt x="489" y="1238"/>
                      <a:pt x="482" y="1243"/>
                    </a:cubicBezTo>
                    <a:cubicBezTo>
                      <a:pt x="477" y="1247"/>
                      <a:pt x="471" y="1249"/>
                      <a:pt x="467" y="1252"/>
                    </a:cubicBezTo>
                    <a:cubicBezTo>
                      <a:pt x="460" y="1241"/>
                      <a:pt x="460" y="1241"/>
                      <a:pt x="460" y="1241"/>
                    </a:cubicBezTo>
                    <a:cubicBezTo>
                      <a:pt x="451" y="1239"/>
                      <a:pt x="451" y="1239"/>
                      <a:pt x="451" y="1239"/>
                    </a:cubicBezTo>
                    <a:cubicBezTo>
                      <a:pt x="444" y="1227"/>
                      <a:pt x="444" y="1227"/>
                      <a:pt x="444" y="1227"/>
                    </a:cubicBezTo>
                    <a:cubicBezTo>
                      <a:pt x="451" y="1223"/>
                      <a:pt x="451" y="1223"/>
                      <a:pt x="451" y="1223"/>
                    </a:cubicBezTo>
                    <a:cubicBezTo>
                      <a:pt x="445" y="1214"/>
                      <a:pt x="445" y="1214"/>
                      <a:pt x="445" y="1214"/>
                    </a:cubicBezTo>
                    <a:cubicBezTo>
                      <a:pt x="439" y="1214"/>
                      <a:pt x="439" y="1214"/>
                      <a:pt x="439" y="1214"/>
                    </a:cubicBezTo>
                    <a:cubicBezTo>
                      <a:pt x="439" y="1200"/>
                      <a:pt x="439" y="1200"/>
                      <a:pt x="439" y="1200"/>
                    </a:cubicBezTo>
                    <a:cubicBezTo>
                      <a:pt x="432" y="1189"/>
                      <a:pt x="432" y="1189"/>
                      <a:pt x="432" y="1189"/>
                    </a:cubicBezTo>
                    <a:cubicBezTo>
                      <a:pt x="427" y="1186"/>
                      <a:pt x="427" y="1186"/>
                      <a:pt x="427" y="1186"/>
                    </a:cubicBezTo>
                    <a:cubicBezTo>
                      <a:pt x="422" y="1190"/>
                      <a:pt x="422" y="1190"/>
                      <a:pt x="422" y="1190"/>
                    </a:cubicBezTo>
                    <a:cubicBezTo>
                      <a:pt x="417" y="1189"/>
                      <a:pt x="417" y="1189"/>
                      <a:pt x="417" y="1189"/>
                    </a:cubicBezTo>
                    <a:cubicBezTo>
                      <a:pt x="415" y="1181"/>
                      <a:pt x="415" y="1181"/>
                      <a:pt x="415" y="1181"/>
                    </a:cubicBezTo>
                    <a:cubicBezTo>
                      <a:pt x="408" y="1177"/>
                      <a:pt x="408" y="1177"/>
                      <a:pt x="408" y="1177"/>
                    </a:cubicBezTo>
                    <a:cubicBezTo>
                      <a:pt x="399" y="1185"/>
                      <a:pt x="399" y="1185"/>
                      <a:pt x="399" y="1185"/>
                    </a:cubicBezTo>
                    <a:cubicBezTo>
                      <a:pt x="397" y="1189"/>
                      <a:pt x="397" y="1189"/>
                      <a:pt x="397" y="1189"/>
                    </a:cubicBezTo>
                    <a:cubicBezTo>
                      <a:pt x="388" y="1183"/>
                      <a:pt x="388" y="1183"/>
                      <a:pt x="388" y="1183"/>
                    </a:cubicBezTo>
                    <a:cubicBezTo>
                      <a:pt x="394" y="1175"/>
                      <a:pt x="394" y="1175"/>
                      <a:pt x="394" y="1175"/>
                    </a:cubicBezTo>
                    <a:cubicBezTo>
                      <a:pt x="390" y="1170"/>
                      <a:pt x="390" y="1170"/>
                      <a:pt x="390" y="1170"/>
                    </a:cubicBezTo>
                    <a:cubicBezTo>
                      <a:pt x="383" y="1172"/>
                      <a:pt x="383" y="1172"/>
                      <a:pt x="383" y="1172"/>
                    </a:cubicBezTo>
                    <a:cubicBezTo>
                      <a:pt x="375" y="1168"/>
                      <a:pt x="375" y="1168"/>
                      <a:pt x="375" y="1168"/>
                    </a:cubicBezTo>
                    <a:cubicBezTo>
                      <a:pt x="370" y="1163"/>
                      <a:pt x="370" y="1163"/>
                      <a:pt x="370" y="1163"/>
                    </a:cubicBezTo>
                    <a:cubicBezTo>
                      <a:pt x="370" y="1160"/>
                      <a:pt x="370" y="1160"/>
                      <a:pt x="370" y="1160"/>
                    </a:cubicBezTo>
                    <a:cubicBezTo>
                      <a:pt x="366" y="1158"/>
                      <a:pt x="366" y="1158"/>
                      <a:pt x="366" y="1158"/>
                    </a:cubicBezTo>
                    <a:cubicBezTo>
                      <a:pt x="365" y="1150"/>
                      <a:pt x="365" y="1150"/>
                      <a:pt x="365" y="1150"/>
                    </a:cubicBezTo>
                    <a:cubicBezTo>
                      <a:pt x="358" y="1146"/>
                      <a:pt x="358" y="1146"/>
                      <a:pt x="358" y="1146"/>
                    </a:cubicBezTo>
                    <a:cubicBezTo>
                      <a:pt x="350" y="1138"/>
                      <a:pt x="350" y="1138"/>
                      <a:pt x="350" y="1138"/>
                    </a:cubicBezTo>
                    <a:cubicBezTo>
                      <a:pt x="342" y="1137"/>
                      <a:pt x="342" y="1137"/>
                      <a:pt x="342" y="1137"/>
                    </a:cubicBezTo>
                    <a:cubicBezTo>
                      <a:pt x="340" y="1126"/>
                      <a:pt x="340" y="1126"/>
                      <a:pt x="340" y="1126"/>
                    </a:cubicBezTo>
                    <a:cubicBezTo>
                      <a:pt x="336" y="1123"/>
                      <a:pt x="336" y="1123"/>
                      <a:pt x="336" y="1123"/>
                    </a:cubicBezTo>
                    <a:cubicBezTo>
                      <a:pt x="338" y="1115"/>
                      <a:pt x="338" y="1115"/>
                      <a:pt x="338" y="1115"/>
                    </a:cubicBezTo>
                    <a:cubicBezTo>
                      <a:pt x="322" y="1099"/>
                      <a:pt x="322" y="1099"/>
                      <a:pt x="322" y="1099"/>
                    </a:cubicBezTo>
                    <a:cubicBezTo>
                      <a:pt x="321" y="1095"/>
                      <a:pt x="321" y="1095"/>
                      <a:pt x="321" y="1095"/>
                    </a:cubicBezTo>
                    <a:cubicBezTo>
                      <a:pt x="316" y="1095"/>
                      <a:pt x="316" y="1095"/>
                      <a:pt x="316" y="1095"/>
                    </a:cubicBezTo>
                    <a:cubicBezTo>
                      <a:pt x="316" y="1088"/>
                      <a:pt x="316" y="1088"/>
                      <a:pt x="316" y="1088"/>
                    </a:cubicBezTo>
                    <a:cubicBezTo>
                      <a:pt x="302" y="1074"/>
                      <a:pt x="302" y="1074"/>
                      <a:pt x="302" y="1074"/>
                    </a:cubicBezTo>
                    <a:cubicBezTo>
                      <a:pt x="298" y="1079"/>
                      <a:pt x="298" y="1079"/>
                      <a:pt x="298" y="1079"/>
                    </a:cubicBezTo>
                    <a:cubicBezTo>
                      <a:pt x="294" y="1085"/>
                      <a:pt x="294" y="1085"/>
                      <a:pt x="294" y="1085"/>
                    </a:cubicBezTo>
                    <a:cubicBezTo>
                      <a:pt x="286" y="1088"/>
                      <a:pt x="286" y="1088"/>
                      <a:pt x="286" y="1088"/>
                    </a:cubicBezTo>
                    <a:cubicBezTo>
                      <a:pt x="280" y="1080"/>
                      <a:pt x="280" y="1080"/>
                      <a:pt x="280" y="1080"/>
                    </a:cubicBezTo>
                    <a:cubicBezTo>
                      <a:pt x="278" y="1072"/>
                      <a:pt x="278" y="1072"/>
                      <a:pt x="278" y="1072"/>
                    </a:cubicBezTo>
                    <a:cubicBezTo>
                      <a:pt x="268" y="1069"/>
                      <a:pt x="268" y="1069"/>
                      <a:pt x="268" y="1069"/>
                    </a:cubicBezTo>
                    <a:cubicBezTo>
                      <a:pt x="268" y="1069"/>
                      <a:pt x="260" y="1065"/>
                      <a:pt x="259" y="1065"/>
                    </a:cubicBezTo>
                    <a:cubicBezTo>
                      <a:pt x="259" y="1065"/>
                      <a:pt x="240" y="1066"/>
                      <a:pt x="240" y="1066"/>
                    </a:cubicBezTo>
                    <a:cubicBezTo>
                      <a:pt x="234" y="1074"/>
                      <a:pt x="234" y="1074"/>
                      <a:pt x="234" y="1074"/>
                    </a:cubicBezTo>
                    <a:cubicBezTo>
                      <a:pt x="231" y="1081"/>
                      <a:pt x="231" y="1081"/>
                      <a:pt x="231" y="1081"/>
                    </a:cubicBezTo>
                    <a:cubicBezTo>
                      <a:pt x="227" y="1084"/>
                      <a:pt x="227" y="1084"/>
                      <a:pt x="227" y="1084"/>
                    </a:cubicBezTo>
                    <a:cubicBezTo>
                      <a:pt x="233" y="1093"/>
                      <a:pt x="233" y="1093"/>
                      <a:pt x="233" y="1093"/>
                    </a:cubicBezTo>
                    <a:cubicBezTo>
                      <a:pt x="225" y="1102"/>
                      <a:pt x="225" y="1102"/>
                      <a:pt x="225" y="1102"/>
                    </a:cubicBezTo>
                    <a:cubicBezTo>
                      <a:pt x="218" y="1111"/>
                      <a:pt x="218" y="1111"/>
                      <a:pt x="218" y="1111"/>
                    </a:cubicBezTo>
                    <a:cubicBezTo>
                      <a:pt x="220" y="1126"/>
                      <a:pt x="220" y="1126"/>
                      <a:pt x="220" y="1126"/>
                    </a:cubicBezTo>
                    <a:cubicBezTo>
                      <a:pt x="209" y="1133"/>
                      <a:pt x="209" y="1133"/>
                      <a:pt x="209" y="1133"/>
                    </a:cubicBezTo>
                    <a:cubicBezTo>
                      <a:pt x="208" y="1143"/>
                      <a:pt x="208" y="1143"/>
                      <a:pt x="208" y="1143"/>
                    </a:cubicBezTo>
                    <a:cubicBezTo>
                      <a:pt x="203" y="1138"/>
                      <a:pt x="203" y="1138"/>
                      <a:pt x="203" y="1138"/>
                    </a:cubicBezTo>
                    <a:cubicBezTo>
                      <a:pt x="202" y="1130"/>
                      <a:pt x="202" y="1130"/>
                      <a:pt x="202" y="1130"/>
                    </a:cubicBezTo>
                    <a:cubicBezTo>
                      <a:pt x="198" y="1125"/>
                      <a:pt x="198" y="1125"/>
                      <a:pt x="198" y="1125"/>
                    </a:cubicBezTo>
                    <a:cubicBezTo>
                      <a:pt x="192" y="1131"/>
                      <a:pt x="192" y="1131"/>
                      <a:pt x="192" y="1131"/>
                    </a:cubicBezTo>
                    <a:cubicBezTo>
                      <a:pt x="186" y="1135"/>
                      <a:pt x="186" y="1135"/>
                      <a:pt x="186" y="1135"/>
                    </a:cubicBezTo>
                    <a:cubicBezTo>
                      <a:pt x="173" y="1138"/>
                      <a:pt x="173" y="1138"/>
                      <a:pt x="173" y="1138"/>
                    </a:cubicBezTo>
                    <a:cubicBezTo>
                      <a:pt x="164" y="1152"/>
                      <a:pt x="164" y="1152"/>
                      <a:pt x="164" y="1152"/>
                    </a:cubicBezTo>
                    <a:cubicBezTo>
                      <a:pt x="154" y="1153"/>
                      <a:pt x="154" y="1153"/>
                      <a:pt x="154" y="1153"/>
                    </a:cubicBezTo>
                    <a:cubicBezTo>
                      <a:pt x="142" y="1144"/>
                      <a:pt x="142" y="1144"/>
                      <a:pt x="142" y="1144"/>
                    </a:cubicBezTo>
                    <a:cubicBezTo>
                      <a:pt x="143" y="1108"/>
                      <a:pt x="143" y="1108"/>
                      <a:pt x="143" y="1108"/>
                    </a:cubicBezTo>
                    <a:cubicBezTo>
                      <a:pt x="143" y="1092"/>
                      <a:pt x="143" y="1092"/>
                      <a:pt x="143" y="1092"/>
                    </a:cubicBezTo>
                    <a:cubicBezTo>
                      <a:pt x="145" y="1077"/>
                      <a:pt x="145" y="1077"/>
                      <a:pt x="145" y="1077"/>
                    </a:cubicBezTo>
                    <a:cubicBezTo>
                      <a:pt x="132" y="1069"/>
                      <a:pt x="132" y="1069"/>
                      <a:pt x="132" y="1069"/>
                    </a:cubicBezTo>
                    <a:cubicBezTo>
                      <a:pt x="131" y="1063"/>
                      <a:pt x="131" y="1063"/>
                      <a:pt x="131" y="1063"/>
                    </a:cubicBezTo>
                    <a:cubicBezTo>
                      <a:pt x="127" y="1056"/>
                      <a:pt x="127" y="1056"/>
                      <a:pt x="127" y="1056"/>
                    </a:cubicBezTo>
                    <a:cubicBezTo>
                      <a:pt x="124" y="1053"/>
                      <a:pt x="124" y="1053"/>
                      <a:pt x="124" y="1053"/>
                    </a:cubicBezTo>
                    <a:cubicBezTo>
                      <a:pt x="123" y="1047"/>
                      <a:pt x="123" y="1047"/>
                      <a:pt x="123" y="1047"/>
                    </a:cubicBezTo>
                    <a:cubicBezTo>
                      <a:pt x="127" y="1044"/>
                      <a:pt x="127" y="1044"/>
                      <a:pt x="127" y="1044"/>
                    </a:cubicBezTo>
                    <a:cubicBezTo>
                      <a:pt x="127" y="1036"/>
                      <a:pt x="127" y="1036"/>
                      <a:pt x="127" y="1036"/>
                    </a:cubicBezTo>
                    <a:cubicBezTo>
                      <a:pt x="121" y="1032"/>
                      <a:pt x="121" y="1032"/>
                      <a:pt x="121" y="1032"/>
                    </a:cubicBezTo>
                    <a:cubicBezTo>
                      <a:pt x="109" y="1029"/>
                      <a:pt x="109" y="1029"/>
                      <a:pt x="109" y="1029"/>
                    </a:cubicBezTo>
                    <a:cubicBezTo>
                      <a:pt x="112" y="1019"/>
                      <a:pt x="112" y="1019"/>
                      <a:pt x="112" y="1019"/>
                    </a:cubicBezTo>
                    <a:cubicBezTo>
                      <a:pt x="107" y="1011"/>
                      <a:pt x="107" y="1011"/>
                      <a:pt x="107" y="1011"/>
                    </a:cubicBezTo>
                    <a:cubicBezTo>
                      <a:pt x="103" y="1001"/>
                      <a:pt x="103" y="1001"/>
                      <a:pt x="103" y="1001"/>
                    </a:cubicBezTo>
                    <a:cubicBezTo>
                      <a:pt x="97" y="993"/>
                      <a:pt x="97" y="993"/>
                      <a:pt x="97" y="993"/>
                    </a:cubicBezTo>
                    <a:cubicBezTo>
                      <a:pt x="84" y="996"/>
                      <a:pt x="84" y="996"/>
                      <a:pt x="84" y="996"/>
                    </a:cubicBezTo>
                    <a:cubicBezTo>
                      <a:pt x="80" y="989"/>
                      <a:pt x="80" y="989"/>
                      <a:pt x="80" y="989"/>
                    </a:cubicBezTo>
                    <a:cubicBezTo>
                      <a:pt x="88" y="983"/>
                      <a:pt x="88" y="983"/>
                      <a:pt x="88" y="983"/>
                    </a:cubicBezTo>
                    <a:cubicBezTo>
                      <a:pt x="83" y="976"/>
                      <a:pt x="83" y="976"/>
                      <a:pt x="83" y="976"/>
                    </a:cubicBezTo>
                    <a:cubicBezTo>
                      <a:pt x="81" y="969"/>
                      <a:pt x="81" y="969"/>
                      <a:pt x="81" y="969"/>
                    </a:cubicBezTo>
                    <a:cubicBezTo>
                      <a:pt x="76" y="969"/>
                      <a:pt x="76" y="969"/>
                      <a:pt x="76" y="969"/>
                    </a:cubicBezTo>
                    <a:cubicBezTo>
                      <a:pt x="70" y="973"/>
                      <a:pt x="70" y="973"/>
                      <a:pt x="70" y="973"/>
                    </a:cubicBezTo>
                    <a:cubicBezTo>
                      <a:pt x="64" y="970"/>
                      <a:pt x="64" y="970"/>
                      <a:pt x="64" y="970"/>
                    </a:cubicBezTo>
                    <a:cubicBezTo>
                      <a:pt x="57" y="974"/>
                      <a:pt x="57" y="974"/>
                      <a:pt x="57" y="974"/>
                    </a:cubicBezTo>
                    <a:cubicBezTo>
                      <a:pt x="52" y="969"/>
                      <a:pt x="52" y="969"/>
                      <a:pt x="52" y="969"/>
                    </a:cubicBezTo>
                    <a:cubicBezTo>
                      <a:pt x="43" y="973"/>
                      <a:pt x="43" y="973"/>
                      <a:pt x="43" y="973"/>
                    </a:cubicBezTo>
                    <a:cubicBezTo>
                      <a:pt x="33" y="973"/>
                      <a:pt x="33" y="973"/>
                      <a:pt x="33" y="973"/>
                    </a:cubicBezTo>
                    <a:cubicBezTo>
                      <a:pt x="33" y="961"/>
                      <a:pt x="33" y="961"/>
                      <a:pt x="33" y="961"/>
                    </a:cubicBezTo>
                    <a:cubicBezTo>
                      <a:pt x="35" y="958"/>
                      <a:pt x="35" y="958"/>
                      <a:pt x="35" y="958"/>
                    </a:cubicBezTo>
                    <a:cubicBezTo>
                      <a:pt x="35" y="949"/>
                      <a:pt x="35" y="949"/>
                      <a:pt x="35" y="949"/>
                    </a:cubicBezTo>
                    <a:cubicBezTo>
                      <a:pt x="41" y="932"/>
                      <a:pt x="41" y="932"/>
                      <a:pt x="41" y="932"/>
                    </a:cubicBezTo>
                    <a:cubicBezTo>
                      <a:pt x="31" y="920"/>
                      <a:pt x="31" y="920"/>
                      <a:pt x="31" y="920"/>
                    </a:cubicBezTo>
                    <a:cubicBezTo>
                      <a:pt x="30" y="910"/>
                      <a:pt x="30" y="910"/>
                      <a:pt x="30" y="910"/>
                    </a:cubicBezTo>
                    <a:cubicBezTo>
                      <a:pt x="23" y="905"/>
                      <a:pt x="23" y="905"/>
                      <a:pt x="23" y="905"/>
                    </a:cubicBezTo>
                    <a:cubicBezTo>
                      <a:pt x="21" y="898"/>
                      <a:pt x="21" y="898"/>
                      <a:pt x="21" y="898"/>
                    </a:cubicBezTo>
                    <a:cubicBezTo>
                      <a:pt x="25" y="895"/>
                      <a:pt x="25" y="895"/>
                      <a:pt x="25" y="895"/>
                    </a:cubicBezTo>
                    <a:cubicBezTo>
                      <a:pt x="21" y="889"/>
                      <a:pt x="21" y="889"/>
                      <a:pt x="21" y="889"/>
                    </a:cubicBezTo>
                    <a:cubicBezTo>
                      <a:pt x="21" y="883"/>
                      <a:pt x="21" y="883"/>
                      <a:pt x="21" y="883"/>
                    </a:cubicBezTo>
                    <a:cubicBezTo>
                      <a:pt x="10" y="883"/>
                      <a:pt x="10" y="883"/>
                      <a:pt x="10" y="883"/>
                    </a:cubicBezTo>
                    <a:cubicBezTo>
                      <a:pt x="9" y="878"/>
                      <a:pt x="9" y="878"/>
                      <a:pt x="9" y="878"/>
                    </a:cubicBezTo>
                    <a:cubicBezTo>
                      <a:pt x="17" y="869"/>
                      <a:pt x="17" y="869"/>
                      <a:pt x="17" y="869"/>
                    </a:cubicBezTo>
                    <a:cubicBezTo>
                      <a:pt x="24" y="866"/>
                      <a:pt x="24" y="866"/>
                      <a:pt x="24" y="866"/>
                    </a:cubicBezTo>
                    <a:cubicBezTo>
                      <a:pt x="19" y="830"/>
                      <a:pt x="19" y="830"/>
                      <a:pt x="19" y="830"/>
                    </a:cubicBezTo>
                    <a:cubicBezTo>
                      <a:pt x="13" y="816"/>
                      <a:pt x="13" y="816"/>
                      <a:pt x="13" y="816"/>
                    </a:cubicBezTo>
                    <a:cubicBezTo>
                      <a:pt x="11" y="803"/>
                      <a:pt x="11" y="803"/>
                      <a:pt x="11" y="803"/>
                    </a:cubicBezTo>
                    <a:cubicBezTo>
                      <a:pt x="0" y="787"/>
                      <a:pt x="0" y="787"/>
                      <a:pt x="0" y="787"/>
                    </a:cubicBezTo>
                    <a:cubicBezTo>
                      <a:pt x="0" y="780"/>
                      <a:pt x="0" y="780"/>
                      <a:pt x="0" y="780"/>
                    </a:cubicBezTo>
                    <a:cubicBezTo>
                      <a:pt x="6" y="778"/>
                      <a:pt x="6" y="778"/>
                      <a:pt x="6" y="778"/>
                    </a:cubicBezTo>
                    <a:cubicBezTo>
                      <a:pt x="18" y="761"/>
                      <a:pt x="18" y="761"/>
                      <a:pt x="18" y="761"/>
                    </a:cubicBezTo>
                    <a:cubicBezTo>
                      <a:pt x="26" y="764"/>
                      <a:pt x="26" y="764"/>
                      <a:pt x="26" y="764"/>
                    </a:cubicBezTo>
                    <a:cubicBezTo>
                      <a:pt x="32" y="764"/>
                      <a:pt x="32" y="764"/>
                      <a:pt x="32" y="764"/>
                    </a:cubicBezTo>
                    <a:cubicBezTo>
                      <a:pt x="36" y="753"/>
                      <a:pt x="36" y="753"/>
                      <a:pt x="36" y="753"/>
                    </a:cubicBezTo>
                    <a:cubicBezTo>
                      <a:pt x="31" y="747"/>
                      <a:pt x="31" y="747"/>
                      <a:pt x="31" y="747"/>
                    </a:cubicBezTo>
                    <a:cubicBezTo>
                      <a:pt x="34" y="736"/>
                      <a:pt x="34" y="736"/>
                      <a:pt x="34" y="736"/>
                    </a:cubicBezTo>
                    <a:cubicBezTo>
                      <a:pt x="39" y="736"/>
                      <a:pt x="39" y="736"/>
                      <a:pt x="39" y="736"/>
                    </a:cubicBezTo>
                    <a:cubicBezTo>
                      <a:pt x="39" y="721"/>
                      <a:pt x="39" y="721"/>
                      <a:pt x="39" y="721"/>
                    </a:cubicBezTo>
                    <a:cubicBezTo>
                      <a:pt x="53" y="708"/>
                      <a:pt x="53" y="708"/>
                      <a:pt x="53" y="708"/>
                    </a:cubicBezTo>
                    <a:cubicBezTo>
                      <a:pt x="55" y="702"/>
                      <a:pt x="55" y="702"/>
                      <a:pt x="55" y="702"/>
                    </a:cubicBezTo>
                    <a:cubicBezTo>
                      <a:pt x="58" y="702"/>
                      <a:pt x="58" y="702"/>
                      <a:pt x="58" y="702"/>
                    </a:cubicBezTo>
                    <a:cubicBezTo>
                      <a:pt x="59" y="690"/>
                      <a:pt x="59" y="690"/>
                      <a:pt x="59" y="690"/>
                    </a:cubicBezTo>
                    <a:cubicBezTo>
                      <a:pt x="51" y="692"/>
                      <a:pt x="51" y="692"/>
                      <a:pt x="51" y="692"/>
                    </a:cubicBezTo>
                    <a:cubicBezTo>
                      <a:pt x="46" y="682"/>
                      <a:pt x="46" y="682"/>
                      <a:pt x="46" y="682"/>
                    </a:cubicBezTo>
                    <a:cubicBezTo>
                      <a:pt x="44" y="670"/>
                      <a:pt x="44" y="670"/>
                      <a:pt x="44" y="670"/>
                    </a:cubicBezTo>
                    <a:cubicBezTo>
                      <a:pt x="30" y="657"/>
                      <a:pt x="30" y="657"/>
                      <a:pt x="30" y="657"/>
                    </a:cubicBezTo>
                    <a:cubicBezTo>
                      <a:pt x="28" y="652"/>
                      <a:pt x="28" y="652"/>
                      <a:pt x="28" y="652"/>
                    </a:cubicBezTo>
                    <a:cubicBezTo>
                      <a:pt x="19" y="650"/>
                      <a:pt x="19" y="650"/>
                      <a:pt x="19" y="650"/>
                    </a:cubicBezTo>
                    <a:cubicBezTo>
                      <a:pt x="16" y="643"/>
                      <a:pt x="16" y="643"/>
                      <a:pt x="16" y="643"/>
                    </a:cubicBezTo>
                    <a:cubicBezTo>
                      <a:pt x="17" y="631"/>
                      <a:pt x="17" y="631"/>
                      <a:pt x="17" y="631"/>
                    </a:cubicBezTo>
                    <a:cubicBezTo>
                      <a:pt x="8" y="620"/>
                      <a:pt x="8" y="620"/>
                      <a:pt x="8" y="620"/>
                    </a:cubicBezTo>
                    <a:cubicBezTo>
                      <a:pt x="13" y="611"/>
                      <a:pt x="13" y="611"/>
                      <a:pt x="13" y="611"/>
                    </a:cubicBezTo>
                    <a:cubicBezTo>
                      <a:pt x="7" y="599"/>
                      <a:pt x="7" y="599"/>
                      <a:pt x="7" y="599"/>
                    </a:cubicBezTo>
                    <a:cubicBezTo>
                      <a:pt x="5" y="595"/>
                      <a:pt x="5" y="595"/>
                      <a:pt x="5" y="595"/>
                    </a:cubicBezTo>
                    <a:close/>
                    <a:moveTo>
                      <a:pt x="819" y="968"/>
                    </a:moveTo>
                    <a:cubicBezTo>
                      <a:pt x="819" y="968"/>
                      <a:pt x="819" y="968"/>
                      <a:pt x="819" y="968"/>
                    </a:cubicBezTo>
                    <a:cubicBezTo>
                      <a:pt x="818" y="971"/>
                      <a:pt x="823" y="978"/>
                      <a:pt x="827" y="978"/>
                    </a:cubicBezTo>
                    <a:cubicBezTo>
                      <a:pt x="832" y="978"/>
                      <a:pt x="834" y="981"/>
                      <a:pt x="838" y="987"/>
                    </a:cubicBezTo>
                    <a:cubicBezTo>
                      <a:pt x="841" y="993"/>
                      <a:pt x="844" y="996"/>
                      <a:pt x="839" y="997"/>
                    </a:cubicBezTo>
                    <a:cubicBezTo>
                      <a:pt x="833" y="997"/>
                      <a:pt x="830" y="1004"/>
                      <a:pt x="833" y="1009"/>
                    </a:cubicBezTo>
                    <a:cubicBezTo>
                      <a:pt x="836" y="1014"/>
                      <a:pt x="844" y="1018"/>
                      <a:pt x="847" y="1022"/>
                    </a:cubicBezTo>
                    <a:cubicBezTo>
                      <a:pt x="850" y="1026"/>
                      <a:pt x="861" y="1044"/>
                      <a:pt x="867" y="1049"/>
                    </a:cubicBezTo>
                    <a:cubicBezTo>
                      <a:pt x="872" y="1054"/>
                      <a:pt x="884" y="1051"/>
                      <a:pt x="892" y="1056"/>
                    </a:cubicBezTo>
                    <a:cubicBezTo>
                      <a:pt x="900" y="1060"/>
                      <a:pt x="901" y="1069"/>
                      <a:pt x="903" y="1076"/>
                    </a:cubicBezTo>
                    <a:cubicBezTo>
                      <a:pt x="905" y="1083"/>
                      <a:pt x="919" y="1088"/>
                      <a:pt x="924" y="1094"/>
                    </a:cubicBezTo>
                    <a:cubicBezTo>
                      <a:pt x="929" y="1100"/>
                      <a:pt x="947" y="1125"/>
                      <a:pt x="950" y="1132"/>
                    </a:cubicBezTo>
                    <a:cubicBezTo>
                      <a:pt x="952" y="1139"/>
                      <a:pt x="961" y="1137"/>
                      <a:pt x="967" y="1141"/>
                    </a:cubicBezTo>
                    <a:cubicBezTo>
                      <a:pt x="973" y="1145"/>
                      <a:pt x="980" y="1157"/>
                      <a:pt x="981" y="1162"/>
                    </a:cubicBezTo>
                    <a:cubicBezTo>
                      <a:pt x="982" y="1167"/>
                      <a:pt x="987" y="1169"/>
                      <a:pt x="993" y="1174"/>
                    </a:cubicBezTo>
                    <a:cubicBezTo>
                      <a:pt x="998" y="1179"/>
                      <a:pt x="1000" y="1182"/>
                      <a:pt x="1001" y="1191"/>
                    </a:cubicBezTo>
                    <a:cubicBezTo>
                      <a:pt x="1002" y="1200"/>
                      <a:pt x="1017" y="1204"/>
                      <a:pt x="1021" y="1208"/>
                    </a:cubicBezTo>
                    <a:cubicBezTo>
                      <a:pt x="1025" y="1212"/>
                      <a:pt x="1029" y="1203"/>
                      <a:pt x="1026" y="1199"/>
                    </a:cubicBezTo>
                    <a:cubicBezTo>
                      <a:pt x="1022" y="1195"/>
                      <a:pt x="1016" y="1186"/>
                      <a:pt x="1016" y="1181"/>
                    </a:cubicBezTo>
                    <a:cubicBezTo>
                      <a:pt x="1016" y="1176"/>
                      <a:pt x="1020" y="1175"/>
                      <a:pt x="1024" y="1175"/>
                    </a:cubicBezTo>
                    <a:cubicBezTo>
                      <a:pt x="1027" y="1174"/>
                      <a:pt x="1024" y="1169"/>
                      <a:pt x="1031" y="1170"/>
                    </a:cubicBezTo>
                    <a:cubicBezTo>
                      <a:pt x="1038" y="1171"/>
                      <a:pt x="1044" y="1182"/>
                      <a:pt x="1046" y="1176"/>
                    </a:cubicBezTo>
                    <a:cubicBezTo>
                      <a:pt x="1048" y="1171"/>
                      <a:pt x="1039" y="1164"/>
                      <a:pt x="1035" y="1161"/>
                    </a:cubicBezTo>
                    <a:cubicBezTo>
                      <a:pt x="1032" y="1157"/>
                      <a:pt x="1030" y="1166"/>
                      <a:pt x="1026" y="1164"/>
                    </a:cubicBezTo>
                    <a:cubicBezTo>
                      <a:pt x="1022" y="1161"/>
                      <a:pt x="1017" y="1159"/>
                      <a:pt x="1014" y="1156"/>
                    </a:cubicBezTo>
                    <a:cubicBezTo>
                      <a:pt x="1011" y="1153"/>
                      <a:pt x="1000" y="1157"/>
                      <a:pt x="995" y="1153"/>
                    </a:cubicBezTo>
                    <a:cubicBezTo>
                      <a:pt x="990" y="1150"/>
                      <a:pt x="982" y="1139"/>
                      <a:pt x="976" y="1132"/>
                    </a:cubicBezTo>
                    <a:cubicBezTo>
                      <a:pt x="970" y="1124"/>
                      <a:pt x="968" y="1113"/>
                      <a:pt x="965" y="1107"/>
                    </a:cubicBezTo>
                    <a:cubicBezTo>
                      <a:pt x="961" y="1101"/>
                      <a:pt x="960" y="1093"/>
                      <a:pt x="964" y="1089"/>
                    </a:cubicBezTo>
                    <a:cubicBezTo>
                      <a:pt x="968" y="1085"/>
                      <a:pt x="973" y="1078"/>
                      <a:pt x="982" y="1082"/>
                    </a:cubicBezTo>
                    <a:cubicBezTo>
                      <a:pt x="992" y="1086"/>
                      <a:pt x="995" y="1085"/>
                      <a:pt x="994" y="1083"/>
                    </a:cubicBezTo>
                    <a:cubicBezTo>
                      <a:pt x="992" y="1081"/>
                      <a:pt x="978" y="1078"/>
                      <a:pt x="972" y="1074"/>
                    </a:cubicBezTo>
                    <a:cubicBezTo>
                      <a:pt x="967" y="1070"/>
                      <a:pt x="918" y="1041"/>
                      <a:pt x="913" y="1036"/>
                    </a:cubicBezTo>
                    <a:cubicBezTo>
                      <a:pt x="908" y="1031"/>
                      <a:pt x="900" y="1030"/>
                      <a:pt x="896" y="1026"/>
                    </a:cubicBezTo>
                    <a:cubicBezTo>
                      <a:pt x="892" y="1022"/>
                      <a:pt x="888" y="1023"/>
                      <a:pt x="883" y="1015"/>
                    </a:cubicBezTo>
                    <a:cubicBezTo>
                      <a:pt x="878" y="1008"/>
                      <a:pt x="877" y="1005"/>
                      <a:pt x="873" y="1000"/>
                    </a:cubicBezTo>
                    <a:cubicBezTo>
                      <a:pt x="868" y="995"/>
                      <a:pt x="856" y="986"/>
                      <a:pt x="850" y="982"/>
                    </a:cubicBezTo>
                    <a:cubicBezTo>
                      <a:pt x="844" y="978"/>
                      <a:pt x="839" y="977"/>
                      <a:pt x="834" y="971"/>
                    </a:cubicBezTo>
                    <a:cubicBezTo>
                      <a:pt x="829" y="965"/>
                      <a:pt x="828" y="962"/>
                      <a:pt x="824" y="962"/>
                    </a:cubicBezTo>
                    <a:cubicBezTo>
                      <a:pt x="820" y="963"/>
                      <a:pt x="819" y="968"/>
                      <a:pt x="819" y="968"/>
                    </a:cubicBezTo>
                    <a:close/>
                    <a:moveTo>
                      <a:pt x="720" y="1016"/>
                    </a:moveTo>
                    <a:cubicBezTo>
                      <a:pt x="720" y="1016"/>
                      <a:pt x="720" y="1016"/>
                      <a:pt x="720" y="1016"/>
                    </a:cubicBezTo>
                    <a:cubicBezTo>
                      <a:pt x="719" y="1021"/>
                      <a:pt x="717" y="1023"/>
                      <a:pt x="721" y="1026"/>
                    </a:cubicBezTo>
                    <a:cubicBezTo>
                      <a:pt x="724" y="1029"/>
                      <a:pt x="727" y="1024"/>
                      <a:pt x="729" y="1028"/>
                    </a:cubicBezTo>
                    <a:cubicBezTo>
                      <a:pt x="732" y="1031"/>
                      <a:pt x="734" y="1024"/>
                      <a:pt x="732" y="1019"/>
                    </a:cubicBezTo>
                    <a:cubicBezTo>
                      <a:pt x="728" y="1012"/>
                      <a:pt x="728" y="1010"/>
                      <a:pt x="720" y="1016"/>
                    </a:cubicBezTo>
                    <a:close/>
                    <a:moveTo>
                      <a:pt x="1169" y="1043"/>
                    </a:moveTo>
                    <a:cubicBezTo>
                      <a:pt x="1169" y="1043"/>
                      <a:pt x="1169" y="1043"/>
                      <a:pt x="1169" y="1043"/>
                    </a:cubicBezTo>
                    <a:cubicBezTo>
                      <a:pt x="1168" y="1044"/>
                      <a:pt x="1166" y="1050"/>
                      <a:pt x="1167" y="1057"/>
                    </a:cubicBezTo>
                    <a:cubicBezTo>
                      <a:pt x="1169" y="1063"/>
                      <a:pt x="1168" y="1068"/>
                      <a:pt x="1169" y="1072"/>
                    </a:cubicBezTo>
                    <a:cubicBezTo>
                      <a:pt x="1169" y="1077"/>
                      <a:pt x="1174" y="1078"/>
                      <a:pt x="1174" y="1070"/>
                    </a:cubicBezTo>
                    <a:cubicBezTo>
                      <a:pt x="1174" y="1062"/>
                      <a:pt x="1172" y="1057"/>
                      <a:pt x="1173" y="1052"/>
                    </a:cubicBezTo>
                    <a:cubicBezTo>
                      <a:pt x="1173" y="1047"/>
                      <a:pt x="1173" y="1045"/>
                      <a:pt x="1172" y="1043"/>
                    </a:cubicBezTo>
                    <a:cubicBezTo>
                      <a:pt x="1172" y="1042"/>
                      <a:pt x="1169" y="1043"/>
                      <a:pt x="1169" y="1043"/>
                    </a:cubicBezTo>
                    <a:close/>
                    <a:moveTo>
                      <a:pt x="1172" y="988"/>
                    </a:moveTo>
                    <a:cubicBezTo>
                      <a:pt x="1172" y="988"/>
                      <a:pt x="1172" y="988"/>
                      <a:pt x="1172" y="988"/>
                    </a:cubicBezTo>
                    <a:cubicBezTo>
                      <a:pt x="1172" y="987"/>
                      <a:pt x="1172" y="986"/>
                      <a:pt x="1173" y="986"/>
                    </a:cubicBezTo>
                    <a:cubicBezTo>
                      <a:pt x="1173" y="986"/>
                      <a:pt x="1174" y="986"/>
                      <a:pt x="1174" y="987"/>
                    </a:cubicBezTo>
                    <a:cubicBezTo>
                      <a:pt x="1174" y="987"/>
                      <a:pt x="1180" y="999"/>
                      <a:pt x="1175" y="1003"/>
                    </a:cubicBezTo>
                    <a:cubicBezTo>
                      <a:pt x="1175" y="1004"/>
                      <a:pt x="1174" y="1003"/>
                      <a:pt x="1173" y="1003"/>
                    </a:cubicBezTo>
                    <a:cubicBezTo>
                      <a:pt x="1173" y="1002"/>
                      <a:pt x="1173" y="1001"/>
                      <a:pt x="1173" y="1001"/>
                    </a:cubicBezTo>
                    <a:cubicBezTo>
                      <a:pt x="1177" y="998"/>
                      <a:pt x="1172" y="988"/>
                      <a:pt x="1172" y="988"/>
                    </a:cubicBezTo>
                    <a:close/>
                    <a:moveTo>
                      <a:pt x="1152" y="907"/>
                    </a:moveTo>
                    <a:cubicBezTo>
                      <a:pt x="1152" y="907"/>
                      <a:pt x="1152" y="907"/>
                      <a:pt x="1152" y="907"/>
                    </a:cubicBezTo>
                    <a:cubicBezTo>
                      <a:pt x="1152" y="906"/>
                      <a:pt x="1152" y="906"/>
                      <a:pt x="1153" y="905"/>
                    </a:cubicBezTo>
                    <a:cubicBezTo>
                      <a:pt x="1154" y="905"/>
                      <a:pt x="1154" y="906"/>
                      <a:pt x="1154" y="907"/>
                    </a:cubicBezTo>
                    <a:cubicBezTo>
                      <a:pt x="1155" y="910"/>
                      <a:pt x="1155" y="914"/>
                      <a:pt x="1155" y="914"/>
                    </a:cubicBezTo>
                    <a:cubicBezTo>
                      <a:pt x="1155" y="914"/>
                      <a:pt x="1154" y="915"/>
                      <a:pt x="1153" y="915"/>
                    </a:cubicBezTo>
                    <a:cubicBezTo>
                      <a:pt x="1152" y="914"/>
                      <a:pt x="1152" y="914"/>
                      <a:pt x="1152" y="913"/>
                    </a:cubicBezTo>
                    <a:cubicBezTo>
                      <a:pt x="1152" y="913"/>
                      <a:pt x="1153" y="910"/>
                      <a:pt x="1152" y="907"/>
                    </a:cubicBezTo>
                    <a:close/>
                    <a:moveTo>
                      <a:pt x="1140" y="876"/>
                    </a:moveTo>
                    <a:cubicBezTo>
                      <a:pt x="1140" y="876"/>
                      <a:pt x="1140" y="876"/>
                      <a:pt x="1140" y="876"/>
                    </a:cubicBezTo>
                    <a:cubicBezTo>
                      <a:pt x="1144" y="878"/>
                      <a:pt x="1154" y="885"/>
                      <a:pt x="1150" y="887"/>
                    </a:cubicBezTo>
                    <a:cubicBezTo>
                      <a:pt x="1145" y="888"/>
                      <a:pt x="1141" y="890"/>
                      <a:pt x="1140" y="885"/>
                    </a:cubicBezTo>
                    <a:cubicBezTo>
                      <a:pt x="1139" y="881"/>
                      <a:pt x="1140" y="876"/>
                      <a:pt x="1140" y="876"/>
                    </a:cubicBezTo>
                    <a:close/>
                    <a:moveTo>
                      <a:pt x="1123" y="829"/>
                    </a:moveTo>
                    <a:cubicBezTo>
                      <a:pt x="1123" y="829"/>
                      <a:pt x="1123" y="829"/>
                      <a:pt x="1123" y="829"/>
                    </a:cubicBezTo>
                    <a:cubicBezTo>
                      <a:pt x="1123" y="834"/>
                      <a:pt x="1130" y="841"/>
                      <a:pt x="1127" y="849"/>
                    </a:cubicBezTo>
                    <a:cubicBezTo>
                      <a:pt x="1124" y="857"/>
                      <a:pt x="1132" y="861"/>
                      <a:pt x="1134" y="853"/>
                    </a:cubicBezTo>
                    <a:cubicBezTo>
                      <a:pt x="1136" y="846"/>
                      <a:pt x="1138" y="839"/>
                      <a:pt x="1133" y="833"/>
                    </a:cubicBezTo>
                    <a:cubicBezTo>
                      <a:pt x="1127" y="826"/>
                      <a:pt x="1123" y="829"/>
                      <a:pt x="1123" y="829"/>
                    </a:cubicBezTo>
                    <a:close/>
                    <a:moveTo>
                      <a:pt x="1099" y="545"/>
                    </a:moveTo>
                    <a:cubicBezTo>
                      <a:pt x="1099" y="545"/>
                      <a:pt x="1099" y="545"/>
                      <a:pt x="1099" y="545"/>
                    </a:cubicBezTo>
                    <a:cubicBezTo>
                      <a:pt x="1099" y="545"/>
                      <a:pt x="1096" y="549"/>
                      <a:pt x="1096" y="552"/>
                    </a:cubicBezTo>
                    <a:cubicBezTo>
                      <a:pt x="1096" y="556"/>
                      <a:pt x="1118" y="555"/>
                      <a:pt x="1123" y="553"/>
                    </a:cubicBezTo>
                    <a:cubicBezTo>
                      <a:pt x="1128" y="551"/>
                      <a:pt x="1121" y="545"/>
                      <a:pt x="1118" y="546"/>
                    </a:cubicBezTo>
                    <a:cubicBezTo>
                      <a:pt x="1115" y="546"/>
                      <a:pt x="1102" y="545"/>
                      <a:pt x="1099" y="545"/>
                    </a:cubicBezTo>
                    <a:close/>
                    <a:moveTo>
                      <a:pt x="954" y="508"/>
                    </a:moveTo>
                    <a:cubicBezTo>
                      <a:pt x="954" y="508"/>
                      <a:pt x="954" y="508"/>
                      <a:pt x="954" y="508"/>
                    </a:cubicBezTo>
                    <a:cubicBezTo>
                      <a:pt x="953" y="512"/>
                      <a:pt x="954" y="520"/>
                      <a:pt x="956" y="524"/>
                    </a:cubicBezTo>
                    <a:cubicBezTo>
                      <a:pt x="957" y="526"/>
                      <a:pt x="959" y="525"/>
                      <a:pt x="961" y="527"/>
                    </a:cubicBezTo>
                    <a:cubicBezTo>
                      <a:pt x="963" y="530"/>
                      <a:pt x="961" y="535"/>
                      <a:pt x="966" y="536"/>
                    </a:cubicBezTo>
                    <a:cubicBezTo>
                      <a:pt x="968" y="537"/>
                      <a:pt x="967" y="527"/>
                      <a:pt x="966" y="518"/>
                    </a:cubicBezTo>
                    <a:cubicBezTo>
                      <a:pt x="966" y="510"/>
                      <a:pt x="967" y="509"/>
                      <a:pt x="964" y="508"/>
                    </a:cubicBezTo>
                    <a:cubicBezTo>
                      <a:pt x="960" y="508"/>
                      <a:pt x="954" y="508"/>
                      <a:pt x="954" y="508"/>
                    </a:cubicBezTo>
                    <a:close/>
                    <a:moveTo>
                      <a:pt x="630" y="76"/>
                    </a:moveTo>
                    <a:cubicBezTo>
                      <a:pt x="630" y="76"/>
                      <a:pt x="630" y="76"/>
                      <a:pt x="630" y="76"/>
                    </a:cubicBezTo>
                    <a:cubicBezTo>
                      <a:pt x="630" y="76"/>
                      <a:pt x="620" y="82"/>
                      <a:pt x="619" y="88"/>
                    </a:cubicBezTo>
                    <a:cubicBezTo>
                      <a:pt x="618" y="95"/>
                      <a:pt x="615" y="99"/>
                      <a:pt x="618" y="106"/>
                    </a:cubicBezTo>
                    <a:cubicBezTo>
                      <a:pt x="620" y="113"/>
                      <a:pt x="622" y="118"/>
                      <a:pt x="630" y="121"/>
                    </a:cubicBezTo>
                    <a:cubicBezTo>
                      <a:pt x="637" y="124"/>
                      <a:pt x="641" y="119"/>
                      <a:pt x="638" y="112"/>
                    </a:cubicBezTo>
                    <a:cubicBezTo>
                      <a:pt x="636" y="105"/>
                      <a:pt x="638" y="104"/>
                      <a:pt x="640" y="101"/>
                    </a:cubicBezTo>
                    <a:cubicBezTo>
                      <a:pt x="642" y="98"/>
                      <a:pt x="646" y="91"/>
                      <a:pt x="643" y="82"/>
                    </a:cubicBezTo>
                    <a:cubicBezTo>
                      <a:pt x="640" y="73"/>
                      <a:pt x="636" y="73"/>
                      <a:pt x="630" y="76"/>
                    </a:cubicBezTo>
                    <a:close/>
                    <a:moveTo>
                      <a:pt x="291" y="348"/>
                    </a:moveTo>
                    <a:cubicBezTo>
                      <a:pt x="291" y="348"/>
                      <a:pt x="291" y="348"/>
                      <a:pt x="291" y="348"/>
                    </a:cubicBezTo>
                    <a:cubicBezTo>
                      <a:pt x="291" y="348"/>
                      <a:pt x="293" y="353"/>
                      <a:pt x="298" y="358"/>
                    </a:cubicBezTo>
                    <a:cubicBezTo>
                      <a:pt x="303" y="363"/>
                      <a:pt x="309" y="358"/>
                      <a:pt x="313" y="359"/>
                    </a:cubicBezTo>
                    <a:cubicBezTo>
                      <a:pt x="316" y="359"/>
                      <a:pt x="321" y="357"/>
                      <a:pt x="325" y="355"/>
                    </a:cubicBezTo>
                    <a:cubicBezTo>
                      <a:pt x="330" y="353"/>
                      <a:pt x="335" y="347"/>
                      <a:pt x="337" y="342"/>
                    </a:cubicBezTo>
                    <a:cubicBezTo>
                      <a:pt x="340" y="337"/>
                      <a:pt x="341" y="334"/>
                      <a:pt x="338" y="329"/>
                    </a:cubicBezTo>
                    <a:cubicBezTo>
                      <a:pt x="335" y="325"/>
                      <a:pt x="331" y="325"/>
                      <a:pt x="329" y="326"/>
                    </a:cubicBezTo>
                    <a:cubicBezTo>
                      <a:pt x="328" y="328"/>
                      <a:pt x="320" y="330"/>
                      <a:pt x="319" y="333"/>
                    </a:cubicBezTo>
                    <a:cubicBezTo>
                      <a:pt x="319" y="337"/>
                      <a:pt x="315" y="338"/>
                      <a:pt x="313" y="337"/>
                    </a:cubicBezTo>
                    <a:cubicBezTo>
                      <a:pt x="310" y="336"/>
                      <a:pt x="307" y="336"/>
                      <a:pt x="305" y="340"/>
                    </a:cubicBezTo>
                    <a:cubicBezTo>
                      <a:pt x="302" y="343"/>
                      <a:pt x="304" y="345"/>
                      <a:pt x="300" y="346"/>
                    </a:cubicBezTo>
                    <a:cubicBezTo>
                      <a:pt x="296" y="347"/>
                      <a:pt x="291" y="348"/>
                      <a:pt x="291" y="348"/>
                    </a:cubicBezTo>
                    <a:close/>
                    <a:moveTo>
                      <a:pt x="277" y="395"/>
                    </a:moveTo>
                    <a:cubicBezTo>
                      <a:pt x="277" y="395"/>
                      <a:pt x="277" y="395"/>
                      <a:pt x="277" y="395"/>
                    </a:cubicBezTo>
                    <a:cubicBezTo>
                      <a:pt x="277" y="395"/>
                      <a:pt x="281" y="394"/>
                      <a:pt x="283" y="393"/>
                    </a:cubicBezTo>
                    <a:cubicBezTo>
                      <a:pt x="286" y="392"/>
                      <a:pt x="287" y="388"/>
                      <a:pt x="286" y="386"/>
                    </a:cubicBezTo>
                    <a:cubicBezTo>
                      <a:pt x="285" y="384"/>
                      <a:pt x="281" y="383"/>
                      <a:pt x="283" y="383"/>
                    </a:cubicBezTo>
                    <a:cubicBezTo>
                      <a:pt x="285" y="382"/>
                      <a:pt x="288" y="381"/>
                      <a:pt x="291" y="377"/>
                    </a:cubicBezTo>
                    <a:cubicBezTo>
                      <a:pt x="293" y="373"/>
                      <a:pt x="290" y="371"/>
                      <a:pt x="287" y="366"/>
                    </a:cubicBezTo>
                    <a:cubicBezTo>
                      <a:pt x="284" y="362"/>
                      <a:pt x="281" y="356"/>
                      <a:pt x="276" y="354"/>
                    </a:cubicBezTo>
                    <a:cubicBezTo>
                      <a:pt x="272" y="352"/>
                      <a:pt x="262" y="357"/>
                      <a:pt x="259" y="360"/>
                    </a:cubicBezTo>
                    <a:cubicBezTo>
                      <a:pt x="256" y="363"/>
                      <a:pt x="254" y="366"/>
                      <a:pt x="251" y="365"/>
                    </a:cubicBezTo>
                    <a:cubicBezTo>
                      <a:pt x="248" y="363"/>
                      <a:pt x="240" y="363"/>
                      <a:pt x="239" y="367"/>
                    </a:cubicBezTo>
                    <a:cubicBezTo>
                      <a:pt x="238" y="370"/>
                      <a:pt x="244" y="377"/>
                      <a:pt x="245" y="379"/>
                    </a:cubicBezTo>
                    <a:cubicBezTo>
                      <a:pt x="246" y="381"/>
                      <a:pt x="242" y="384"/>
                      <a:pt x="239" y="382"/>
                    </a:cubicBezTo>
                    <a:cubicBezTo>
                      <a:pt x="236" y="379"/>
                      <a:pt x="233" y="388"/>
                      <a:pt x="228" y="382"/>
                    </a:cubicBezTo>
                    <a:cubicBezTo>
                      <a:pt x="223" y="376"/>
                      <a:pt x="215" y="382"/>
                      <a:pt x="215" y="385"/>
                    </a:cubicBezTo>
                    <a:cubicBezTo>
                      <a:pt x="214" y="389"/>
                      <a:pt x="214" y="405"/>
                      <a:pt x="220" y="410"/>
                    </a:cubicBezTo>
                    <a:cubicBezTo>
                      <a:pt x="227" y="416"/>
                      <a:pt x="225" y="420"/>
                      <a:pt x="229" y="422"/>
                    </a:cubicBezTo>
                    <a:cubicBezTo>
                      <a:pt x="232" y="425"/>
                      <a:pt x="257" y="427"/>
                      <a:pt x="260" y="426"/>
                    </a:cubicBezTo>
                    <a:cubicBezTo>
                      <a:pt x="263" y="425"/>
                      <a:pt x="256" y="417"/>
                      <a:pt x="257" y="412"/>
                    </a:cubicBezTo>
                    <a:cubicBezTo>
                      <a:pt x="257" y="407"/>
                      <a:pt x="263" y="409"/>
                      <a:pt x="265" y="405"/>
                    </a:cubicBezTo>
                    <a:cubicBezTo>
                      <a:pt x="267" y="401"/>
                      <a:pt x="277" y="395"/>
                      <a:pt x="277" y="395"/>
                    </a:cubicBezTo>
                    <a:close/>
                    <a:moveTo>
                      <a:pt x="283" y="426"/>
                    </a:moveTo>
                    <a:cubicBezTo>
                      <a:pt x="283" y="426"/>
                      <a:pt x="283" y="426"/>
                      <a:pt x="283" y="426"/>
                    </a:cubicBezTo>
                    <a:cubicBezTo>
                      <a:pt x="281" y="430"/>
                      <a:pt x="280" y="437"/>
                      <a:pt x="285" y="439"/>
                    </a:cubicBezTo>
                    <a:cubicBezTo>
                      <a:pt x="289" y="441"/>
                      <a:pt x="295" y="433"/>
                      <a:pt x="293" y="428"/>
                    </a:cubicBezTo>
                    <a:cubicBezTo>
                      <a:pt x="291" y="424"/>
                      <a:pt x="283" y="426"/>
                      <a:pt x="283" y="426"/>
                    </a:cubicBezTo>
                    <a:close/>
                    <a:moveTo>
                      <a:pt x="297" y="440"/>
                    </a:moveTo>
                    <a:cubicBezTo>
                      <a:pt x="297" y="440"/>
                      <a:pt x="297" y="440"/>
                      <a:pt x="297" y="440"/>
                    </a:cubicBezTo>
                    <a:cubicBezTo>
                      <a:pt x="297" y="440"/>
                      <a:pt x="301" y="446"/>
                      <a:pt x="299" y="450"/>
                    </a:cubicBezTo>
                    <a:cubicBezTo>
                      <a:pt x="297" y="453"/>
                      <a:pt x="300" y="462"/>
                      <a:pt x="302" y="457"/>
                    </a:cubicBezTo>
                    <a:cubicBezTo>
                      <a:pt x="305" y="453"/>
                      <a:pt x="311" y="451"/>
                      <a:pt x="313" y="451"/>
                    </a:cubicBezTo>
                    <a:cubicBezTo>
                      <a:pt x="316" y="450"/>
                      <a:pt x="333" y="441"/>
                      <a:pt x="333" y="435"/>
                    </a:cubicBezTo>
                    <a:cubicBezTo>
                      <a:pt x="332" y="429"/>
                      <a:pt x="328" y="428"/>
                      <a:pt x="319" y="427"/>
                    </a:cubicBezTo>
                    <a:cubicBezTo>
                      <a:pt x="309" y="426"/>
                      <a:pt x="304" y="428"/>
                      <a:pt x="301" y="430"/>
                    </a:cubicBezTo>
                    <a:cubicBezTo>
                      <a:pt x="298" y="432"/>
                      <a:pt x="297" y="440"/>
                      <a:pt x="297" y="440"/>
                    </a:cubicBezTo>
                    <a:close/>
                    <a:moveTo>
                      <a:pt x="18" y="568"/>
                    </a:moveTo>
                    <a:cubicBezTo>
                      <a:pt x="18" y="568"/>
                      <a:pt x="18" y="568"/>
                      <a:pt x="18" y="568"/>
                    </a:cubicBezTo>
                    <a:cubicBezTo>
                      <a:pt x="13" y="569"/>
                      <a:pt x="9" y="578"/>
                      <a:pt x="5" y="579"/>
                    </a:cubicBezTo>
                    <a:cubicBezTo>
                      <a:pt x="1" y="580"/>
                      <a:pt x="14" y="585"/>
                      <a:pt x="20" y="586"/>
                    </a:cubicBezTo>
                    <a:cubicBezTo>
                      <a:pt x="25" y="586"/>
                      <a:pt x="29" y="577"/>
                      <a:pt x="27" y="573"/>
                    </a:cubicBezTo>
                    <a:cubicBezTo>
                      <a:pt x="26" y="568"/>
                      <a:pt x="18" y="568"/>
                      <a:pt x="18" y="568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77"/>
              <p:cNvSpPr>
                <a:spLocks noEditPoints="1"/>
              </p:cNvSpPr>
              <p:nvPr/>
            </p:nvSpPr>
            <p:spPr bwMode="auto">
              <a:xfrm>
                <a:off x="3256459" y="1855663"/>
                <a:ext cx="3384622" cy="3857395"/>
              </a:xfrm>
              <a:custGeom>
                <a:avLst/>
                <a:gdLst>
                  <a:gd name="T0" fmla="*/ 805 w 1100"/>
                  <a:gd name="T1" fmla="*/ 1030 h 1253"/>
                  <a:gd name="T2" fmla="*/ 791 w 1100"/>
                  <a:gd name="T3" fmla="*/ 1085 h 1253"/>
                  <a:gd name="T4" fmla="*/ 813 w 1100"/>
                  <a:gd name="T5" fmla="*/ 958 h 1253"/>
                  <a:gd name="T6" fmla="*/ 274 w 1100"/>
                  <a:gd name="T7" fmla="*/ 407 h 1253"/>
                  <a:gd name="T8" fmla="*/ 280 w 1100"/>
                  <a:gd name="T9" fmla="*/ 485 h 1253"/>
                  <a:gd name="T10" fmla="*/ 306 w 1100"/>
                  <a:gd name="T11" fmla="*/ 502 h 1253"/>
                  <a:gd name="T12" fmla="*/ 293 w 1100"/>
                  <a:gd name="T13" fmla="*/ 569 h 1253"/>
                  <a:gd name="T14" fmla="*/ 303 w 1100"/>
                  <a:gd name="T15" fmla="*/ 618 h 1253"/>
                  <a:gd name="T16" fmla="*/ 338 w 1100"/>
                  <a:gd name="T17" fmla="*/ 670 h 1253"/>
                  <a:gd name="T18" fmla="*/ 328 w 1100"/>
                  <a:gd name="T19" fmla="*/ 739 h 1253"/>
                  <a:gd name="T20" fmla="*/ 288 w 1100"/>
                  <a:gd name="T21" fmla="*/ 805 h 1253"/>
                  <a:gd name="T22" fmla="*/ 212 w 1100"/>
                  <a:gd name="T23" fmla="*/ 806 h 1253"/>
                  <a:gd name="T24" fmla="*/ 136 w 1100"/>
                  <a:gd name="T25" fmla="*/ 860 h 1253"/>
                  <a:gd name="T26" fmla="*/ 52 w 1100"/>
                  <a:gd name="T27" fmla="*/ 875 h 1253"/>
                  <a:gd name="T28" fmla="*/ 22 w 1100"/>
                  <a:gd name="T29" fmla="*/ 893 h 1253"/>
                  <a:gd name="T30" fmla="*/ 17 w 1100"/>
                  <a:gd name="T31" fmla="*/ 931 h 1253"/>
                  <a:gd name="T32" fmla="*/ 8 w 1100"/>
                  <a:gd name="T33" fmla="*/ 982 h 1253"/>
                  <a:gd name="T34" fmla="*/ 41 w 1100"/>
                  <a:gd name="T35" fmla="*/ 1026 h 1253"/>
                  <a:gd name="T36" fmla="*/ 90 w 1100"/>
                  <a:gd name="T37" fmla="*/ 1039 h 1253"/>
                  <a:gd name="T38" fmla="*/ 175 w 1100"/>
                  <a:gd name="T39" fmla="*/ 1175 h 1253"/>
                  <a:gd name="T40" fmla="*/ 266 w 1100"/>
                  <a:gd name="T41" fmla="*/ 1186 h 1253"/>
                  <a:gd name="T42" fmla="*/ 330 w 1100"/>
                  <a:gd name="T43" fmla="*/ 1235 h 1253"/>
                  <a:gd name="T44" fmla="*/ 418 w 1100"/>
                  <a:gd name="T45" fmla="*/ 1216 h 1253"/>
                  <a:gd name="T46" fmla="*/ 500 w 1100"/>
                  <a:gd name="T47" fmla="*/ 1196 h 1253"/>
                  <a:gd name="T48" fmla="*/ 595 w 1100"/>
                  <a:gd name="T49" fmla="*/ 1216 h 1253"/>
                  <a:gd name="T50" fmla="*/ 635 w 1100"/>
                  <a:gd name="T51" fmla="*/ 1137 h 1253"/>
                  <a:gd name="T52" fmla="*/ 750 w 1100"/>
                  <a:gd name="T53" fmla="*/ 1180 h 1253"/>
                  <a:gd name="T54" fmla="*/ 868 w 1100"/>
                  <a:gd name="T55" fmla="*/ 1184 h 1253"/>
                  <a:gd name="T56" fmla="*/ 985 w 1100"/>
                  <a:gd name="T57" fmla="*/ 1110 h 1253"/>
                  <a:gd name="T58" fmla="*/ 1094 w 1100"/>
                  <a:gd name="T59" fmla="*/ 1067 h 1253"/>
                  <a:gd name="T60" fmla="*/ 1070 w 1100"/>
                  <a:gd name="T61" fmla="*/ 976 h 1253"/>
                  <a:gd name="T62" fmla="*/ 1078 w 1100"/>
                  <a:gd name="T63" fmla="*/ 895 h 1253"/>
                  <a:gd name="T64" fmla="*/ 1041 w 1100"/>
                  <a:gd name="T65" fmla="*/ 858 h 1253"/>
                  <a:gd name="T66" fmla="*/ 1003 w 1100"/>
                  <a:gd name="T67" fmla="*/ 844 h 1253"/>
                  <a:gd name="T68" fmla="*/ 969 w 1100"/>
                  <a:gd name="T69" fmla="*/ 804 h 1253"/>
                  <a:gd name="T70" fmla="*/ 927 w 1100"/>
                  <a:gd name="T71" fmla="*/ 766 h 1253"/>
                  <a:gd name="T72" fmla="*/ 864 w 1100"/>
                  <a:gd name="T73" fmla="*/ 762 h 1253"/>
                  <a:gd name="T74" fmla="*/ 836 w 1100"/>
                  <a:gd name="T75" fmla="*/ 819 h 1253"/>
                  <a:gd name="T76" fmla="*/ 775 w 1100"/>
                  <a:gd name="T77" fmla="*/ 825 h 1253"/>
                  <a:gd name="T78" fmla="*/ 756 w 1100"/>
                  <a:gd name="T79" fmla="*/ 728 h 1253"/>
                  <a:gd name="T80" fmla="*/ 730 w 1100"/>
                  <a:gd name="T81" fmla="*/ 674 h 1253"/>
                  <a:gd name="T82" fmla="*/ 697 w 1100"/>
                  <a:gd name="T83" fmla="*/ 651 h 1253"/>
                  <a:gd name="T84" fmla="*/ 674 w 1100"/>
                  <a:gd name="T85" fmla="*/ 613 h 1253"/>
                  <a:gd name="T86" fmla="*/ 643 w 1100"/>
                  <a:gd name="T87" fmla="*/ 564 h 1253"/>
                  <a:gd name="T88" fmla="*/ 633 w 1100"/>
                  <a:gd name="T89" fmla="*/ 461 h 1253"/>
                  <a:gd name="T90" fmla="*/ 672 w 1100"/>
                  <a:gd name="T91" fmla="*/ 417 h 1253"/>
                  <a:gd name="T92" fmla="*/ 677 w 1100"/>
                  <a:gd name="T93" fmla="*/ 351 h 1253"/>
                  <a:gd name="T94" fmla="*/ 640 w 1100"/>
                  <a:gd name="T95" fmla="*/ 280 h 1253"/>
                  <a:gd name="T96" fmla="*/ 600 w 1100"/>
                  <a:gd name="T97" fmla="*/ 313 h 1253"/>
                  <a:gd name="T98" fmla="*/ 650 w 1100"/>
                  <a:gd name="T99" fmla="*/ 213 h 1253"/>
                  <a:gd name="T100" fmla="*/ 566 w 1100"/>
                  <a:gd name="T101" fmla="*/ 184 h 1253"/>
                  <a:gd name="T102" fmla="*/ 505 w 1100"/>
                  <a:gd name="T103" fmla="*/ 200 h 1253"/>
                  <a:gd name="T104" fmla="*/ 394 w 1100"/>
                  <a:gd name="T105" fmla="*/ 258 h 1253"/>
                  <a:gd name="T106" fmla="*/ 343 w 1100"/>
                  <a:gd name="T107" fmla="*/ 318 h 1253"/>
                  <a:gd name="T108" fmla="*/ 316 w 1100"/>
                  <a:gd name="T109" fmla="*/ 455 h 1253"/>
                  <a:gd name="T110" fmla="*/ 502 w 1100"/>
                  <a:gd name="T111" fmla="*/ 80 h 1253"/>
                  <a:gd name="T112" fmla="*/ 525 w 1100"/>
                  <a:gd name="T113" fmla="*/ 89 h 1253"/>
                  <a:gd name="T114" fmla="*/ 415 w 1100"/>
                  <a:gd name="T115" fmla="*/ 65 h 1253"/>
                  <a:gd name="T116" fmla="*/ 460 w 1100"/>
                  <a:gd name="T117" fmla="*/ 30 h 1253"/>
                  <a:gd name="T118" fmla="*/ 490 w 1100"/>
                  <a:gd name="T119" fmla="*/ 96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00" h="1253">
                    <a:moveTo>
                      <a:pt x="262" y="416"/>
                    </a:moveTo>
                    <a:cubicBezTo>
                      <a:pt x="262" y="416"/>
                      <a:pt x="262" y="416"/>
                      <a:pt x="262" y="416"/>
                    </a:cubicBezTo>
                    <a:cubicBezTo>
                      <a:pt x="262" y="416"/>
                      <a:pt x="262" y="416"/>
                      <a:pt x="262" y="416"/>
                    </a:cubicBezTo>
                    <a:cubicBezTo>
                      <a:pt x="262" y="416"/>
                      <a:pt x="262" y="416"/>
                      <a:pt x="262" y="416"/>
                    </a:cubicBezTo>
                    <a:close/>
                    <a:moveTo>
                      <a:pt x="813" y="958"/>
                    </a:moveTo>
                    <a:cubicBezTo>
                      <a:pt x="813" y="958"/>
                      <a:pt x="813" y="958"/>
                      <a:pt x="813" y="958"/>
                    </a:cubicBezTo>
                    <a:cubicBezTo>
                      <a:pt x="813" y="962"/>
                      <a:pt x="809" y="976"/>
                      <a:pt x="810" y="986"/>
                    </a:cubicBezTo>
                    <a:cubicBezTo>
                      <a:pt x="811" y="996"/>
                      <a:pt x="807" y="1024"/>
                      <a:pt x="805" y="1030"/>
                    </a:cubicBezTo>
                    <a:cubicBezTo>
                      <a:pt x="803" y="1037"/>
                      <a:pt x="795" y="1048"/>
                      <a:pt x="788" y="1053"/>
                    </a:cubicBezTo>
                    <a:cubicBezTo>
                      <a:pt x="782" y="1058"/>
                      <a:pt x="786" y="1067"/>
                      <a:pt x="784" y="1074"/>
                    </a:cubicBezTo>
                    <a:cubicBezTo>
                      <a:pt x="781" y="1081"/>
                      <a:pt x="767" y="1081"/>
                      <a:pt x="767" y="1092"/>
                    </a:cubicBezTo>
                    <a:cubicBezTo>
                      <a:pt x="767" y="1103"/>
                      <a:pt x="760" y="1106"/>
                      <a:pt x="753" y="1112"/>
                    </a:cubicBezTo>
                    <a:cubicBezTo>
                      <a:pt x="745" y="1117"/>
                      <a:pt x="727" y="1121"/>
                      <a:pt x="727" y="1125"/>
                    </a:cubicBezTo>
                    <a:cubicBezTo>
                      <a:pt x="728" y="1129"/>
                      <a:pt x="746" y="1134"/>
                      <a:pt x="759" y="1124"/>
                    </a:cubicBezTo>
                    <a:cubicBezTo>
                      <a:pt x="773" y="1114"/>
                      <a:pt x="784" y="1112"/>
                      <a:pt x="783" y="1097"/>
                    </a:cubicBezTo>
                    <a:cubicBezTo>
                      <a:pt x="781" y="1083"/>
                      <a:pt x="783" y="1091"/>
                      <a:pt x="791" y="1085"/>
                    </a:cubicBezTo>
                    <a:cubicBezTo>
                      <a:pt x="798" y="1080"/>
                      <a:pt x="799" y="1074"/>
                      <a:pt x="804" y="1071"/>
                    </a:cubicBezTo>
                    <a:cubicBezTo>
                      <a:pt x="809" y="1068"/>
                      <a:pt x="815" y="1049"/>
                      <a:pt x="819" y="1044"/>
                    </a:cubicBezTo>
                    <a:cubicBezTo>
                      <a:pt x="822" y="1039"/>
                      <a:pt x="826" y="1038"/>
                      <a:pt x="823" y="1034"/>
                    </a:cubicBezTo>
                    <a:cubicBezTo>
                      <a:pt x="820" y="1030"/>
                      <a:pt x="813" y="1020"/>
                      <a:pt x="821" y="1020"/>
                    </a:cubicBezTo>
                    <a:cubicBezTo>
                      <a:pt x="828" y="1020"/>
                      <a:pt x="832" y="1015"/>
                      <a:pt x="829" y="1006"/>
                    </a:cubicBezTo>
                    <a:cubicBezTo>
                      <a:pt x="827" y="997"/>
                      <a:pt x="827" y="987"/>
                      <a:pt x="827" y="976"/>
                    </a:cubicBezTo>
                    <a:cubicBezTo>
                      <a:pt x="827" y="965"/>
                      <a:pt x="827" y="955"/>
                      <a:pt x="823" y="951"/>
                    </a:cubicBezTo>
                    <a:cubicBezTo>
                      <a:pt x="819" y="948"/>
                      <a:pt x="813" y="958"/>
                      <a:pt x="813" y="958"/>
                    </a:cubicBezTo>
                    <a:close/>
                    <a:moveTo>
                      <a:pt x="270" y="363"/>
                    </a:moveTo>
                    <a:cubicBezTo>
                      <a:pt x="270" y="363"/>
                      <a:pt x="270" y="363"/>
                      <a:pt x="270" y="363"/>
                    </a:cubicBezTo>
                    <a:cubicBezTo>
                      <a:pt x="269" y="374"/>
                      <a:pt x="269" y="374"/>
                      <a:pt x="269" y="374"/>
                    </a:cubicBezTo>
                    <a:cubicBezTo>
                      <a:pt x="281" y="380"/>
                      <a:pt x="281" y="380"/>
                      <a:pt x="281" y="380"/>
                    </a:cubicBezTo>
                    <a:cubicBezTo>
                      <a:pt x="291" y="387"/>
                      <a:pt x="291" y="387"/>
                      <a:pt x="291" y="387"/>
                    </a:cubicBezTo>
                    <a:cubicBezTo>
                      <a:pt x="286" y="398"/>
                      <a:pt x="286" y="398"/>
                      <a:pt x="286" y="398"/>
                    </a:cubicBezTo>
                    <a:cubicBezTo>
                      <a:pt x="281" y="397"/>
                      <a:pt x="281" y="397"/>
                      <a:pt x="281" y="397"/>
                    </a:cubicBezTo>
                    <a:cubicBezTo>
                      <a:pt x="274" y="407"/>
                      <a:pt x="274" y="407"/>
                      <a:pt x="274" y="407"/>
                    </a:cubicBezTo>
                    <a:cubicBezTo>
                      <a:pt x="279" y="414"/>
                      <a:pt x="279" y="414"/>
                      <a:pt x="279" y="414"/>
                    </a:cubicBezTo>
                    <a:cubicBezTo>
                      <a:pt x="289" y="420"/>
                      <a:pt x="289" y="420"/>
                      <a:pt x="289" y="420"/>
                    </a:cubicBezTo>
                    <a:cubicBezTo>
                      <a:pt x="289" y="444"/>
                      <a:pt x="289" y="444"/>
                      <a:pt x="289" y="444"/>
                    </a:cubicBezTo>
                    <a:cubicBezTo>
                      <a:pt x="280" y="446"/>
                      <a:pt x="280" y="446"/>
                      <a:pt x="280" y="446"/>
                    </a:cubicBezTo>
                    <a:cubicBezTo>
                      <a:pt x="262" y="464"/>
                      <a:pt x="262" y="464"/>
                      <a:pt x="262" y="464"/>
                    </a:cubicBezTo>
                    <a:cubicBezTo>
                      <a:pt x="262" y="471"/>
                      <a:pt x="262" y="471"/>
                      <a:pt x="262" y="471"/>
                    </a:cubicBezTo>
                    <a:cubicBezTo>
                      <a:pt x="273" y="484"/>
                      <a:pt x="273" y="484"/>
                      <a:pt x="273" y="484"/>
                    </a:cubicBezTo>
                    <a:cubicBezTo>
                      <a:pt x="280" y="485"/>
                      <a:pt x="280" y="485"/>
                      <a:pt x="280" y="485"/>
                    </a:cubicBezTo>
                    <a:cubicBezTo>
                      <a:pt x="281" y="488"/>
                      <a:pt x="281" y="488"/>
                      <a:pt x="281" y="488"/>
                    </a:cubicBezTo>
                    <a:cubicBezTo>
                      <a:pt x="286" y="494"/>
                      <a:pt x="286" y="494"/>
                      <a:pt x="286" y="494"/>
                    </a:cubicBezTo>
                    <a:cubicBezTo>
                      <a:pt x="289" y="489"/>
                      <a:pt x="289" y="489"/>
                      <a:pt x="289" y="489"/>
                    </a:cubicBezTo>
                    <a:cubicBezTo>
                      <a:pt x="296" y="490"/>
                      <a:pt x="296" y="490"/>
                      <a:pt x="296" y="490"/>
                    </a:cubicBezTo>
                    <a:cubicBezTo>
                      <a:pt x="301" y="486"/>
                      <a:pt x="301" y="486"/>
                      <a:pt x="301" y="486"/>
                    </a:cubicBezTo>
                    <a:cubicBezTo>
                      <a:pt x="301" y="486"/>
                      <a:pt x="302" y="493"/>
                      <a:pt x="302" y="494"/>
                    </a:cubicBezTo>
                    <a:cubicBezTo>
                      <a:pt x="302" y="495"/>
                      <a:pt x="304" y="495"/>
                      <a:pt x="304" y="495"/>
                    </a:cubicBezTo>
                    <a:cubicBezTo>
                      <a:pt x="306" y="502"/>
                      <a:pt x="306" y="502"/>
                      <a:pt x="306" y="502"/>
                    </a:cubicBezTo>
                    <a:cubicBezTo>
                      <a:pt x="310" y="514"/>
                      <a:pt x="310" y="514"/>
                      <a:pt x="310" y="514"/>
                    </a:cubicBezTo>
                    <a:cubicBezTo>
                      <a:pt x="304" y="519"/>
                      <a:pt x="304" y="519"/>
                      <a:pt x="304" y="519"/>
                    </a:cubicBezTo>
                    <a:cubicBezTo>
                      <a:pt x="307" y="530"/>
                      <a:pt x="307" y="530"/>
                      <a:pt x="307" y="530"/>
                    </a:cubicBezTo>
                    <a:cubicBezTo>
                      <a:pt x="299" y="543"/>
                      <a:pt x="299" y="543"/>
                      <a:pt x="299" y="543"/>
                    </a:cubicBezTo>
                    <a:cubicBezTo>
                      <a:pt x="293" y="543"/>
                      <a:pt x="293" y="543"/>
                      <a:pt x="293" y="543"/>
                    </a:cubicBezTo>
                    <a:cubicBezTo>
                      <a:pt x="294" y="554"/>
                      <a:pt x="294" y="554"/>
                      <a:pt x="294" y="554"/>
                    </a:cubicBezTo>
                    <a:cubicBezTo>
                      <a:pt x="301" y="560"/>
                      <a:pt x="301" y="560"/>
                      <a:pt x="301" y="560"/>
                    </a:cubicBezTo>
                    <a:cubicBezTo>
                      <a:pt x="293" y="569"/>
                      <a:pt x="293" y="569"/>
                      <a:pt x="293" y="569"/>
                    </a:cubicBezTo>
                    <a:cubicBezTo>
                      <a:pt x="297" y="573"/>
                      <a:pt x="297" y="573"/>
                      <a:pt x="297" y="573"/>
                    </a:cubicBezTo>
                    <a:cubicBezTo>
                      <a:pt x="298" y="580"/>
                      <a:pt x="298" y="580"/>
                      <a:pt x="298" y="580"/>
                    </a:cubicBezTo>
                    <a:cubicBezTo>
                      <a:pt x="306" y="584"/>
                      <a:pt x="306" y="584"/>
                      <a:pt x="306" y="584"/>
                    </a:cubicBezTo>
                    <a:cubicBezTo>
                      <a:pt x="311" y="591"/>
                      <a:pt x="311" y="591"/>
                      <a:pt x="311" y="591"/>
                    </a:cubicBezTo>
                    <a:cubicBezTo>
                      <a:pt x="305" y="599"/>
                      <a:pt x="305" y="599"/>
                      <a:pt x="305" y="599"/>
                    </a:cubicBezTo>
                    <a:cubicBezTo>
                      <a:pt x="308" y="605"/>
                      <a:pt x="308" y="605"/>
                      <a:pt x="308" y="605"/>
                    </a:cubicBezTo>
                    <a:cubicBezTo>
                      <a:pt x="309" y="615"/>
                      <a:pt x="309" y="615"/>
                      <a:pt x="309" y="615"/>
                    </a:cubicBezTo>
                    <a:cubicBezTo>
                      <a:pt x="303" y="618"/>
                      <a:pt x="303" y="618"/>
                      <a:pt x="303" y="618"/>
                    </a:cubicBezTo>
                    <a:cubicBezTo>
                      <a:pt x="307" y="627"/>
                      <a:pt x="307" y="627"/>
                      <a:pt x="307" y="627"/>
                    </a:cubicBezTo>
                    <a:cubicBezTo>
                      <a:pt x="314" y="626"/>
                      <a:pt x="314" y="626"/>
                      <a:pt x="314" y="626"/>
                    </a:cubicBezTo>
                    <a:cubicBezTo>
                      <a:pt x="322" y="634"/>
                      <a:pt x="322" y="634"/>
                      <a:pt x="322" y="634"/>
                    </a:cubicBezTo>
                    <a:cubicBezTo>
                      <a:pt x="326" y="648"/>
                      <a:pt x="326" y="648"/>
                      <a:pt x="326" y="648"/>
                    </a:cubicBezTo>
                    <a:cubicBezTo>
                      <a:pt x="318" y="656"/>
                      <a:pt x="318" y="656"/>
                      <a:pt x="318" y="656"/>
                    </a:cubicBezTo>
                    <a:cubicBezTo>
                      <a:pt x="322" y="664"/>
                      <a:pt x="322" y="664"/>
                      <a:pt x="322" y="664"/>
                    </a:cubicBezTo>
                    <a:cubicBezTo>
                      <a:pt x="330" y="664"/>
                      <a:pt x="330" y="664"/>
                      <a:pt x="330" y="664"/>
                    </a:cubicBezTo>
                    <a:cubicBezTo>
                      <a:pt x="338" y="670"/>
                      <a:pt x="338" y="670"/>
                      <a:pt x="338" y="670"/>
                    </a:cubicBezTo>
                    <a:cubicBezTo>
                      <a:pt x="343" y="664"/>
                      <a:pt x="343" y="664"/>
                      <a:pt x="343" y="664"/>
                    </a:cubicBezTo>
                    <a:cubicBezTo>
                      <a:pt x="342" y="684"/>
                      <a:pt x="342" y="684"/>
                      <a:pt x="342" y="684"/>
                    </a:cubicBezTo>
                    <a:cubicBezTo>
                      <a:pt x="346" y="692"/>
                      <a:pt x="346" y="692"/>
                      <a:pt x="346" y="692"/>
                    </a:cubicBezTo>
                    <a:cubicBezTo>
                      <a:pt x="335" y="702"/>
                      <a:pt x="335" y="702"/>
                      <a:pt x="335" y="702"/>
                    </a:cubicBezTo>
                    <a:cubicBezTo>
                      <a:pt x="328" y="713"/>
                      <a:pt x="328" y="713"/>
                      <a:pt x="328" y="713"/>
                    </a:cubicBezTo>
                    <a:cubicBezTo>
                      <a:pt x="335" y="722"/>
                      <a:pt x="335" y="722"/>
                      <a:pt x="335" y="722"/>
                    </a:cubicBezTo>
                    <a:cubicBezTo>
                      <a:pt x="336" y="733"/>
                      <a:pt x="336" y="733"/>
                      <a:pt x="336" y="733"/>
                    </a:cubicBezTo>
                    <a:cubicBezTo>
                      <a:pt x="328" y="739"/>
                      <a:pt x="328" y="739"/>
                      <a:pt x="328" y="739"/>
                    </a:cubicBezTo>
                    <a:cubicBezTo>
                      <a:pt x="328" y="749"/>
                      <a:pt x="328" y="749"/>
                      <a:pt x="328" y="749"/>
                    </a:cubicBezTo>
                    <a:cubicBezTo>
                      <a:pt x="315" y="762"/>
                      <a:pt x="315" y="762"/>
                      <a:pt x="315" y="762"/>
                    </a:cubicBezTo>
                    <a:cubicBezTo>
                      <a:pt x="315" y="776"/>
                      <a:pt x="315" y="776"/>
                      <a:pt x="315" y="776"/>
                    </a:cubicBezTo>
                    <a:cubicBezTo>
                      <a:pt x="337" y="790"/>
                      <a:pt x="337" y="790"/>
                      <a:pt x="337" y="790"/>
                    </a:cubicBezTo>
                    <a:cubicBezTo>
                      <a:pt x="327" y="802"/>
                      <a:pt x="327" y="802"/>
                      <a:pt x="327" y="802"/>
                    </a:cubicBezTo>
                    <a:cubicBezTo>
                      <a:pt x="318" y="806"/>
                      <a:pt x="318" y="806"/>
                      <a:pt x="318" y="806"/>
                    </a:cubicBezTo>
                    <a:cubicBezTo>
                      <a:pt x="305" y="816"/>
                      <a:pt x="305" y="816"/>
                      <a:pt x="305" y="816"/>
                    </a:cubicBezTo>
                    <a:cubicBezTo>
                      <a:pt x="288" y="805"/>
                      <a:pt x="288" y="805"/>
                      <a:pt x="288" y="805"/>
                    </a:cubicBezTo>
                    <a:cubicBezTo>
                      <a:pt x="272" y="814"/>
                      <a:pt x="272" y="814"/>
                      <a:pt x="272" y="814"/>
                    </a:cubicBezTo>
                    <a:cubicBezTo>
                      <a:pt x="269" y="823"/>
                      <a:pt x="269" y="823"/>
                      <a:pt x="269" y="823"/>
                    </a:cubicBezTo>
                    <a:cubicBezTo>
                      <a:pt x="257" y="815"/>
                      <a:pt x="257" y="815"/>
                      <a:pt x="257" y="815"/>
                    </a:cubicBezTo>
                    <a:cubicBezTo>
                      <a:pt x="249" y="818"/>
                      <a:pt x="249" y="818"/>
                      <a:pt x="249" y="818"/>
                    </a:cubicBezTo>
                    <a:cubicBezTo>
                      <a:pt x="240" y="808"/>
                      <a:pt x="240" y="808"/>
                      <a:pt x="240" y="808"/>
                    </a:cubicBezTo>
                    <a:cubicBezTo>
                      <a:pt x="230" y="812"/>
                      <a:pt x="230" y="812"/>
                      <a:pt x="230" y="812"/>
                    </a:cubicBezTo>
                    <a:cubicBezTo>
                      <a:pt x="216" y="811"/>
                      <a:pt x="216" y="811"/>
                      <a:pt x="216" y="811"/>
                    </a:cubicBezTo>
                    <a:cubicBezTo>
                      <a:pt x="212" y="806"/>
                      <a:pt x="212" y="806"/>
                      <a:pt x="212" y="806"/>
                    </a:cubicBezTo>
                    <a:cubicBezTo>
                      <a:pt x="196" y="805"/>
                      <a:pt x="196" y="805"/>
                      <a:pt x="196" y="805"/>
                    </a:cubicBezTo>
                    <a:cubicBezTo>
                      <a:pt x="188" y="802"/>
                      <a:pt x="188" y="802"/>
                      <a:pt x="188" y="802"/>
                    </a:cubicBezTo>
                    <a:cubicBezTo>
                      <a:pt x="172" y="804"/>
                      <a:pt x="172" y="804"/>
                      <a:pt x="172" y="804"/>
                    </a:cubicBezTo>
                    <a:cubicBezTo>
                      <a:pt x="162" y="825"/>
                      <a:pt x="162" y="825"/>
                      <a:pt x="162" y="825"/>
                    </a:cubicBezTo>
                    <a:cubicBezTo>
                      <a:pt x="162" y="839"/>
                      <a:pt x="162" y="839"/>
                      <a:pt x="162" y="839"/>
                    </a:cubicBezTo>
                    <a:cubicBezTo>
                      <a:pt x="151" y="842"/>
                      <a:pt x="151" y="842"/>
                      <a:pt x="151" y="842"/>
                    </a:cubicBezTo>
                    <a:cubicBezTo>
                      <a:pt x="137" y="852"/>
                      <a:pt x="137" y="852"/>
                      <a:pt x="137" y="852"/>
                    </a:cubicBezTo>
                    <a:cubicBezTo>
                      <a:pt x="136" y="860"/>
                      <a:pt x="136" y="860"/>
                      <a:pt x="136" y="860"/>
                    </a:cubicBezTo>
                    <a:cubicBezTo>
                      <a:pt x="123" y="870"/>
                      <a:pt x="123" y="870"/>
                      <a:pt x="123" y="870"/>
                    </a:cubicBezTo>
                    <a:cubicBezTo>
                      <a:pt x="105" y="884"/>
                      <a:pt x="105" y="884"/>
                      <a:pt x="105" y="884"/>
                    </a:cubicBezTo>
                    <a:cubicBezTo>
                      <a:pt x="87" y="883"/>
                      <a:pt x="87" y="883"/>
                      <a:pt x="87" y="883"/>
                    </a:cubicBezTo>
                    <a:cubicBezTo>
                      <a:pt x="80" y="878"/>
                      <a:pt x="80" y="878"/>
                      <a:pt x="80" y="878"/>
                    </a:cubicBezTo>
                    <a:cubicBezTo>
                      <a:pt x="76" y="883"/>
                      <a:pt x="76" y="883"/>
                      <a:pt x="76" y="883"/>
                    </a:cubicBezTo>
                    <a:cubicBezTo>
                      <a:pt x="71" y="884"/>
                      <a:pt x="71" y="884"/>
                      <a:pt x="71" y="884"/>
                    </a:cubicBezTo>
                    <a:cubicBezTo>
                      <a:pt x="64" y="881"/>
                      <a:pt x="64" y="881"/>
                      <a:pt x="64" y="881"/>
                    </a:cubicBezTo>
                    <a:cubicBezTo>
                      <a:pt x="52" y="875"/>
                      <a:pt x="52" y="875"/>
                      <a:pt x="52" y="875"/>
                    </a:cubicBezTo>
                    <a:cubicBezTo>
                      <a:pt x="44" y="874"/>
                      <a:pt x="44" y="874"/>
                      <a:pt x="44" y="874"/>
                    </a:cubicBezTo>
                    <a:cubicBezTo>
                      <a:pt x="43" y="869"/>
                      <a:pt x="43" y="869"/>
                      <a:pt x="43" y="869"/>
                    </a:cubicBezTo>
                    <a:cubicBezTo>
                      <a:pt x="48" y="863"/>
                      <a:pt x="48" y="863"/>
                      <a:pt x="48" y="863"/>
                    </a:cubicBezTo>
                    <a:cubicBezTo>
                      <a:pt x="38" y="858"/>
                      <a:pt x="38" y="858"/>
                      <a:pt x="38" y="858"/>
                    </a:cubicBezTo>
                    <a:cubicBezTo>
                      <a:pt x="26" y="874"/>
                      <a:pt x="26" y="874"/>
                      <a:pt x="26" y="874"/>
                    </a:cubicBezTo>
                    <a:cubicBezTo>
                      <a:pt x="26" y="880"/>
                      <a:pt x="26" y="880"/>
                      <a:pt x="26" y="880"/>
                    </a:cubicBezTo>
                    <a:cubicBezTo>
                      <a:pt x="28" y="888"/>
                      <a:pt x="28" y="888"/>
                      <a:pt x="28" y="888"/>
                    </a:cubicBezTo>
                    <a:cubicBezTo>
                      <a:pt x="22" y="893"/>
                      <a:pt x="22" y="893"/>
                      <a:pt x="22" y="893"/>
                    </a:cubicBezTo>
                    <a:cubicBezTo>
                      <a:pt x="22" y="896"/>
                      <a:pt x="22" y="896"/>
                      <a:pt x="22" y="896"/>
                    </a:cubicBezTo>
                    <a:cubicBezTo>
                      <a:pt x="31" y="901"/>
                      <a:pt x="31" y="901"/>
                      <a:pt x="31" y="901"/>
                    </a:cubicBezTo>
                    <a:cubicBezTo>
                      <a:pt x="35" y="908"/>
                      <a:pt x="35" y="908"/>
                      <a:pt x="35" y="908"/>
                    </a:cubicBezTo>
                    <a:cubicBezTo>
                      <a:pt x="42" y="916"/>
                      <a:pt x="42" y="916"/>
                      <a:pt x="42" y="916"/>
                    </a:cubicBezTo>
                    <a:cubicBezTo>
                      <a:pt x="38" y="920"/>
                      <a:pt x="38" y="920"/>
                      <a:pt x="38" y="920"/>
                    </a:cubicBezTo>
                    <a:cubicBezTo>
                      <a:pt x="33" y="922"/>
                      <a:pt x="33" y="922"/>
                      <a:pt x="33" y="922"/>
                    </a:cubicBezTo>
                    <a:cubicBezTo>
                      <a:pt x="27" y="923"/>
                      <a:pt x="27" y="923"/>
                      <a:pt x="27" y="923"/>
                    </a:cubicBezTo>
                    <a:cubicBezTo>
                      <a:pt x="17" y="931"/>
                      <a:pt x="17" y="931"/>
                      <a:pt x="17" y="931"/>
                    </a:cubicBezTo>
                    <a:cubicBezTo>
                      <a:pt x="18" y="943"/>
                      <a:pt x="18" y="943"/>
                      <a:pt x="18" y="943"/>
                    </a:cubicBezTo>
                    <a:cubicBezTo>
                      <a:pt x="15" y="947"/>
                      <a:pt x="15" y="947"/>
                      <a:pt x="15" y="947"/>
                    </a:cubicBezTo>
                    <a:cubicBezTo>
                      <a:pt x="7" y="951"/>
                      <a:pt x="7" y="951"/>
                      <a:pt x="7" y="951"/>
                    </a:cubicBezTo>
                    <a:cubicBezTo>
                      <a:pt x="6" y="958"/>
                      <a:pt x="6" y="958"/>
                      <a:pt x="6" y="958"/>
                    </a:cubicBezTo>
                    <a:cubicBezTo>
                      <a:pt x="1" y="962"/>
                      <a:pt x="1" y="962"/>
                      <a:pt x="1" y="962"/>
                    </a:cubicBezTo>
                    <a:cubicBezTo>
                      <a:pt x="1" y="968"/>
                      <a:pt x="1" y="968"/>
                      <a:pt x="1" y="968"/>
                    </a:cubicBezTo>
                    <a:cubicBezTo>
                      <a:pt x="3" y="969"/>
                      <a:pt x="6" y="971"/>
                      <a:pt x="6" y="972"/>
                    </a:cubicBezTo>
                    <a:cubicBezTo>
                      <a:pt x="8" y="976"/>
                      <a:pt x="10" y="980"/>
                      <a:pt x="8" y="982"/>
                    </a:cubicBezTo>
                    <a:cubicBezTo>
                      <a:pt x="7" y="985"/>
                      <a:pt x="9" y="987"/>
                      <a:pt x="9" y="992"/>
                    </a:cubicBezTo>
                    <a:cubicBezTo>
                      <a:pt x="8" y="996"/>
                      <a:pt x="7" y="999"/>
                      <a:pt x="5" y="1002"/>
                    </a:cubicBezTo>
                    <a:cubicBezTo>
                      <a:pt x="3" y="1005"/>
                      <a:pt x="0" y="1005"/>
                      <a:pt x="2" y="1008"/>
                    </a:cubicBezTo>
                    <a:cubicBezTo>
                      <a:pt x="4" y="1011"/>
                      <a:pt x="10" y="1012"/>
                      <a:pt x="11" y="1014"/>
                    </a:cubicBezTo>
                    <a:cubicBezTo>
                      <a:pt x="11" y="1016"/>
                      <a:pt x="20" y="1017"/>
                      <a:pt x="23" y="1013"/>
                    </a:cubicBezTo>
                    <a:cubicBezTo>
                      <a:pt x="25" y="1010"/>
                      <a:pt x="28" y="1014"/>
                      <a:pt x="28" y="1017"/>
                    </a:cubicBezTo>
                    <a:cubicBezTo>
                      <a:pt x="28" y="1019"/>
                      <a:pt x="29" y="1029"/>
                      <a:pt x="32" y="1027"/>
                    </a:cubicBezTo>
                    <a:cubicBezTo>
                      <a:pt x="35" y="1024"/>
                      <a:pt x="39" y="1023"/>
                      <a:pt x="41" y="1026"/>
                    </a:cubicBezTo>
                    <a:cubicBezTo>
                      <a:pt x="44" y="1029"/>
                      <a:pt x="51" y="1032"/>
                      <a:pt x="51" y="1032"/>
                    </a:cubicBezTo>
                    <a:cubicBezTo>
                      <a:pt x="51" y="1032"/>
                      <a:pt x="46" y="1036"/>
                      <a:pt x="44" y="1039"/>
                    </a:cubicBezTo>
                    <a:cubicBezTo>
                      <a:pt x="42" y="1041"/>
                      <a:pt x="44" y="1043"/>
                      <a:pt x="45" y="1046"/>
                    </a:cubicBezTo>
                    <a:cubicBezTo>
                      <a:pt x="45" y="1049"/>
                      <a:pt x="52" y="1050"/>
                      <a:pt x="55" y="1047"/>
                    </a:cubicBezTo>
                    <a:cubicBezTo>
                      <a:pt x="58" y="1044"/>
                      <a:pt x="61" y="1047"/>
                      <a:pt x="62" y="1049"/>
                    </a:cubicBezTo>
                    <a:cubicBezTo>
                      <a:pt x="62" y="1051"/>
                      <a:pt x="67" y="1051"/>
                      <a:pt x="71" y="1048"/>
                    </a:cubicBezTo>
                    <a:cubicBezTo>
                      <a:pt x="74" y="1045"/>
                      <a:pt x="82" y="1045"/>
                      <a:pt x="82" y="1045"/>
                    </a:cubicBezTo>
                    <a:cubicBezTo>
                      <a:pt x="83" y="1045"/>
                      <a:pt x="88" y="1042"/>
                      <a:pt x="90" y="1039"/>
                    </a:cubicBezTo>
                    <a:cubicBezTo>
                      <a:pt x="93" y="1036"/>
                      <a:pt x="97" y="1035"/>
                      <a:pt x="100" y="1035"/>
                    </a:cubicBezTo>
                    <a:cubicBezTo>
                      <a:pt x="104" y="1036"/>
                      <a:pt x="108" y="1034"/>
                      <a:pt x="111" y="1033"/>
                    </a:cubicBezTo>
                    <a:cubicBezTo>
                      <a:pt x="113" y="1032"/>
                      <a:pt x="119" y="1031"/>
                      <a:pt x="121" y="1031"/>
                    </a:cubicBezTo>
                    <a:cubicBezTo>
                      <a:pt x="124" y="1031"/>
                      <a:pt x="126" y="1035"/>
                      <a:pt x="123" y="1037"/>
                    </a:cubicBezTo>
                    <a:cubicBezTo>
                      <a:pt x="120" y="1039"/>
                      <a:pt x="117" y="1038"/>
                      <a:pt x="117" y="1042"/>
                    </a:cubicBezTo>
                    <a:cubicBezTo>
                      <a:pt x="117" y="1047"/>
                      <a:pt x="126" y="1060"/>
                      <a:pt x="132" y="1065"/>
                    </a:cubicBezTo>
                    <a:cubicBezTo>
                      <a:pt x="138" y="1070"/>
                      <a:pt x="146" y="1090"/>
                      <a:pt x="150" y="1103"/>
                    </a:cubicBezTo>
                    <a:cubicBezTo>
                      <a:pt x="153" y="1117"/>
                      <a:pt x="175" y="1175"/>
                      <a:pt x="175" y="1175"/>
                    </a:cubicBezTo>
                    <a:cubicBezTo>
                      <a:pt x="187" y="1171"/>
                      <a:pt x="187" y="1171"/>
                      <a:pt x="187" y="1171"/>
                    </a:cubicBezTo>
                    <a:cubicBezTo>
                      <a:pt x="187" y="1171"/>
                      <a:pt x="186" y="1162"/>
                      <a:pt x="191" y="1161"/>
                    </a:cubicBezTo>
                    <a:cubicBezTo>
                      <a:pt x="196" y="1160"/>
                      <a:pt x="203" y="1160"/>
                      <a:pt x="202" y="1164"/>
                    </a:cubicBezTo>
                    <a:cubicBezTo>
                      <a:pt x="201" y="1168"/>
                      <a:pt x="201" y="1171"/>
                      <a:pt x="203" y="1175"/>
                    </a:cubicBezTo>
                    <a:cubicBezTo>
                      <a:pt x="205" y="1179"/>
                      <a:pt x="209" y="1178"/>
                      <a:pt x="214" y="1182"/>
                    </a:cubicBezTo>
                    <a:cubicBezTo>
                      <a:pt x="219" y="1186"/>
                      <a:pt x="225" y="1183"/>
                      <a:pt x="230" y="1185"/>
                    </a:cubicBezTo>
                    <a:cubicBezTo>
                      <a:pt x="234" y="1187"/>
                      <a:pt x="243" y="1182"/>
                      <a:pt x="245" y="1178"/>
                    </a:cubicBezTo>
                    <a:cubicBezTo>
                      <a:pt x="248" y="1175"/>
                      <a:pt x="257" y="1178"/>
                      <a:pt x="266" y="1186"/>
                    </a:cubicBezTo>
                    <a:cubicBezTo>
                      <a:pt x="276" y="1194"/>
                      <a:pt x="271" y="1203"/>
                      <a:pt x="271" y="1206"/>
                    </a:cubicBezTo>
                    <a:cubicBezTo>
                      <a:pt x="272" y="1208"/>
                      <a:pt x="278" y="1209"/>
                      <a:pt x="282" y="1211"/>
                    </a:cubicBezTo>
                    <a:cubicBezTo>
                      <a:pt x="285" y="1214"/>
                      <a:pt x="291" y="1217"/>
                      <a:pt x="292" y="1222"/>
                    </a:cubicBezTo>
                    <a:cubicBezTo>
                      <a:pt x="292" y="1227"/>
                      <a:pt x="295" y="1232"/>
                      <a:pt x="295" y="1232"/>
                    </a:cubicBezTo>
                    <a:cubicBezTo>
                      <a:pt x="295" y="1232"/>
                      <a:pt x="307" y="1232"/>
                      <a:pt x="308" y="1235"/>
                    </a:cubicBezTo>
                    <a:cubicBezTo>
                      <a:pt x="310" y="1237"/>
                      <a:pt x="317" y="1239"/>
                      <a:pt x="320" y="1235"/>
                    </a:cubicBezTo>
                    <a:cubicBezTo>
                      <a:pt x="323" y="1232"/>
                      <a:pt x="329" y="1226"/>
                      <a:pt x="330" y="1228"/>
                    </a:cubicBezTo>
                    <a:cubicBezTo>
                      <a:pt x="331" y="1229"/>
                      <a:pt x="329" y="1232"/>
                      <a:pt x="330" y="1235"/>
                    </a:cubicBezTo>
                    <a:cubicBezTo>
                      <a:pt x="330" y="1237"/>
                      <a:pt x="334" y="1241"/>
                      <a:pt x="337" y="1244"/>
                    </a:cubicBezTo>
                    <a:cubicBezTo>
                      <a:pt x="340" y="1248"/>
                      <a:pt x="345" y="1253"/>
                      <a:pt x="350" y="1253"/>
                    </a:cubicBezTo>
                    <a:cubicBezTo>
                      <a:pt x="354" y="1253"/>
                      <a:pt x="362" y="1252"/>
                      <a:pt x="363" y="1249"/>
                    </a:cubicBezTo>
                    <a:cubicBezTo>
                      <a:pt x="365" y="1245"/>
                      <a:pt x="368" y="1240"/>
                      <a:pt x="372" y="1240"/>
                    </a:cubicBezTo>
                    <a:cubicBezTo>
                      <a:pt x="377" y="1240"/>
                      <a:pt x="382" y="1240"/>
                      <a:pt x="387" y="1240"/>
                    </a:cubicBezTo>
                    <a:cubicBezTo>
                      <a:pt x="392" y="1240"/>
                      <a:pt x="404" y="1234"/>
                      <a:pt x="404" y="1232"/>
                    </a:cubicBezTo>
                    <a:cubicBezTo>
                      <a:pt x="403" y="1229"/>
                      <a:pt x="403" y="1223"/>
                      <a:pt x="408" y="1222"/>
                    </a:cubicBezTo>
                    <a:cubicBezTo>
                      <a:pt x="413" y="1222"/>
                      <a:pt x="415" y="1218"/>
                      <a:pt x="418" y="1216"/>
                    </a:cubicBezTo>
                    <a:cubicBezTo>
                      <a:pt x="422" y="1214"/>
                      <a:pt x="428" y="1211"/>
                      <a:pt x="431" y="1209"/>
                    </a:cubicBezTo>
                    <a:cubicBezTo>
                      <a:pt x="435" y="1208"/>
                      <a:pt x="435" y="1204"/>
                      <a:pt x="439" y="1204"/>
                    </a:cubicBezTo>
                    <a:cubicBezTo>
                      <a:pt x="443" y="1203"/>
                      <a:pt x="445" y="1201"/>
                      <a:pt x="447" y="1199"/>
                    </a:cubicBezTo>
                    <a:cubicBezTo>
                      <a:pt x="449" y="1196"/>
                      <a:pt x="455" y="1194"/>
                      <a:pt x="458" y="1194"/>
                    </a:cubicBezTo>
                    <a:cubicBezTo>
                      <a:pt x="461" y="1194"/>
                      <a:pt x="461" y="1191"/>
                      <a:pt x="466" y="1191"/>
                    </a:cubicBezTo>
                    <a:cubicBezTo>
                      <a:pt x="470" y="1190"/>
                      <a:pt x="472" y="1188"/>
                      <a:pt x="475" y="1192"/>
                    </a:cubicBezTo>
                    <a:cubicBezTo>
                      <a:pt x="478" y="1195"/>
                      <a:pt x="488" y="1197"/>
                      <a:pt x="490" y="1197"/>
                    </a:cubicBezTo>
                    <a:cubicBezTo>
                      <a:pt x="492" y="1197"/>
                      <a:pt x="498" y="1194"/>
                      <a:pt x="500" y="1196"/>
                    </a:cubicBezTo>
                    <a:cubicBezTo>
                      <a:pt x="502" y="1197"/>
                      <a:pt x="514" y="1195"/>
                      <a:pt x="514" y="1197"/>
                    </a:cubicBezTo>
                    <a:cubicBezTo>
                      <a:pt x="515" y="1199"/>
                      <a:pt x="515" y="1204"/>
                      <a:pt x="517" y="1208"/>
                    </a:cubicBezTo>
                    <a:cubicBezTo>
                      <a:pt x="518" y="1212"/>
                      <a:pt x="528" y="1217"/>
                      <a:pt x="533" y="1217"/>
                    </a:cubicBezTo>
                    <a:cubicBezTo>
                      <a:pt x="539" y="1218"/>
                      <a:pt x="544" y="1221"/>
                      <a:pt x="548" y="1218"/>
                    </a:cubicBezTo>
                    <a:cubicBezTo>
                      <a:pt x="551" y="1215"/>
                      <a:pt x="557" y="1212"/>
                      <a:pt x="559" y="1215"/>
                    </a:cubicBezTo>
                    <a:cubicBezTo>
                      <a:pt x="562" y="1217"/>
                      <a:pt x="568" y="1217"/>
                      <a:pt x="571" y="1217"/>
                    </a:cubicBezTo>
                    <a:cubicBezTo>
                      <a:pt x="573" y="1217"/>
                      <a:pt x="579" y="1215"/>
                      <a:pt x="581" y="1218"/>
                    </a:cubicBezTo>
                    <a:cubicBezTo>
                      <a:pt x="584" y="1222"/>
                      <a:pt x="590" y="1222"/>
                      <a:pt x="595" y="1216"/>
                    </a:cubicBezTo>
                    <a:cubicBezTo>
                      <a:pt x="601" y="1210"/>
                      <a:pt x="600" y="1209"/>
                      <a:pt x="605" y="1206"/>
                    </a:cubicBezTo>
                    <a:cubicBezTo>
                      <a:pt x="610" y="1203"/>
                      <a:pt x="609" y="1195"/>
                      <a:pt x="603" y="1188"/>
                    </a:cubicBezTo>
                    <a:cubicBezTo>
                      <a:pt x="597" y="1181"/>
                      <a:pt x="594" y="1178"/>
                      <a:pt x="594" y="1172"/>
                    </a:cubicBezTo>
                    <a:cubicBezTo>
                      <a:pt x="594" y="1166"/>
                      <a:pt x="597" y="1156"/>
                      <a:pt x="601" y="1154"/>
                    </a:cubicBezTo>
                    <a:cubicBezTo>
                      <a:pt x="605" y="1153"/>
                      <a:pt x="602" y="1148"/>
                      <a:pt x="607" y="1144"/>
                    </a:cubicBezTo>
                    <a:cubicBezTo>
                      <a:pt x="611" y="1141"/>
                      <a:pt x="614" y="1140"/>
                      <a:pt x="614" y="1137"/>
                    </a:cubicBezTo>
                    <a:cubicBezTo>
                      <a:pt x="614" y="1134"/>
                      <a:pt x="616" y="1127"/>
                      <a:pt x="621" y="1131"/>
                    </a:cubicBezTo>
                    <a:cubicBezTo>
                      <a:pt x="626" y="1136"/>
                      <a:pt x="628" y="1135"/>
                      <a:pt x="635" y="1137"/>
                    </a:cubicBezTo>
                    <a:cubicBezTo>
                      <a:pt x="641" y="1139"/>
                      <a:pt x="644" y="1138"/>
                      <a:pt x="652" y="1137"/>
                    </a:cubicBezTo>
                    <a:cubicBezTo>
                      <a:pt x="659" y="1136"/>
                      <a:pt x="666" y="1140"/>
                      <a:pt x="667" y="1142"/>
                    </a:cubicBezTo>
                    <a:cubicBezTo>
                      <a:pt x="668" y="1143"/>
                      <a:pt x="673" y="1145"/>
                      <a:pt x="681" y="1145"/>
                    </a:cubicBezTo>
                    <a:cubicBezTo>
                      <a:pt x="688" y="1145"/>
                      <a:pt x="692" y="1141"/>
                      <a:pt x="694" y="1149"/>
                    </a:cubicBezTo>
                    <a:cubicBezTo>
                      <a:pt x="696" y="1155"/>
                      <a:pt x="699" y="1163"/>
                      <a:pt x="700" y="1168"/>
                    </a:cubicBezTo>
                    <a:cubicBezTo>
                      <a:pt x="701" y="1173"/>
                      <a:pt x="701" y="1173"/>
                      <a:pt x="709" y="1177"/>
                    </a:cubicBezTo>
                    <a:cubicBezTo>
                      <a:pt x="716" y="1182"/>
                      <a:pt x="735" y="1185"/>
                      <a:pt x="737" y="1186"/>
                    </a:cubicBezTo>
                    <a:cubicBezTo>
                      <a:pt x="740" y="1186"/>
                      <a:pt x="746" y="1181"/>
                      <a:pt x="750" y="1180"/>
                    </a:cubicBezTo>
                    <a:cubicBezTo>
                      <a:pt x="753" y="1179"/>
                      <a:pt x="756" y="1171"/>
                      <a:pt x="762" y="1170"/>
                    </a:cubicBezTo>
                    <a:cubicBezTo>
                      <a:pt x="769" y="1168"/>
                      <a:pt x="785" y="1160"/>
                      <a:pt x="793" y="1164"/>
                    </a:cubicBezTo>
                    <a:cubicBezTo>
                      <a:pt x="801" y="1169"/>
                      <a:pt x="803" y="1160"/>
                      <a:pt x="806" y="1161"/>
                    </a:cubicBezTo>
                    <a:cubicBezTo>
                      <a:pt x="809" y="1161"/>
                      <a:pt x="816" y="1163"/>
                      <a:pt x="816" y="1168"/>
                    </a:cubicBezTo>
                    <a:cubicBezTo>
                      <a:pt x="817" y="1174"/>
                      <a:pt x="828" y="1173"/>
                      <a:pt x="831" y="1171"/>
                    </a:cubicBezTo>
                    <a:cubicBezTo>
                      <a:pt x="835" y="1169"/>
                      <a:pt x="840" y="1165"/>
                      <a:pt x="840" y="1172"/>
                    </a:cubicBezTo>
                    <a:cubicBezTo>
                      <a:pt x="840" y="1178"/>
                      <a:pt x="847" y="1179"/>
                      <a:pt x="851" y="1183"/>
                    </a:cubicBezTo>
                    <a:cubicBezTo>
                      <a:pt x="855" y="1187"/>
                      <a:pt x="863" y="1187"/>
                      <a:pt x="868" y="1184"/>
                    </a:cubicBezTo>
                    <a:cubicBezTo>
                      <a:pt x="872" y="1181"/>
                      <a:pt x="877" y="1179"/>
                      <a:pt x="881" y="1182"/>
                    </a:cubicBezTo>
                    <a:cubicBezTo>
                      <a:pt x="885" y="1186"/>
                      <a:pt x="890" y="1183"/>
                      <a:pt x="895" y="1182"/>
                    </a:cubicBezTo>
                    <a:cubicBezTo>
                      <a:pt x="900" y="1181"/>
                      <a:pt x="904" y="1176"/>
                      <a:pt x="908" y="1178"/>
                    </a:cubicBezTo>
                    <a:cubicBezTo>
                      <a:pt x="912" y="1180"/>
                      <a:pt x="917" y="1174"/>
                      <a:pt x="920" y="1170"/>
                    </a:cubicBezTo>
                    <a:cubicBezTo>
                      <a:pt x="922" y="1166"/>
                      <a:pt x="943" y="1152"/>
                      <a:pt x="951" y="1151"/>
                    </a:cubicBezTo>
                    <a:cubicBezTo>
                      <a:pt x="959" y="1151"/>
                      <a:pt x="961" y="1147"/>
                      <a:pt x="962" y="1140"/>
                    </a:cubicBezTo>
                    <a:cubicBezTo>
                      <a:pt x="963" y="1132"/>
                      <a:pt x="967" y="1131"/>
                      <a:pt x="971" y="1124"/>
                    </a:cubicBezTo>
                    <a:cubicBezTo>
                      <a:pt x="975" y="1118"/>
                      <a:pt x="980" y="1110"/>
                      <a:pt x="985" y="1110"/>
                    </a:cubicBezTo>
                    <a:cubicBezTo>
                      <a:pt x="990" y="1110"/>
                      <a:pt x="1000" y="1108"/>
                      <a:pt x="1005" y="1112"/>
                    </a:cubicBezTo>
                    <a:cubicBezTo>
                      <a:pt x="1009" y="1116"/>
                      <a:pt x="1020" y="1110"/>
                      <a:pt x="1023" y="1106"/>
                    </a:cubicBezTo>
                    <a:cubicBezTo>
                      <a:pt x="1027" y="1103"/>
                      <a:pt x="1034" y="1101"/>
                      <a:pt x="1036" y="1103"/>
                    </a:cubicBezTo>
                    <a:cubicBezTo>
                      <a:pt x="1039" y="1106"/>
                      <a:pt x="1042" y="1106"/>
                      <a:pt x="1047" y="1106"/>
                    </a:cubicBezTo>
                    <a:cubicBezTo>
                      <a:pt x="1052" y="1107"/>
                      <a:pt x="1059" y="1107"/>
                      <a:pt x="1064" y="1107"/>
                    </a:cubicBezTo>
                    <a:cubicBezTo>
                      <a:pt x="1070" y="1106"/>
                      <a:pt x="1077" y="1101"/>
                      <a:pt x="1078" y="1096"/>
                    </a:cubicBezTo>
                    <a:cubicBezTo>
                      <a:pt x="1079" y="1091"/>
                      <a:pt x="1085" y="1082"/>
                      <a:pt x="1090" y="1079"/>
                    </a:cubicBezTo>
                    <a:cubicBezTo>
                      <a:pt x="1095" y="1076"/>
                      <a:pt x="1098" y="1072"/>
                      <a:pt x="1094" y="1067"/>
                    </a:cubicBezTo>
                    <a:cubicBezTo>
                      <a:pt x="1091" y="1063"/>
                      <a:pt x="1087" y="1059"/>
                      <a:pt x="1088" y="1055"/>
                    </a:cubicBezTo>
                    <a:cubicBezTo>
                      <a:pt x="1089" y="1052"/>
                      <a:pt x="1089" y="1048"/>
                      <a:pt x="1089" y="1043"/>
                    </a:cubicBezTo>
                    <a:cubicBezTo>
                      <a:pt x="1088" y="1039"/>
                      <a:pt x="1090" y="1033"/>
                      <a:pt x="1089" y="1025"/>
                    </a:cubicBezTo>
                    <a:cubicBezTo>
                      <a:pt x="1089" y="1018"/>
                      <a:pt x="1087" y="1013"/>
                      <a:pt x="1090" y="1009"/>
                    </a:cubicBezTo>
                    <a:cubicBezTo>
                      <a:pt x="1094" y="1005"/>
                      <a:pt x="1095" y="991"/>
                      <a:pt x="1092" y="987"/>
                    </a:cubicBezTo>
                    <a:cubicBezTo>
                      <a:pt x="1088" y="982"/>
                      <a:pt x="1091" y="978"/>
                      <a:pt x="1087" y="976"/>
                    </a:cubicBezTo>
                    <a:cubicBezTo>
                      <a:pt x="1083" y="974"/>
                      <a:pt x="1079" y="979"/>
                      <a:pt x="1076" y="981"/>
                    </a:cubicBezTo>
                    <a:cubicBezTo>
                      <a:pt x="1073" y="984"/>
                      <a:pt x="1068" y="984"/>
                      <a:pt x="1070" y="976"/>
                    </a:cubicBezTo>
                    <a:cubicBezTo>
                      <a:pt x="1072" y="968"/>
                      <a:pt x="1075" y="958"/>
                      <a:pt x="1075" y="954"/>
                    </a:cubicBezTo>
                    <a:cubicBezTo>
                      <a:pt x="1075" y="950"/>
                      <a:pt x="1091" y="943"/>
                      <a:pt x="1095" y="937"/>
                    </a:cubicBezTo>
                    <a:cubicBezTo>
                      <a:pt x="1096" y="936"/>
                      <a:pt x="1098" y="934"/>
                      <a:pt x="1100" y="933"/>
                    </a:cubicBezTo>
                    <a:cubicBezTo>
                      <a:pt x="1093" y="922"/>
                      <a:pt x="1093" y="922"/>
                      <a:pt x="1093" y="922"/>
                    </a:cubicBezTo>
                    <a:cubicBezTo>
                      <a:pt x="1084" y="920"/>
                      <a:pt x="1084" y="920"/>
                      <a:pt x="1084" y="920"/>
                    </a:cubicBezTo>
                    <a:cubicBezTo>
                      <a:pt x="1077" y="908"/>
                      <a:pt x="1077" y="908"/>
                      <a:pt x="1077" y="908"/>
                    </a:cubicBezTo>
                    <a:cubicBezTo>
                      <a:pt x="1084" y="904"/>
                      <a:pt x="1084" y="904"/>
                      <a:pt x="1084" y="904"/>
                    </a:cubicBezTo>
                    <a:cubicBezTo>
                      <a:pt x="1078" y="895"/>
                      <a:pt x="1078" y="895"/>
                      <a:pt x="1078" y="895"/>
                    </a:cubicBezTo>
                    <a:cubicBezTo>
                      <a:pt x="1072" y="895"/>
                      <a:pt x="1072" y="895"/>
                      <a:pt x="1072" y="895"/>
                    </a:cubicBezTo>
                    <a:cubicBezTo>
                      <a:pt x="1072" y="881"/>
                      <a:pt x="1072" y="881"/>
                      <a:pt x="1072" y="881"/>
                    </a:cubicBezTo>
                    <a:cubicBezTo>
                      <a:pt x="1065" y="870"/>
                      <a:pt x="1065" y="870"/>
                      <a:pt x="1065" y="870"/>
                    </a:cubicBezTo>
                    <a:cubicBezTo>
                      <a:pt x="1060" y="867"/>
                      <a:pt x="1060" y="867"/>
                      <a:pt x="1060" y="867"/>
                    </a:cubicBezTo>
                    <a:cubicBezTo>
                      <a:pt x="1055" y="871"/>
                      <a:pt x="1055" y="871"/>
                      <a:pt x="1055" y="871"/>
                    </a:cubicBezTo>
                    <a:cubicBezTo>
                      <a:pt x="1050" y="870"/>
                      <a:pt x="1050" y="870"/>
                      <a:pt x="1050" y="870"/>
                    </a:cubicBezTo>
                    <a:cubicBezTo>
                      <a:pt x="1048" y="862"/>
                      <a:pt x="1048" y="862"/>
                      <a:pt x="1048" y="862"/>
                    </a:cubicBezTo>
                    <a:cubicBezTo>
                      <a:pt x="1041" y="858"/>
                      <a:pt x="1041" y="858"/>
                      <a:pt x="1041" y="858"/>
                    </a:cubicBezTo>
                    <a:cubicBezTo>
                      <a:pt x="1032" y="866"/>
                      <a:pt x="1032" y="866"/>
                      <a:pt x="1032" y="866"/>
                    </a:cubicBezTo>
                    <a:cubicBezTo>
                      <a:pt x="1030" y="870"/>
                      <a:pt x="1030" y="870"/>
                      <a:pt x="1030" y="870"/>
                    </a:cubicBezTo>
                    <a:cubicBezTo>
                      <a:pt x="1021" y="864"/>
                      <a:pt x="1021" y="864"/>
                      <a:pt x="1021" y="864"/>
                    </a:cubicBezTo>
                    <a:cubicBezTo>
                      <a:pt x="1027" y="856"/>
                      <a:pt x="1027" y="856"/>
                      <a:pt x="1027" y="856"/>
                    </a:cubicBezTo>
                    <a:cubicBezTo>
                      <a:pt x="1023" y="851"/>
                      <a:pt x="1023" y="851"/>
                      <a:pt x="1023" y="851"/>
                    </a:cubicBezTo>
                    <a:cubicBezTo>
                      <a:pt x="1016" y="853"/>
                      <a:pt x="1016" y="853"/>
                      <a:pt x="1016" y="853"/>
                    </a:cubicBezTo>
                    <a:cubicBezTo>
                      <a:pt x="1008" y="849"/>
                      <a:pt x="1008" y="849"/>
                      <a:pt x="1008" y="849"/>
                    </a:cubicBezTo>
                    <a:cubicBezTo>
                      <a:pt x="1003" y="844"/>
                      <a:pt x="1003" y="844"/>
                      <a:pt x="1003" y="844"/>
                    </a:cubicBezTo>
                    <a:cubicBezTo>
                      <a:pt x="1003" y="841"/>
                      <a:pt x="1003" y="841"/>
                      <a:pt x="1003" y="841"/>
                    </a:cubicBezTo>
                    <a:cubicBezTo>
                      <a:pt x="999" y="839"/>
                      <a:pt x="999" y="839"/>
                      <a:pt x="999" y="839"/>
                    </a:cubicBezTo>
                    <a:cubicBezTo>
                      <a:pt x="998" y="831"/>
                      <a:pt x="998" y="831"/>
                      <a:pt x="998" y="831"/>
                    </a:cubicBezTo>
                    <a:cubicBezTo>
                      <a:pt x="991" y="827"/>
                      <a:pt x="991" y="827"/>
                      <a:pt x="991" y="827"/>
                    </a:cubicBezTo>
                    <a:cubicBezTo>
                      <a:pt x="983" y="819"/>
                      <a:pt x="983" y="819"/>
                      <a:pt x="983" y="819"/>
                    </a:cubicBezTo>
                    <a:cubicBezTo>
                      <a:pt x="975" y="818"/>
                      <a:pt x="975" y="818"/>
                      <a:pt x="975" y="818"/>
                    </a:cubicBezTo>
                    <a:cubicBezTo>
                      <a:pt x="973" y="807"/>
                      <a:pt x="973" y="807"/>
                      <a:pt x="973" y="807"/>
                    </a:cubicBezTo>
                    <a:cubicBezTo>
                      <a:pt x="969" y="804"/>
                      <a:pt x="969" y="804"/>
                      <a:pt x="969" y="804"/>
                    </a:cubicBezTo>
                    <a:cubicBezTo>
                      <a:pt x="971" y="796"/>
                      <a:pt x="971" y="796"/>
                      <a:pt x="971" y="796"/>
                    </a:cubicBezTo>
                    <a:cubicBezTo>
                      <a:pt x="955" y="780"/>
                      <a:pt x="955" y="780"/>
                      <a:pt x="955" y="780"/>
                    </a:cubicBezTo>
                    <a:cubicBezTo>
                      <a:pt x="954" y="776"/>
                      <a:pt x="954" y="776"/>
                      <a:pt x="954" y="776"/>
                    </a:cubicBezTo>
                    <a:cubicBezTo>
                      <a:pt x="949" y="776"/>
                      <a:pt x="949" y="776"/>
                      <a:pt x="949" y="776"/>
                    </a:cubicBezTo>
                    <a:cubicBezTo>
                      <a:pt x="949" y="769"/>
                      <a:pt x="949" y="769"/>
                      <a:pt x="949" y="769"/>
                    </a:cubicBezTo>
                    <a:cubicBezTo>
                      <a:pt x="935" y="755"/>
                      <a:pt x="935" y="755"/>
                      <a:pt x="935" y="755"/>
                    </a:cubicBezTo>
                    <a:cubicBezTo>
                      <a:pt x="931" y="760"/>
                      <a:pt x="931" y="760"/>
                      <a:pt x="931" y="760"/>
                    </a:cubicBezTo>
                    <a:cubicBezTo>
                      <a:pt x="927" y="766"/>
                      <a:pt x="927" y="766"/>
                      <a:pt x="927" y="766"/>
                    </a:cubicBezTo>
                    <a:cubicBezTo>
                      <a:pt x="919" y="769"/>
                      <a:pt x="919" y="769"/>
                      <a:pt x="919" y="769"/>
                    </a:cubicBezTo>
                    <a:cubicBezTo>
                      <a:pt x="913" y="761"/>
                      <a:pt x="913" y="761"/>
                      <a:pt x="913" y="761"/>
                    </a:cubicBezTo>
                    <a:cubicBezTo>
                      <a:pt x="911" y="753"/>
                      <a:pt x="911" y="753"/>
                      <a:pt x="911" y="753"/>
                    </a:cubicBezTo>
                    <a:cubicBezTo>
                      <a:pt x="901" y="750"/>
                      <a:pt x="901" y="750"/>
                      <a:pt x="901" y="750"/>
                    </a:cubicBezTo>
                    <a:cubicBezTo>
                      <a:pt x="901" y="750"/>
                      <a:pt x="893" y="746"/>
                      <a:pt x="892" y="746"/>
                    </a:cubicBezTo>
                    <a:cubicBezTo>
                      <a:pt x="892" y="746"/>
                      <a:pt x="873" y="747"/>
                      <a:pt x="873" y="747"/>
                    </a:cubicBezTo>
                    <a:cubicBezTo>
                      <a:pt x="867" y="755"/>
                      <a:pt x="867" y="755"/>
                      <a:pt x="867" y="755"/>
                    </a:cubicBezTo>
                    <a:cubicBezTo>
                      <a:pt x="864" y="762"/>
                      <a:pt x="864" y="762"/>
                      <a:pt x="864" y="762"/>
                    </a:cubicBezTo>
                    <a:cubicBezTo>
                      <a:pt x="860" y="765"/>
                      <a:pt x="860" y="765"/>
                      <a:pt x="860" y="765"/>
                    </a:cubicBezTo>
                    <a:cubicBezTo>
                      <a:pt x="866" y="774"/>
                      <a:pt x="866" y="774"/>
                      <a:pt x="866" y="774"/>
                    </a:cubicBezTo>
                    <a:cubicBezTo>
                      <a:pt x="858" y="783"/>
                      <a:pt x="858" y="783"/>
                      <a:pt x="858" y="783"/>
                    </a:cubicBezTo>
                    <a:cubicBezTo>
                      <a:pt x="851" y="792"/>
                      <a:pt x="851" y="792"/>
                      <a:pt x="851" y="792"/>
                    </a:cubicBezTo>
                    <a:cubicBezTo>
                      <a:pt x="853" y="807"/>
                      <a:pt x="853" y="807"/>
                      <a:pt x="853" y="807"/>
                    </a:cubicBezTo>
                    <a:cubicBezTo>
                      <a:pt x="842" y="814"/>
                      <a:pt x="842" y="814"/>
                      <a:pt x="842" y="814"/>
                    </a:cubicBezTo>
                    <a:cubicBezTo>
                      <a:pt x="841" y="824"/>
                      <a:pt x="841" y="824"/>
                      <a:pt x="841" y="824"/>
                    </a:cubicBezTo>
                    <a:cubicBezTo>
                      <a:pt x="836" y="819"/>
                      <a:pt x="836" y="819"/>
                      <a:pt x="836" y="819"/>
                    </a:cubicBezTo>
                    <a:cubicBezTo>
                      <a:pt x="835" y="811"/>
                      <a:pt x="835" y="811"/>
                      <a:pt x="835" y="811"/>
                    </a:cubicBezTo>
                    <a:cubicBezTo>
                      <a:pt x="831" y="806"/>
                      <a:pt x="831" y="806"/>
                      <a:pt x="831" y="806"/>
                    </a:cubicBezTo>
                    <a:cubicBezTo>
                      <a:pt x="825" y="812"/>
                      <a:pt x="825" y="812"/>
                      <a:pt x="825" y="812"/>
                    </a:cubicBezTo>
                    <a:cubicBezTo>
                      <a:pt x="819" y="816"/>
                      <a:pt x="819" y="816"/>
                      <a:pt x="819" y="816"/>
                    </a:cubicBezTo>
                    <a:cubicBezTo>
                      <a:pt x="806" y="819"/>
                      <a:pt x="806" y="819"/>
                      <a:pt x="806" y="819"/>
                    </a:cubicBezTo>
                    <a:cubicBezTo>
                      <a:pt x="797" y="833"/>
                      <a:pt x="797" y="833"/>
                      <a:pt x="797" y="833"/>
                    </a:cubicBezTo>
                    <a:cubicBezTo>
                      <a:pt x="787" y="834"/>
                      <a:pt x="787" y="834"/>
                      <a:pt x="787" y="834"/>
                    </a:cubicBezTo>
                    <a:cubicBezTo>
                      <a:pt x="775" y="825"/>
                      <a:pt x="775" y="825"/>
                      <a:pt x="775" y="825"/>
                    </a:cubicBezTo>
                    <a:cubicBezTo>
                      <a:pt x="776" y="789"/>
                      <a:pt x="776" y="789"/>
                      <a:pt x="776" y="789"/>
                    </a:cubicBezTo>
                    <a:cubicBezTo>
                      <a:pt x="776" y="773"/>
                      <a:pt x="776" y="773"/>
                      <a:pt x="776" y="773"/>
                    </a:cubicBezTo>
                    <a:cubicBezTo>
                      <a:pt x="778" y="758"/>
                      <a:pt x="778" y="758"/>
                      <a:pt x="778" y="758"/>
                    </a:cubicBezTo>
                    <a:cubicBezTo>
                      <a:pt x="765" y="750"/>
                      <a:pt x="765" y="750"/>
                      <a:pt x="765" y="750"/>
                    </a:cubicBezTo>
                    <a:cubicBezTo>
                      <a:pt x="764" y="744"/>
                      <a:pt x="764" y="744"/>
                      <a:pt x="764" y="744"/>
                    </a:cubicBezTo>
                    <a:cubicBezTo>
                      <a:pt x="760" y="737"/>
                      <a:pt x="760" y="737"/>
                      <a:pt x="760" y="737"/>
                    </a:cubicBezTo>
                    <a:cubicBezTo>
                      <a:pt x="757" y="734"/>
                      <a:pt x="757" y="734"/>
                      <a:pt x="757" y="734"/>
                    </a:cubicBezTo>
                    <a:cubicBezTo>
                      <a:pt x="756" y="728"/>
                      <a:pt x="756" y="728"/>
                      <a:pt x="756" y="728"/>
                    </a:cubicBezTo>
                    <a:cubicBezTo>
                      <a:pt x="760" y="725"/>
                      <a:pt x="760" y="725"/>
                      <a:pt x="760" y="725"/>
                    </a:cubicBezTo>
                    <a:cubicBezTo>
                      <a:pt x="760" y="717"/>
                      <a:pt x="760" y="717"/>
                      <a:pt x="760" y="717"/>
                    </a:cubicBezTo>
                    <a:cubicBezTo>
                      <a:pt x="754" y="713"/>
                      <a:pt x="754" y="713"/>
                      <a:pt x="754" y="713"/>
                    </a:cubicBezTo>
                    <a:cubicBezTo>
                      <a:pt x="742" y="710"/>
                      <a:pt x="742" y="710"/>
                      <a:pt x="742" y="710"/>
                    </a:cubicBezTo>
                    <a:cubicBezTo>
                      <a:pt x="745" y="700"/>
                      <a:pt x="745" y="700"/>
                      <a:pt x="745" y="700"/>
                    </a:cubicBezTo>
                    <a:cubicBezTo>
                      <a:pt x="740" y="692"/>
                      <a:pt x="740" y="692"/>
                      <a:pt x="740" y="692"/>
                    </a:cubicBezTo>
                    <a:cubicBezTo>
                      <a:pt x="736" y="682"/>
                      <a:pt x="736" y="682"/>
                      <a:pt x="736" y="682"/>
                    </a:cubicBezTo>
                    <a:cubicBezTo>
                      <a:pt x="730" y="674"/>
                      <a:pt x="730" y="674"/>
                      <a:pt x="730" y="674"/>
                    </a:cubicBezTo>
                    <a:cubicBezTo>
                      <a:pt x="717" y="677"/>
                      <a:pt x="717" y="677"/>
                      <a:pt x="717" y="677"/>
                    </a:cubicBezTo>
                    <a:cubicBezTo>
                      <a:pt x="713" y="670"/>
                      <a:pt x="713" y="670"/>
                      <a:pt x="713" y="670"/>
                    </a:cubicBezTo>
                    <a:cubicBezTo>
                      <a:pt x="721" y="664"/>
                      <a:pt x="721" y="664"/>
                      <a:pt x="721" y="664"/>
                    </a:cubicBezTo>
                    <a:cubicBezTo>
                      <a:pt x="716" y="657"/>
                      <a:pt x="716" y="657"/>
                      <a:pt x="716" y="657"/>
                    </a:cubicBezTo>
                    <a:cubicBezTo>
                      <a:pt x="714" y="650"/>
                      <a:pt x="714" y="650"/>
                      <a:pt x="714" y="650"/>
                    </a:cubicBezTo>
                    <a:cubicBezTo>
                      <a:pt x="709" y="650"/>
                      <a:pt x="709" y="650"/>
                      <a:pt x="709" y="650"/>
                    </a:cubicBezTo>
                    <a:cubicBezTo>
                      <a:pt x="703" y="654"/>
                      <a:pt x="703" y="654"/>
                      <a:pt x="703" y="654"/>
                    </a:cubicBezTo>
                    <a:cubicBezTo>
                      <a:pt x="697" y="651"/>
                      <a:pt x="697" y="651"/>
                      <a:pt x="697" y="651"/>
                    </a:cubicBezTo>
                    <a:cubicBezTo>
                      <a:pt x="690" y="655"/>
                      <a:pt x="690" y="655"/>
                      <a:pt x="690" y="655"/>
                    </a:cubicBezTo>
                    <a:cubicBezTo>
                      <a:pt x="685" y="650"/>
                      <a:pt x="685" y="650"/>
                      <a:pt x="685" y="650"/>
                    </a:cubicBezTo>
                    <a:cubicBezTo>
                      <a:pt x="676" y="654"/>
                      <a:pt x="676" y="654"/>
                      <a:pt x="676" y="654"/>
                    </a:cubicBezTo>
                    <a:cubicBezTo>
                      <a:pt x="666" y="654"/>
                      <a:pt x="666" y="654"/>
                      <a:pt x="666" y="654"/>
                    </a:cubicBezTo>
                    <a:cubicBezTo>
                      <a:pt x="666" y="642"/>
                      <a:pt x="666" y="642"/>
                      <a:pt x="666" y="642"/>
                    </a:cubicBezTo>
                    <a:cubicBezTo>
                      <a:pt x="668" y="639"/>
                      <a:pt x="668" y="639"/>
                      <a:pt x="668" y="639"/>
                    </a:cubicBezTo>
                    <a:cubicBezTo>
                      <a:pt x="668" y="630"/>
                      <a:pt x="668" y="630"/>
                      <a:pt x="668" y="630"/>
                    </a:cubicBezTo>
                    <a:cubicBezTo>
                      <a:pt x="674" y="613"/>
                      <a:pt x="674" y="613"/>
                      <a:pt x="674" y="613"/>
                    </a:cubicBezTo>
                    <a:cubicBezTo>
                      <a:pt x="664" y="601"/>
                      <a:pt x="664" y="601"/>
                      <a:pt x="664" y="601"/>
                    </a:cubicBezTo>
                    <a:cubicBezTo>
                      <a:pt x="663" y="591"/>
                      <a:pt x="663" y="591"/>
                      <a:pt x="663" y="591"/>
                    </a:cubicBezTo>
                    <a:cubicBezTo>
                      <a:pt x="656" y="586"/>
                      <a:pt x="656" y="586"/>
                      <a:pt x="656" y="586"/>
                    </a:cubicBezTo>
                    <a:cubicBezTo>
                      <a:pt x="654" y="579"/>
                      <a:pt x="654" y="579"/>
                      <a:pt x="654" y="579"/>
                    </a:cubicBezTo>
                    <a:cubicBezTo>
                      <a:pt x="658" y="576"/>
                      <a:pt x="658" y="576"/>
                      <a:pt x="658" y="576"/>
                    </a:cubicBezTo>
                    <a:cubicBezTo>
                      <a:pt x="654" y="570"/>
                      <a:pt x="654" y="570"/>
                      <a:pt x="654" y="570"/>
                    </a:cubicBezTo>
                    <a:cubicBezTo>
                      <a:pt x="654" y="564"/>
                      <a:pt x="654" y="564"/>
                      <a:pt x="654" y="564"/>
                    </a:cubicBezTo>
                    <a:cubicBezTo>
                      <a:pt x="643" y="564"/>
                      <a:pt x="643" y="564"/>
                      <a:pt x="643" y="564"/>
                    </a:cubicBezTo>
                    <a:cubicBezTo>
                      <a:pt x="642" y="559"/>
                      <a:pt x="642" y="559"/>
                      <a:pt x="642" y="559"/>
                    </a:cubicBezTo>
                    <a:cubicBezTo>
                      <a:pt x="650" y="550"/>
                      <a:pt x="650" y="550"/>
                      <a:pt x="650" y="550"/>
                    </a:cubicBezTo>
                    <a:cubicBezTo>
                      <a:pt x="657" y="547"/>
                      <a:pt x="657" y="547"/>
                      <a:pt x="657" y="547"/>
                    </a:cubicBezTo>
                    <a:cubicBezTo>
                      <a:pt x="652" y="511"/>
                      <a:pt x="652" y="511"/>
                      <a:pt x="652" y="511"/>
                    </a:cubicBezTo>
                    <a:cubicBezTo>
                      <a:pt x="646" y="497"/>
                      <a:pt x="646" y="497"/>
                      <a:pt x="646" y="497"/>
                    </a:cubicBezTo>
                    <a:cubicBezTo>
                      <a:pt x="644" y="484"/>
                      <a:pt x="644" y="484"/>
                      <a:pt x="644" y="484"/>
                    </a:cubicBezTo>
                    <a:cubicBezTo>
                      <a:pt x="633" y="468"/>
                      <a:pt x="633" y="468"/>
                      <a:pt x="633" y="468"/>
                    </a:cubicBezTo>
                    <a:cubicBezTo>
                      <a:pt x="633" y="461"/>
                      <a:pt x="633" y="461"/>
                      <a:pt x="633" y="461"/>
                    </a:cubicBezTo>
                    <a:cubicBezTo>
                      <a:pt x="639" y="459"/>
                      <a:pt x="639" y="459"/>
                      <a:pt x="639" y="459"/>
                    </a:cubicBezTo>
                    <a:cubicBezTo>
                      <a:pt x="651" y="442"/>
                      <a:pt x="651" y="442"/>
                      <a:pt x="651" y="442"/>
                    </a:cubicBezTo>
                    <a:cubicBezTo>
                      <a:pt x="659" y="445"/>
                      <a:pt x="659" y="445"/>
                      <a:pt x="659" y="445"/>
                    </a:cubicBezTo>
                    <a:cubicBezTo>
                      <a:pt x="665" y="445"/>
                      <a:pt x="665" y="445"/>
                      <a:pt x="665" y="445"/>
                    </a:cubicBezTo>
                    <a:cubicBezTo>
                      <a:pt x="669" y="434"/>
                      <a:pt x="669" y="434"/>
                      <a:pt x="669" y="434"/>
                    </a:cubicBezTo>
                    <a:cubicBezTo>
                      <a:pt x="664" y="428"/>
                      <a:pt x="664" y="428"/>
                      <a:pt x="664" y="428"/>
                    </a:cubicBezTo>
                    <a:cubicBezTo>
                      <a:pt x="667" y="417"/>
                      <a:pt x="667" y="417"/>
                      <a:pt x="667" y="417"/>
                    </a:cubicBezTo>
                    <a:cubicBezTo>
                      <a:pt x="672" y="417"/>
                      <a:pt x="672" y="417"/>
                      <a:pt x="672" y="417"/>
                    </a:cubicBezTo>
                    <a:cubicBezTo>
                      <a:pt x="672" y="402"/>
                      <a:pt x="672" y="402"/>
                      <a:pt x="672" y="402"/>
                    </a:cubicBezTo>
                    <a:cubicBezTo>
                      <a:pt x="686" y="389"/>
                      <a:pt x="686" y="389"/>
                      <a:pt x="686" y="389"/>
                    </a:cubicBezTo>
                    <a:cubicBezTo>
                      <a:pt x="688" y="383"/>
                      <a:pt x="688" y="383"/>
                      <a:pt x="688" y="383"/>
                    </a:cubicBezTo>
                    <a:cubicBezTo>
                      <a:pt x="691" y="383"/>
                      <a:pt x="691" y="383"/>
                      <a:pt x="691" y="383"/>
                    </a:cubicBezTo>
                    <a:cubicBezTo>
                      <a:pt x="692" y="371"/>
                      <a:pt x="692" y="371"/>
                      <a:pt x="692" y="371"/>
                    </a:cubicBezTo>
                    <a:cubicBezTo>
                      <a:pt x="684" y="373"/>
                      <a:pt x="684" y="373"/>
                      <a:pt x="684" y="373"/>
                    </a:cubicBezTo>
                    <a:cubicBezTo>
                      <a:pt x="679" y="363"/>
                      <a:pt x="679" y="363"/>
                      <a:pt x="679" y="363"/>
                    </a:cubicBezTo>
                    <a:cubicBezTo>
                      <a:pt x="677" y="351"/>
                      <a:pt x="677" y="351"/>
                      <a:pt x="677" y="351"/>
                    </a:cubicBezTo>
                    <a:cubicBezTo>
                      <a:pt x="663" y="338"/>
                      <a:pt x="663" y="338"/>
                      <a:pt x="663" y="338"/>
                    </a:cubicBezTo>
                    <a:cubicBezTo>
                      <a:pt x="661" y="333"/>
                      <a:pt x="661" y="333"/>
                      <a:pt x="661" y="333"/>
                    </a:cubicBezTo>
                    <a:cubicBezTo>
                      <a:pt x="652" y="331"/>
                      <a:pt x="652" y="331"/>
                      <a:pt x="652" y="331"/>
                    </a:cubicBezTo>
                    <a:cubicBezTo>
                      <a:pt x="649" y="324"/>
                      <a:pt x="649" y="324"/>
                      <a:pt x="649" y="324"/>
                    </a:cubicBezTo>
                    <a:cubicBezTo>
                      <a:pt x="650" y="312"/>
                      <a:pt x="650" y="312"/>
                      <a:pt x="650" y="312"/>
                    </a:cubicBezTo>
                    <a:cubicBezTo>
                      <a:pt x="641" y="301"/>
                      <a:pt x="641" y="301"/>
                      <a:pt x="641" y="301"/>
                    </a:cubicBezTo>
                    <a:cubicBezTo>
                      <a:pt x="646" y="292"/>
                      <a:pt x="646" y="292"/>
                      <a:pt x="646" y="292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8" y="276"/>
                      <a:pt x="638" y="276"/>
                      <a:pt x="638" y="276"/>
                    </a:cubicBezTo>
                    <a:cubicBezTo>
                      <a:pt x="634" y="278"/>
                      <a:pt x="629" y="276"/>
                      <a:pt x="627" y="279"/>
                    </a:cubicBezTo>
                    <a:cubicBezTo>
                      <a:pt x="626" y="281"/>
                      <a:pt x="626" y="290"/>
                      <a:pt x="630" y="290"/>
                    </a:cubicBezTo>
                    <a:cubicBezTo>
                      <a:pt x="633" y="291"/>
                      <a:pt x="640" y="288"/>
                      <a:pt x="637" y="293"/>
                    </a:cubicBezTo>
                    <a:cubicBezTo>
                      <a:pt x="633" y="298"/>
                      <a:pt x="622" y="306"/>
                      <a:pt x="618" y="308"/>
                    </a:cubicBezTo>
                    <a:cubicBezTo>
                      <a:pt x="615" y="309"/>
                      <a:pt x="610" y="313"/>
                      <a:pt x="606" y="316"/>
                    </a:cubicBezTo>
                    <a:cubicBezTo>
                      <a:pt x="601" y="319"/>
                      <a:pt x="593" y="322"/>
                      <a:pt x="594" y="320"/>
                    </a:cubicBezTo>
                    <a:cubicBezTo>
                      <a:pt x="596" y="317"/>
                      <a:pt x="598" y="316"/>
                      <a:pt x="600" y="313"/>
                    </a:cubicBezTo>
                    <a:cubicBezTo>
                      <a:pt x="601" y="310"/>
                      <a:pt x="603" y="308"/>
                      <a:pt x="606" y="304"/>
                    </a:cubicBezTo>
                    <a:cubicBezTo>
                      <a:pt x="609" y="300"/>
                      <a:pt x="611" y="296"/>
                      <a:pt x="614" y="292"/>
                    </a:cubicBezTo>
                    <a:cubicBezTo>
                      <a:pt x="617" y="288"/>
                      <a:pt x="619" y="285"/>
                      <a:pt x="620" y="282"/>
                    </a:cubicBezTo>
                    <a:cubicBezTo>
                      <a:pt x="621" y="279"/>
                      <a:pt x="623" y="274"/>
                      <a:pt x="625" y="267"/>
                    </a:cubicBezTo>
                    <a:cubicBezTo>
                      <a:pt x="627" y="261"/>
                      <a:pt x="626" y="260"/>
                      <a:pt x="631" y="253"/>
                    </a:cubicBezTo>
                    <a:cubicBezTo>
                      <a:pt x="636" y="246"/>
                      <a:pt x="637" y="248"/>
                      <a:pt x="639" y="243"/>
                    </a:cubicBezTo>
                    <a:cubicBezTo>
                      <a:pt x="641" y="239"/>
                      <a:pt x="640" y="236"/>
                      <a:pt x="645" y="232"/>
                    </a:cubicBezTo>
                    <a:cubicBezTo>
                      <a:pt x="649" y="228"/>
                      <a:pt x="651" y="223"/>
                      <a:pt x="650" y="213"/>
                    </a:cubicBezTo>
                    <a:cubicBezTo>
                      <a:pt x="649" y="202"/>
                      <a:pt x="647" y="207"/>
                      <a:pt x="646" y="202"/>
                    </a:cubicBezTo>
                    <a:cubicBezTo>
                      <a:pt x="645" y="196"/>
                      <a:pt x="644" y="194"/>
                      <a:pt x="643" y="191"/>
                    </a:cubicBezTo>
                    <a:cubicBezTo>
                      <a:pt x="642" y="189"/>
                      <a:pt x="635" y="182"/>
                      <a:pt x="632" y="181"/>
                    </a:cubicBezTo>
                    <a:cubicBezTo>
                      <a:pt x="629" y="180"/>
                      <a:pt x="623" y="178"/>
                      <a:pt x="617" y="172"/>
                    </a:cubicBezTo>
                    <a:cubicBezTo>
                      <a:pt x="611" y="165"/>
                      <a:pt x="608" y="164"/>
                      <a:pt x="604" y="168"/>
                    </a:cubicBezTo>
                    <a:cubicBezTo>
                      <a:pt x="600" y="172"/>
                      <a:pt x="591" y="171"/>
                      <a:pt x="584" y="173"/>
                    </a:cubicBezTo>
                    <a:cubicBezTo>
                      <a:pt x="577" y="175"/>
                      <a:pt x="582" y="179"/>
                      <a:pt x="577" y="184"/>
                    </a:cubicBezTo>
                    <a:cubicBezTo>
                      <a:pt x="572" y="189"/>
                      <a:pt x="564" y="187"/>
                      <a:pt x="566" y="184"/>
                    </a:cubicBezTo>
                    <a:cubicBezTo>
                      <a:pt x="568" y="181"/>
                      <a:pt x="572" y="167"/>
                      <a:pt x="570" y="167"/>
                    </a:cubicBezTo>
                    <a:cubicBezTo>
                      <a:pt x="568" y="166"/>
                      <a:pt x="558" y="164"/>
                      <a:pt x="555" y="166"/>
                    </a:cubicBezTo>
                    <a:cubicBezTo>
                      <a:pt x="552" y="167"/>
                      <a:pt x="541" y="167"/>
                      <a:pt x="548" y="160"/>
                    </a:cubicBezTo>
                    <a:cubicBezTo>
                      <a:pt x="556" y="154"/>
                      <a:pt x="555" y="153"/>
                      <a:pt x="548" y="149"/>
                    </a:cubicBezTo>
                    <a:cubicBezTo>
                      <a:pt x="541" y="144"/>
                      <a:pt x="534" y="144"/>
                      <a:pt x="527" y="150"/>
                    </a:cubicBezTo>
                    <a:cubicBezTo>
                      <a:pt x="519" y="156"/>
                      <a:pt x="518" y="164"/>
                      <a:pt x="513" y="176"/>
                    </a:cubicBezTo>
                    <a:cubicBezTo>
                      <a:pt x="508" y="187"/>
                      <a:pt x="510" y="187"/>
                      <a:pt x="513" y="192"/>
                    </a:cubicBezTo>
                    <a:cubicBezTo>
                      <a:pt x="516" y="198"/>
                      <a:pt x="509" y="199"/>
                      <a:pt x="505" y="200"/>
                    </a:cubicBezTo>
                    <a:cubicBezTo>
                      <a:pt x="501" y="200"/>
                      <a:pt x="495" y="201"/>
                      <a:pt x="496" y="206"/>
                    </a:cubicBezTo>
                    <a:cubicBezTo>
                      <a:pt x="497" y="211"/>
                      <a:pt x="496" y="213"/>
                      <a:pt x="492" y="214"/>
                    </a:cubicBezTo>
                    <a:cubicBezTo>
                      <a:pt x="488" y="216"/>
                      <a:pt x="484" y="222"/>
                      <a:pt x="480" y="226"/>
                    </a:cubicBezTo>
                    <a:cubicBezTo>
                      <a:pt x="475" y="229"/>
                      <a:pt x="468" y="225"/>
                      <a:pt x="465" y="220"/>
                    </a:cubicBezTo>
                    <a:cubicBezTo>
                      <a:pt x="462" y="215"/>
                      <a:pt x="442" y="220"/>
                      <a:pt x="436" y="225"/>
                    </a:cubicBezTo>
                    <a:cubicBezTo>
                      <a:pt x="431" y="229"/>
                      <a:pt x="440" y="235"/>
                      <a:pt x="435" y="236"/>
                    </a:cubicBezTo>
                    <a:cubicBezTo>
                      <a:pt x="430" y="237"/>
                      <a:pt x="420" y="244"/>
                      <a:pt x="413" y="243"/>
                    </a:cubicBezTo>
                    <a:cubicBezTo>
                      <a:pt x="406" y="243"/>
                      <a:pt x="399" y="252"/>
                      <a:pt x="394" y="258"/>
                    </a:cubicBezTo>
                    <a:cubicBezTo>
                      <a:pt x="389" y="264"/>
                      <a:pt x="387" y="258"/>
                      <a:pt x="379" y="258"/>
                    </a:cubicBezTo>
                    <a:cubicBezTo>
                      <a:pt x="372" y="258"/>
                      <a:pt x="378" y="266"/>
                      <a:pt x="379" y="271"/>
                    </a:cubicBezTo>
                    <a:cubicBezTo>
                      <a:pt x="380" y="277"/>
                      <a:pt x="371" y="278"/>
                      <a:pt x="368" y="275"/>
                    </a:cubicBezTo>
                    <a:cubicBezTo>
                      <a:pt x="366" y="273"/>
                      <a:pt x="361" y="279"/>
                      <a:pt x="365" y="283"/>
                    </a:cubicBezTo>
                    <a:cubicBezTo>
                      <a:pt x="369" y="287"/>
                      <a:pt x="371" y="290"/>
                      <a:pt x="365" y="290"/>
                    </a:cubicBezTo>
                    <a:cubicBezTo>
                      <a:pt x="360" y="290"/>
                      <a:pt x="368" y="300"/>
                      <a:pt x="371" y="301"/>
                    </a:cubicBezTo>
                    <a:cubicBezTo>
                      <a:pt x="374" y="301"/>
                      <a:pt x="385" y="311"/>
                      <a:pt x="369" y="313"/>
                    </a:cubicBezTo>
                    <a:cubicBezTo>
                      <a:pt x="353" y="315"/>
                      <a:pt x="349" y="317"/>
                      <a:pt x="343" y="318"/>
                    </a:cubicBezTo>
                    <a:cubicBezTo>
                      <a:pt x="337" y="319"/>
                      <a:pt x="322" y="318"/>
                      <a:pt x="309" y="317"/>
                    </a:cubicBezTo>
                    <a:cubicBezTo>
                      <a:pt x="297" y="317"/>
                      <a:pt x="294" y="328"/>
                      <a:pt x="300" y="338"/>
                    </a:cubicBezTo>
                    <a:cubicBezTo>
                      <a:pt x="305" y="347"/>
                      <a:pt x="297" y="351"/>
                      <a:pt x="299" y="359"/>
                    </a:cubicBezTo>
                    <a:cubicBezTo>
                      <a:pt x="302" y="367"/>
                      <a:pt x="312" y="373"/>
                      <a:pt x="317" y="379"/>
                    </a:cubicBezTo>
                    <a:cubicBezTo>
                      <a:pt x="322" y="384"/>
                      <a:pt x="333" y="397"/>
                      <a:pt x="329" y="403"/>
                    </a:cubicBezTo>
                    <a:cubicBezTo>
                      <a:pt x="325" y="410"/>
                      <a:pt x="322" y="415"/>
                      <a:pt x="323" y="421"/>
                    </a:cubicBezTo>
                    <a:cubicBezTo>
                      <a:pt x="324" y="427"/>
                      <a:pt x="327" y="442"/>
                      <a:pt x="324" y="444"/>
                    </a:cubicBezTo>
                    <a:cubicBezTo>
                      <a:pt x="321" y="446"/>
                      <a:pt x="319" y="461"/>
                      <a:pt x="316" y="455"/>
                    </a:cubicBezTo>
                    <a:cubicBezTo>
                      <a:pt x="313" y="450"/>
                      <a:pt x="317" y="443"/>
                      <a:pt x="319" y="432"/>
                    </a:cubicBezTo>
                    <a:cubicBezTo>
                      <a:pt x="321" y="421"/>
                      <a:pt x="316" y="427"/>
                      <a:pt x="314" y="424"/>
                    </a:cubicBezTo>
                    <a:cubicBezTo>
                      <a:pt x="312" y="421"/>
                      <a:pt x="314" y="417"/>
                      <a:pt x="319" y="408"/>
                    </a:cubicBezTo>
                    <a:cubicBezTo>
                      <a:pt x="325" y="400"/>
                      <a:pt x="325" y="398"/>
                      <a:pt x="322" y="394"/>
                    </a:cubicBezTo>
                    <a:cubicBezTo>
                      <a:pt x="318" y="389"/>
                      <a:pt x="307" y="394"/>
                      <a:pt x="303" y="390"/>
                    </a:cubicBezTo>
                    <a:cubicBezTo>
                      <a:pt x="298" y="386"/>
                      <a:pt x="293" y="378"/>
                      <a:pt x="289" y="369"/>
                    </a:cubicBezTo>
                    <a:cubicBezTo>
                      <a:pt x="286" y="363"/>
                      <a:pt x="278" y="362"/>
                      <a:pt x="270" y="363"/>
                    </a:cubicBezTo>
                    <a:close/>
                    <a:moveTo>
                      <a:pt x="502" y="80"/>
                    </a:moveTo>
                    <a:cubicBezTo>
                      <a:pt x="502" y="80"/>
                      <a:pt x="502" y="80"/>
                      <a:pt x="502" y="80"/>
                    </a:cubicBezTo>
                    <a:cubicBezTo>
                      <a:pt x="498" y="86"/>
                      <a:pt x="498" y="91"/>
                      <a:pt x="498" y="94"/>
                    </a:cubicBezTo>
                    <a:cubicBezTo>
                      <a:pt x="498" y="97"/>
                      <a:pt x="498" y="109"/>
                      <a:pt x="495" y="116"/>
                    </a:cubicBezTo>
                    <a:cubicBezTo>
                      <a:pt x="492" y="123"/>
                      <a:pt x="491" y="134"/>
                      <a:pt x="491" y="138"/>
                    </a:cubicBezTo>
                    <a:cubicBezTo>
                      <a:pt x="491" y="143"/>
                      <a:pt x="500" y="141"/>
                      <a:pt x="505" y="135"/>
                    </a:cubicBezTo>
                    <a:cubicBezTo>
                      <a:pt x="509" y="129"/>
                      <a:pt x="515" y="128"/>
                      <a:pt x="521" y="128"/>
                    </a:cubicBezTo>
                    <a:cubicBezTo>
                      <a:pt x="526" y="128"/>
                      <a:pt x="538" y="115"/>
                      <a:pt x="538" y="110"/>
                    </a:cubicBezTo>
                    <a:cubicBezTo>
                      <a:pt x="539" y="106"/>
                      <a:pt x="529" y="93"/>
                      <a:pt x="525" y="89"/>
                    </a:cubicBezTo>
                    <a:cubicBezTo>
                      <a:pt x="521" y="85"/>
                      <a:pt x="517" y="86"/>
                      <a:pt x="516" y="87"/>
                    </a:cubicBezTo>
                    <a:cubicBezTo>
                      <a:pt x="514" y="88"/>
                      <a:pt x="512" y="88"/>
                      <a:pt x="512" y="84"/>
                    </a:cubicBezTo>
                    <a:cubicBezTo>
                      <a:pt x="511" y="80"/>
                      <a:pt x="509" y="79"/>
                      <a:pt x="506" y="78"/>
                    </a:cubicBezTo>
                    <a:cubicBezTo>
                      <a:pt x="503" y="78"/>
                      <a:pt x="502" y="80"/>
                      <a:pt x="502" y="80"/>
                    </a:cubicBezTo>
                    <a:close/>
                    <a:moveTo>
                      <a:pt x="438" y="63"/>
                    </a:moveTo>
                    <a:cubicBezTo>
                      <a:pt x="438" y="63"/>
                      <a:pt x="438" y="63"/>
                      <a:pt x="438" y="63"/>
                    </a:cubicBezTo>
                    <a:cubicBezTo>
                      <a:pt x="436" y="65"/>
                      <a:pt x="435" y="73"/>
                      <a:pt x="431" y="72"/>
                    </a:cubicBezTo>
                    <a:cubicBezTo>
                      <a:pt x="428" y="72"/>
                      <a:pt x="418" y="67"/>
                      <a:pt x="415" y="65"/>
                    </a:cubicBezTo>
                    <a:cubicBezTo>
                      <a:pt x="413" y="62"/>
                      <a:pt x="415" y="56"/>
                      <a:pt x="420" y="57"/>
                    </a:cubicBezTo>
                    <a:cubicBezTo>
                      <a:pt x="425" y="57"/>
                      <a:pt x="432" y="57"/>
                      <a:pt x="426" y="50"/>
                    </a:cubicBezTo>
                    <a:cubicBezTo>
                      <a:pt x="420" y="43"/>
                      <a:pt x="420" y="44"/>
                      <a:pt x="425" y="37"/>
                    </a:cubicBezTo>
                    <a:cubicBezTo>
                      <a:pt x="431" y="30"/>
                      <a:pt x="430" y="25"/>
                      <a:pt x="429" y="20"/>
                    </a:cubicBezTo>
                    <a:cubicBezTo>
                      <a:pt x="428" y="15"/>
                      <a:pt x="442" y="15"/>
                      <a:pt x="443" y="11"/>
                    </a:cubicBezTo>
                    <a:cubicBezTo>
                      <a:pt x="443" y="7"/>
                      <a:pt x="445" y="0"/>
                      <a:pt x="451" y="8"/>
                    </a:cubicBezTo>
                    <a:cubicBezTo>
                      <a:pt x="457" y="16"/>
                      <a:pt x="459" y="20"/>
                      <a:pt x="463" y="22"/>
                    </a:cubicBezTo>
                    <a:cubicBezTo>
                      <a:pt x="466" y="23"/>
                      <a:pt x="461" y="26"/>
                      <a:pt x="460" y="30"/>
                    </a:cubicBezTo>
                    <a:cubicBezTo>
                      <a:pt x="459" y="34"/>
                      <a:pt x="462" y="41"/>
                      <a:pt x="462" y="43"/>
                    </a:cubicBezTo>
                    <a:cubicBezTo>
                      <a:pt x="461" y="45"/>
                      <a:pt x="448" y="50"/>
                      <a:pt x="448" y="51"/>
                    </a:cubicBezTo>
                    <a:cubicBezTo>
                      <a:pt x="448" y="52"/>
                      <a:pt x="457" y="52"/>
                      <a:pt x="462" y="49"/>
                    </a:cubicBezTo>
                    <a:cubicBezTo>
                      <a:pt x="466" y="47"/>
                      <a:pt x="467" y="48"/>
                      <a:pt x="466" y="53"/>
                    </a:cubicBezTo>
                    <a:cubicBezTo>
                      <a:pt x="466" y="58"/>
                      <a:pt x="474" y="61"/>
                      <a:pt x="475" y="57"/>
                    </a:cubicBezTo>
                    <a:cubicBezTo>
                      <a:pt x="476" y="53"/>
                      <a:pt x="484" y="56"/>
                      <a:pt x="486" y="64"/>
                    </a:cubicBezTo>
                    <a:cubicBezTo>
                      <a:pt x="488" y="72"/>
                      <a:pt x="486" y="80"/>
                      <a:pt x="486" y="84"/>
                    </a:cubicBezTo>
                    <a:cubicBezTo>
                      <a:pt x="486" y="88"/>
                      <a:pt x="489" y="91"/>
                      <a:pt x="490" y="96"/>
                    </a:cubicBezTo>
                    <a:cubicBezTo>
                      <a:pt x="490" y="102"/>
                      <a:pt x="479" y="108"/>
                      <a:pt x="475" y="108"/>
                    </a:cubicBezTo>
                    <a:cubicBezTo>
                      <a:pt x="470" y="108"/>
                      <a:pt x="457" y="96"/>
                      <a:pt x="451" y="97"/>
                    </a:cubicBezTo>
                    <a:cubicBezTo>
                      <a:pt x="445" y="98"/>
                      <a:pt x="443" y="91"/>
                      <a:pt x="441" y="86"/>
                    </a:cubicBezTo>
                    <a:cubicBezTo>
                      <a:pt x="439" y="82"/>
                      <a:pt x="436" y="83"/>
                      <a:pt x="436" y="78"/>
                    </a:cubicBezTo>
                    <a:cubicBezTo>
                      <a:pt x="437" y="73"/>
                      <a:pt x="443" y="69"/>
                      <a:pt x="442" y="66"/>
                    </a:cubicBezTo>
                    <a:cubicBezTo>
                      <a:pt x="440" y="63"/>
                      <a:pt x="438" y="63"/>
                      <a:pt x="438" y="6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" name="Freeform 147"/>
            <p:cNvSpPr>
              <a:spLocks/>
            </p:cNvSpPr>
            <p:nvPr/>
          </p:nvSpPr>
          <p:spPr bwMode="auto">
            <a:xfrm>
              <a:off x="207149" y="3855694"/>
              <a:ext cx="303057" cy="322505"/>
            </a:xfrm>
            <a:custGeom>
              <a:avLst/>
              <a:gdLst>
                <a:gd name="T0" fmla="*/ 20 w 92"/>
                <a:gd name="T1" fmla="*/ 14 h 98"/>
                <a:gd name="T2" fmla="*/ 11 w 92"/>
                <a:gd name="T3" fmla="*/ 6 h 98"/>
                <a:gd name="T4" fmla="*/ 17 w 92"/>
                <a:gd name="T5" fmla="*/ 1 h 98"/>
                <a:gd name="T6" fmla="*/ 24 w 92"/>
                <a:gd name="T7" fmla="*/ 4 h 98"/>
                <a:gd name="T8" fmla="*/ 35 w 92"/>
                <a:gd name="T9" fmla="*/ 7 h 98"/>
                <a:gd name="T10" fmla="*/ 44 w 92"/>
                <a:gd name="T11" fmla="*/ 11 h 98"/>
                <a:gd name="T12" fmla="*/ 48 w 92"/>
                <a:gd name="T13" fmla="*/ 16 h 98"/>
                <a:gd name="T14" fmla="*/ 50 w 92"/>
                <a:gd name="T15" fmla="*/ 18 h 98"/>
                <a:gd name="T16" fmla="*/ 50 w 92"/>
                <a:gd name="T17" fmla="*/ 11 h 98"/>
                <a:gd name="T18" fmla="*/ 55 w 92"/>
                <a:gd name="T19" fmla="*/ 6 h 98"/>
                <a:gd name="T20" fmla="*/ 61 w 92"/>
                <a:gd name="T21" fmla="*/ 12 h 98"/>
                <a:gd name="T22" fmla="*/ 66 w 92"/>
                <a:gd name="T23" fmla="*/ 24 h 98"/>
                <a:gd name="T24" fmla="*/ 67 w 92"/>
                <a:gd name="T25" fmla="*/ 33 h 98"/>
                <a:gd name="T26" fmla="*/ 66 w 92"/>
                <a:gd name="T27" fmla="*/ 35 h 98"/>
                <a:gd name="T28" fmla="*/ 68 w 92"/>
                <a:gd name="T29" fmla="*/ 37 h 98"/>
                <a:gd name="T30" fmla="*/ 67 w 92"/>
                <a:gd name="T31" fmla="*/ 40 h 98"/>
                <a:gd name="T32" fmla="*/ 67 w 92"/>
                <a:gd name="T33" fmla="*/ 44 h 98"/>
                <a:gd name="T34" fmla="*/ 66 w 92"/>
                <a:gd name="T35" fmla="*/ 51 h 98"/>
                <a:gd name="T36" fmla="*/ 61 w 92"/>
                <a:gd name="T37" fmla="*/ 57 h 98"/>
                <a:gd name="T38" fmla="*/ 60 w 92"/>
                <a:gd name="T39" fmla="*/ 63 h 98"/>
                <a:gd name="T40" fmla="*/ 63 w 92"/>
                <a:gd name="T41" fmla="*/ 70 h 98"/>
                <a:gd name="T42" fmla="*/ 68 w 92"/>
                <a:gd name="T43" fmla="*/ 49 h 98"/>
                <a:gd name="T44" fmla="*/ 73 w 92"/>
                <a:gd name="T45" fmla="*/ 37 h 98"/>
                <a:gd name="T46" fmla="*/ 74 w 92"/>
                <a:gd name="T47" fmla="*/ 38 h 98"/>
                <a:gd name="T48" fmla="*/ 69 w 92"/>
                <a:gd name="T49" fmla="*/ 49 h 98"/>
                <a:gd name="T50" fmla="*/ 66 w 92"/>
                <a:gd name="T51" fmla="*/ 60 h 98"/>
                <a:gd name="T52" fmla="*/ 66 w 92"/>
                <a:gd name="T53" fmla="*/ 72 h 98"/>
                <a:gd name="T54" fmla="*/ 76 w 92"/>
                <a:gd name="T55" fmla="*/ 74 h 98"/>
                <a:gd name="T56" fmla="*/ 77 w 92"/>
                <a:gd name="T57" fmla="*/ 80 h 98"/>
                <a:gd name="T58" fmla="*/ 84 w 92"/>
                <a:gd name="T59" fmla="*/ 82 h 98"/>
                <a:gd name="T60" fmla="*/ 89 w 92"/>
                <a:gd name="T61" fmla="*/ 89 h 98"/>
                <a:gd name="T62" fmla="*/ 87 w 92"/>
                <a:gd name="T63" fmla="*/ 91 h 98"/>
                <a:gd name="T64" fmla="*/ 83 w 92"/>
                <a:gd name="T65" fmla="*/ 92 h 98"/>
                <a:gd name="T66" fmla="*/ 78 w 92"/>
                <a:gd name="T67" fmla="*/ 92 h 98"/>
                <a:gd name="T68" fmla="*/ 78 w 92"/>
                <a:gd name="T69" fmla="*/ 96 h 98"/>
                <a:gd name="T70" fmla="*/ 73 w 92"/>
                <a:gd name="T71" fmla="*/ 95 h 98"/>
                <a:gd name="T72" fmla="*/ 71 w 92"/>
                <a:gd name="T73" fmla="*/ 90 h 98"/>
                <a:gd name="T74" fmla="*/ 66 w 92"/>
                <a:gd name="T75" fmla="*/ 90 h 98"/>
                <a:gd name="T76" fmla="*/ 63 w 92"/>
                <a:gd name="T77" fmla="*/ 86 h 98"/>
                <a:gd name="T78" fmla="*/ 54 w 92"/>
                <a:gd name="T79" fmla="*/ 75 h 98"/>
                <a:gd name="T80" fmla="*/ 51 w 92"/>
                <a:gd name="T81" fmla="*/ 76 h 98"/>
                <a:gd name="T82" fmla="*/ 47 w 92"/>
                <a:gd name="T83" fmla="*/ 75 h 98"/>
                <a:gd name="T84" fmla="*/ 41 w 92"/>
                <a:gd name="T85" fmla="*/ 72 h 98"/>
                <a:gd name="T86" fmla="*/ 37 w 92"/>
                <a:gd name="T87" fmla="*/ 69 h 98"/>
                <a:gd name="T88" fmla="*/ 28 w 92"/>
                <a:gd name="T89" fmla="*/ 64 h 98"/>
                <a:gd name="T90" fmla="*/ 19 w 92"/>
                <a:gd name="T91" fmla="*/ 65 h 98"/>
                <a:gd name="T92" fmla="*/ 12 w 92"/>
                <a:gd name="T93" fmla="*/ 63 h 98"/>
                <a:gd name="T94" fmla="*/ 5 w 92"/>
                <a:gd name="T95" fmla="*/ 58 h 98"/>
                <a:gd name="T96" fmla="*/ 2 w 92"/>
                <a:gd name="T97" fmla="*/ 53 h 98"/>
                <a:gd name="T98" fmla="*/ 1 w 92"/>
                <a:gd name="T99" fmla="*/ 48 h 98"/>
                <a:gd name="T100" fmla="*/ 4 w 92"/>
                <a:gd name="T101" fmla="*/ 45 h 98"/>
                <a:gd name="T102" fmla="*/ 5 w 92"/>
                <a:gd name="T103" fmla="*/ 45 h 98"/>
                <a:gd name="T104" fmla="*/ 11 w 92"/>
                <a:gd name="T105" fmla="*/ 41 h 98"/>
                <a:gd name="T106" fmla="*/ 18 w 92"/>
                <a:gd name="T107" fmla="*/ 37 h 98"/>
                <a:gd name="T108" fmla="*/ 21 w 92"/>
                <a:gd name="T109" fmla="*/ 33 h 98"/>
                <a:gd name="T110" fmla="*/ 21 w 92"/>
                <a:gd name="T111" fmla="*/ 31 h 98"/>
                <a:gd name="T112" fmla="*/ 25 w 92"/>
                <a:gd name="T113" fmla="*/ 29 h 98"/>
                <a:gd name="T114" fmla="*/ 22 w 92"/>
                <a:gd name="T115" fmla="*/ 25 h 98"/>
                <a:gd name="T116" fmla="*/ 17 w 92"/>
                <a:gd name="T117" fmla="*/ 24 h 98"/>
                <a:gd name="T118" fmla="*/ 18 w 92"/>
                <a:gd name="T11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" h="98">
                  <a:moveTo>
                    <a:pt x="20" y="15"/>
                  </a:moveTo>
                  <a:cubicBezTo>
                    <a:pt x="20" y="15"/>
                    <a:pt x="20" y="14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5" y="16"/>
                    <a:pt x="25" y="16"/>
                  </a:cubicBezTo>
                  <a:cubicBezTo>
                    <a:pt x="25" y="16"/>
                    <a:pt x="26" y="16"/>
                    <a:pt x="26" y="15"/>
                  </a:cubicBezTo>
                  <a:cubicBezTo>
                    <a:pt x="25" y="15"/>
                    <a:pt x="24" y="15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2" y="15"/>
                    <a:pt x="22" y="14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2"/>
                    <a:pt x="18" y="12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4"/>
                    <a:pt x="9" y="3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1"/>
                    <a:pt x="10" y="1"/>
                    <a:pt x="11" y="1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2"/>
                    <a:pt x="18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1" y="3"/>
                    <a:pt x="20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5"/>
                    <a:pt x="24" y="5"/>
                    <a:pt x="24" y="5"/>
                  </a:cubicBezTo>
                  <a:cubicBezTo>
                    <a:pt x="24" y="5"/>
                    <a:pt x="24" y="4"/>
                    <a:pt x="24" y="4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5" y="4"/>
                    <a:pt x="26" y="4"/>
                    <a:pt x="26" y="4"/>
                  </a:cubicBezTo>
                  <a:cubicBezTo>
                    <a:pt x="27" y="4"/>
                    <a:pt x="28" y="4"/>
                    <a:pt x="28" y="4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2" y="5"/>
                    <a:pt x="32" y="6"/>
                    <a:pt x="33" y="6"/>
                  </a:cubicBezTo>
                  <a:cubicBezTo>
                    <a:pt x="33" y="6"/>
                    <a:pt x="32" y="6"/>
                    <a:pt x="33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6" y="7"/>
                    <a:pt x="36" y="8"/>
                  </a:cubicBezTo>
                  <a:cubicBezTo>
                    <a:pt x="36" y="9"/>
                    <a:pt x="36" y="8"/>
                    <a:pt x="37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40" y="9"/>
                    <a:pt x="40" y="10"/>
                    <a:pt x="41" y="10"/>
                  </a:cubicBezTo>
                  <a:cubicBezTo>
                    <a:pt x="41" y="10"/>
                    <a:pt x="41" y="9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1"/>
                    <a:pt x="44" y="10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2"/>
                    <a:pt x="46" y="12"/>
                  </a:cubicBezTo>
                  <a:cubicBezTo>
                    <a:pt x="46" y="13"/>
                    <a:pt x="46" y="12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7" y="15"/>
                    <a:pt x="48" y="15"/>
                    <a:pt x="47" y="15"/>
                  </a:cubicBezTo>
                  <a:cubicBezTo>
                    <a:pt x="47" y="15"/>
                    <a:pt x="46" y="15"/>
                    <a:pt x="46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4"/>
                    <a:pt x="50" y="14"/>
                    <a:pt x="50" y="14"/>
                  </a:cubicBezTo>
                  <a:cubicBezTo>
                    <a:pt x="50" y="15"/>
                    <a:pt x="49" y="15"/>
                    <a:pt x="50" y="15"/>
                  </a:cubicBezTo>
                  <a:cubicBezTo>
                    <a:pt x="50" y="15"/>
                    <a:pt x="50" y="14"/>
                    <a:pt x="51" y="15"/>
                  </a:cubicBezTo>
                  <a:cubicBezTo>
                    <a:pt x="51" y="15"/>
                    <a:pt x="51" y="15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49" y="17"/>
                  </a:cubicBezTo>
                  <a:cubicBezTo>
                    <a:pt x="49" y="17"/>
                    <a:pt x="48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1" y="17"/>
                    <a:pt x="50" y="18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6"/>
                    <a:pt x="52" y="17"/>
                    <a:pt x="52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1" y="12"/>
                    <a:pt x="50" y="12"/>
                  </a:cubicBezTo>
                  <a:cubicBezTo>
                    <a:pt x="50" y="12"/>
                    <a:pt x="49" y="12"/>
                    <a:pt x="50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2" y="11"/>
                    <a:pt x="53" y="11"/>
                    <a:pt x="53" y="11"/>
                  </a:cubicBezTo>
                  <a:cubicBezTo>
                    <a:pt x="53" y="11"/>
                    <a:pt x="54" y="11"/>
                    <a:pt x="53" y="10"/>
                  </a:cubicBezTo>
                  <a:cubicBezTo>
                    <a:pt x="53" y="9"/>
                    <a:pt x="52" y="9"/>
                    <a:pt x="53" y="9"/>
                  </a:cubicBezTo>
                  <a:cubicBezTo>
                    <a:pt x="53" y="8"/>
                    <a:pt x="53" y="8"/>
                    <a:pt x="54" y="8"/>
                  </a:cubicBezTo>
                  <a:cubicBezTo>
                    <a:pt x="54" y="8"/>
                    <a:pt x="54" y="9"/>
                    <a:pt x="54" y="8"/>
                  </a:cubicBezTo>
                  <a:cubicBezTo>
                    <a:pt x="55" y="8"/>
                    <a:pt x="55" y="8"/>
                    <a:pt x="55" y="7"/>
                  </a:cubicBezTo>
                  <a:cubicBezTo>
                    <a:pt x="55" y="7"/>
                    <a:pt x="55" y="6"/>
                    <a:pt x="55" y="6"/>
                  </a:cubicBezTo>
                  <a:cubicBezTo>
                    <a:pt x="56" y="6"/>
                    <a:pt x="55" y="5"/>
                    <a:pt x="56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8" y="7"/>
                    <a:pt x="59" y="7"/>
                    <a:pt x="59" y="7"/>
                  </a:cubicBezTo>
                  <a:cubicBezTo>
                    <a:pt x="60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10"/>
                    <a:pt x="62" y="10"/>
                    <a:pt x="61" y="10"/>
                  </a:cubicBezTo>
                  <a:cubicBezTo>
                    <a:pt x="61" y="10"/>
                    <a:pt x="61" y="11"/>
                    <a:pt x="61" y="11"/>
                  </a:cubicBezTo>
                  <a:cubicBezTo>
                    <a:pt x="61" y="11"/>
                    <a:pt x="61" y="12"/>
                    <a:pt x="61" y="12"/>
                  </a:cubicBezTo>
                  <a:cubicBezTo>
                    <a:pt x="61" y="12"/>
                    <a:pt x="61" y="12"/>
                    <a:pt x="61" y="13"/>
                  </a:cubicBezTo>
                  <a:cubicBezTo>
                    <a:pt x="61" y="13"/>
                    <a:pt x="61" y="13"/>
                    <a:pt x="61" y="14"/>
                  </a:cubicBezTo>
                  <a:cubicBezTo>
                    <a:pt x="61" y="14"/>
                    <a:pt x="61" y="15"/>
                    <a:pt x="61" y="15"/>
                  </a:cubicBezTo>
                  <a:cubicBezTo>
                    <a:pt x="62" y="16"/>
                    <a:pt x="62" y="16"/>
                    <a:pt x="63" y="17"/>
                  </a:cubicBezTo>
                  <a:cubicBezTo>
                    <a:pt x="63" y="17"/>
                    <a:pt x="63" y="17"/>
                    <a:pt x="63" y="18"/>
                  </a:cubicBezTo>
                  <a:cubicBezTo>
                    <a:pt x="63" y="20"/>
                    <a:pt x="63" y="20"/>
                    <a:pt x="63" y="21"/>
                  </a:cubicBezTo>
                  <a:cubicBezTo>
                    <a:pt x="64" y="22"/>
                    <a:pt x="64" y="21"/>
                    <a:pt x="64" y="22"/>
                  </a:cubicBezTo>
                  <a:cubicBezTo>
                    <a:pt x="64" y="23"/>
                    <a:pt x="64" y="23"/>
                    <a:pt x="65" y="23"/>
                  </a:cubicBezTo>
                  <a:cubicBezTo>
                    <a:pt x="65" y="23"/>
                    <a:pt x="65" y="23"/>
                    <a:pt x="66" y="24"/>
                  </a:cubicBezTo>
                  <a:cubicBezTo>
                    <a:pt x="66" y="24"/>
                    <a:pt x="66" y="24"/>
                    <a:pt x="66" y="25"/>
                  </a:cubicBezTo>
                  <a:cubicBezTo>
                    <a:pt x="66" y="25"/>
                    <a:pt x="66" y="26"/>
                    <a:pt x="66" y="26"/>
                  </a:cubicBezTo>
                  <a:cubicBezTo>
                    <a:pt x="66" y="27"/>
                    <a:pt x="65" y="27"/>
                    <a:pt x="65" y="28"/>
                  </a:cubicBezTo>
                  <a:cubicBezTo>
                    <a:pt x="66" y="28"/>
                    <a:pt x="66" y="29"/>
                    <a:pt x="66" y="29"/>
                  </a:cubicBezTo>
                  <a:cubicBezTo>
                    <a:pt x="66" y="29"/>
                    <a:pt x="66" y="30"/>
                    <a:pt x="65" y="30"/>
                  </a:cubicBezTo>
                  <a:cubicBezTo>
                    <a:pt x="65" y="31"/>
                    <a:pt x="64" y="31"/>
                    <a:pt x="64" y="32"/>
                  </a:cubicBezTo>
                  <a:cubicBezTo>
                    <a:pt x="64" y="32"/>
                    <a:pt x="64" y="33"/>
                    <a:pt x="64" y="33"/>
                  </a:cubicBezTo>
                  <a:cubicBezTo>
                    <a:pt x="65" y="33"/>
                    <a:pt x="65" y="32"/>
                    <a:pt x="65" y="32"/>
                  </a:cubicBezTo>
                  <a:cubicBezTo>
                    <a:pt x="66" y="32"/>
                    <a:pt x="66" y="32"/>
                    <a:pt x="67" y="33"/>
                  </a:cubicBezTo>
                  <a:cubicBezTo>
                    <a:pt x="67" y="33"/>
                    <a:pt x="67" y="34"/>
                    <a:pt x="67" y="33"/>
                  </a:cubicBezTo>
                  <a:cubicBezTo>
                    <a:pt x="68" y="33"/>
                    <a:pt x="67" y="32"/>
                    <a:pt x="68" y="32"/>
                  </a:cubicBezTo>
                  <a:cubicBezTo>
                    <a:pt x="68" y="32"/>
                    <a:pt x="68" y="31"/>
                    <a:pt x="68" y="31"/>
                  </a:cubicBezTo>
                  <a:cubicBezTo>
                    <a:pt x="68" y="31"/>
                    <a:pt x="69" y="31"/>
                    <a:pt x="69" y="32"/>
                  </a:cubicBezTo>
                  <a:cubicBezTo>
                    <a:pt x="69" y="32"/>
                    <a:pt x="69" y="33"/>
                    <a:pt x="69" y="33"/>
                  </a:cubicBezTo>
                  <a:cubicBezTo>
                    <a:pt x="69" y="33"/>
                    <a:pt x="69" y="34"/>
                    <a:pt x="69" y="34"/>
                  </a:cubicBezTo>
                  <a:cubicBezTo>
                    <a:pt x="69" y="34"/>
                    <a:pt x="69" y="34"/>
                    <a:pt x="68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5" y="34"/>
                    <a:pt x="66" y="34"/>
                    <a:pt x="65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3" y="34"/>
                    <a:pt x="63" y="34"/>
                    <a:pt x="62" y="35"/>
                  </a:cubicBezTo>
                  <a:cubicBezTo>
                    <a:pt x="62" y="35"/>
                    <a:pt x="61" y="35"/>
                    <a:pt x="62" y="35"/>
                  </a:cubicBezTo>
                  <a:cubicBezTo>
                    <a:pt x="62" y="36"/>
                    <a:pt x="62" y="35"/>
                    <a:pt x="62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4" y="36"/>
                    <a:pt x="64" y="36"/>
                    <a:pt x="65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7" y="37"/>
                    <a:pt x="67" y="37"/>
                    <a:pt x="68" y="37"/>
                  </a:cubicBezTo>
                  <a:cubicBezTo>
                    <a:pt x="68" y="37"/>
                    <a:pt x="68" y="38"/>
                    <a:pt x="67" y="38"/>
                  </a:cubicBezTo>
                  <a:cubicBezTo>
                    <a:pt x="67" y="37"/>
                    <a:pt x="67" y="37"/>
                    <a:pt x="66" y="37"/>
                  </a:cubicBezTo>
                  <a:cubicBezTo>
                    <a:pt x="66" y="37"/>
                    <a:pt x="66" y="37"/>
                    <a:pt x="65" y="38"/>
                  </a:cubicBezTo>
                  <a:cubicBezTo>
                    <a:pt x="65" y="38"/>
                    <a:pt x="65" y="37"/>
                    <a:pt x="65" y="38"/>
                  </a:cubicBezTo>
                  <a:cubicBezTo>
                    <a:pt x="65" y="38"/>
                    <a:pt x="65" y="38"/>
                    <a:pt x="65" y="39"/>
                  </a:cubicBezTo>
                  <a:cubicBezTo>
                    <a:pt x="65" y="39"/>
                    <a:pt x="66" y="39"/>
                    <a:pt x="66" y="39"/>
                  </a:cubicBezTo>
                  <a:cubicBezTo>
                    <a:pt x="66" y="39"/>
                    <a:pt x="67" y="39"/>
                    <a:pt x="67" y="39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40"/>
                    <a:pt x="67" y="41"/>
                    <a:pt x="66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3" y="41"/>
                    <a:pt x="63" y="40"/>
                    <a:pt x="63" y="40"/>
                  </a:cubicBezTo>
                  <a:cubicBezTo>
                    <a:pt x="62" y="41"/>
                    <a:pt x="63" y="40"/>
                    <a:pt x="62" y="41"/>
                  </a:cubicBezTo>
                  <a:cubicBezTo>
                    <a:pt x="62" y="41"/>
                    <a:pt x="63" y="42"/>
                    <a:pt x="63" y="42"/>
                  </a:cubicBezTo>
                  <a:cubicBezTo>
                    <a:pt x="64" y="42"/>
                    <a:pt x="64" y="42"/>
                    <a:pt x="64" y="43"/>
                  </a:cubicBezTo>
                  <a:cubicBezTo>
                    <a:pt x="65" y="43"/>
                    <a:pt x="65" y="44"/>
                    <a:pt x="66" y="44"/>
                  </a:cubicBezTo>
                  <a:cubicBezTo>
                    <a:pt x="66" y="44"/>
                    <a:pt x="66" y="44"/>
                    <a:pt x="67" y="44"/>
                  </a:cubicBezTo>
                  <a:cubicBezTo>
                    <a:pt x="67" y="44"/>
                    <a:pt x="68" y="45"/>
                    <a:pt x="67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5"/>
                    <a:pt x="64" y="46"/>
                    <a:pt x="65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7"/>
                    <a:pt x="65" y="47"/>
                    <a:pt x="65" y="47"/>
                  </a:cubicBezTo>
                  <a:cubicBezTo>
                    <a:pt x="65" y="47"/>
                    <a:pt x="65" y="47"/>
                    <a:pt x="66" y="48"/>
                  </a:cubicBezTo>
                  <a:cubicBezTo>
                    <a:pt x="66" y="48"/>
                    <a:pt x="65" y="48"/>
                    <a:pt x="66" y="49"/>
                  </a:cubicBezTo>
                  <a:cubicBezTo>
                    <a:pt x="66" y="49"/>
                    <a:pt x="66" y="49"/>
                    <a:pt x="66" y="50"/>
                  </a:cubicBezTo>
                  <a:cubicBezTo>
                    <a:pt x="66" y="50"/>
                    <a:pt x="67" y="50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5" y="54"/>
                    <a:pt x="64" y="55"/>
                    <a:pt x="64" y="55"/>
                  </a:cubicBezTo>
                  <a:cubicBezTo>
                    <a:pt x="64" y="55"/>
                    <a:pt x="64" y="56"/>
                    <a:pt x="64" y="56"/>
                  </a:cubicBezTo>
                  <a:cubicBezTo>
                    <a:pt x="63" y="56"/>
                    <a:pt x="63" y="57"/>
                    <a:pt x="63" y="57"/>
                  </a:cubicBezTo>
                  <a:cubicBezTo>
                    <a:pt x="63" y="57"/>
                    <a:pt x="63" y="57"/>
                    <a:pt x="62" y="57"/>
                  </a:cubicBezTo>
                  <a:cubicBezTo>
                    <a:pt x="62" y="57"/>
                    <a:pt x="62" y="57"/>
                    <a:pt x="61" y="57"/>
                  </a:cubicBezTo>
                  <a:cubicBezTo>
                    <a:pt x="60" y="57"/>
                    <a:pt x="61" y="56"/>
                    <a:pt x="60" y="56"/>
                  </a:cubicBezTo>
                  <a:cubicBezTo>
                    <a:pt x="60" y="57"/>
                    <a:pt x="60" y="57"/>
                    <a:pt x="60" y="58"/>
                  </a:cubicBezTo>
                  <a:cubicBezTo>
                    <a:pt x="60" y="58"/>
                    <a:pt x="59" y="59"/>
                    <a:pt x="59" y="59"/>
                  </a:cubicBezTo>
                  <a:cubicBezTo>
                    <a:pt x="59" y="59"/>
                    <a:pt x="59" y="59"/>
                    <a:pt x="59" y="60"/>
                  </a:cubicBezTo>
                  <a:cubicBezTo>
                    <a:pt x="59" y="60"/>
                    <a:pt x="59" y="60"/>
                    <a:pt x="59" y="61"/>
                  </a:cubicBezTo>
                  <a:cubicBezTo>
                    <a:pt x="59" y="61"/>
                    <a:pt x="59" y="61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3"/>
                    <a:pt x="59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5"/>
                    <a:pt x="60" y="65"/>
                    <a:pt x="61" y="66"/>
                  </a:cubicBezTo>
                  <a:cubicBezTo>
                    <a:pt x="61" y="66"/>
                    <a:pt x="61" y="67"/>
                    <a:pt x="61" y="68"/>
                  </a:cubicBezTo>
                  <a:cubicBezTo>
                    <a:pt x="61" y="68"/>
                    <a:pt x="62" y="68"/>
                    <a:pt x="62" y="68"/>
                  </a:cubicBezTo>
                  <a:cubicBezTo>
                    <a:pt x="61" y="69"/>
                    <a:pt x="61" y="68"/>
                    <a:pt x="61" y="69"/>
                  </a:cubicBezTo>
                  <a:cubicBezTo>
                    <a:pt x="61" y="69"/>
                    <a:pt x="60" y="69"/>
                    <a:pt x="60" y="70"/>
                  </a:cubicBezTo>
                  <a:cubicBezTo>
                    <a:pt x="61" y="70"/>
                    <a:pt x="61" y="70"/>
                    <a:pt x="62" y="70"/>
                  </a:cubicBezTo>
                  <a:cubicBezTo>
                    <a:pt x="62" y="70"/>
                    <a:pt x="62" y="71"/>
                    <a:pt x="63" y="71"/>
                  </a:cubicBezTo>
                  <a:cubicBezTo>
                    <a:pt x="63" y="71"/>
                    <a:pt x="63" y="71"/>
                    <a:pt x="63" y="70"/>
                  </a:cubicBezTo>
                  <a:cubicBezTo>
                    <a:pt x="64" y="69"/>
                    <a:pt x="64" y="68"/>
                    <a:pt x="64" y="67"/>
                  </a:cubicBezTo>
                  <a:cubicBezTo>
                    <a:pt x="64" y="67"/>
                    <a:pt x="64" y="66"/>
                    <a:pt x="64" y="65"/>
                  </a:cubicBezTo>
                  <a:cubicBezTo>
                    <a:pt x="64" y="64"/>
                    <a:pt x="64" y="62"/>
                    <a:pt x="64" y="61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6" y="57"/>
                    <a:pt x="66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2"/>
                    <a:pt x="67" y="52"/>
                    <a:pt x="67" y="51"/>
                  </a:cubicBezTo>
                  <a:cubicBezTo>
                    <a:pt x="68" y="51"/>
                    <a:pt x="68" y="51"/>
                    <a:pt x="68" y="50"/>
                  </a:cubicBezTo>
                  <a:cubicBezTo>
                    <a:pt x="68" y="50"/>
                    <a:pt x="68" y="50"/>
                    <a:pt x="68" y="49"/>
                  </a:cubicBezTo>
                  <a:cubicBezTo>
                    <a:pt x="68" y="48"/>
                    <a:pt x="69" y="47"/>
                    <a:pt x="69" y="46"/>
                  </a:cubicBezTo>
                  <a:cubicBezTo>
                    <a:pt x="70" y="44"/>
                    <a:pt x="70" y="45"/>
                    <a:pt x="70" y="44"/>
                  </a:cubicBezTo>
                  <a:cubicBezTo>
                    <a:pt x="70" y="42"/>
                    <a:pt x="71" y="42"/>
                    <a:pt x="71" y="42"/>
                  </a:cubicBezTo>
                  <a:cubicBezTo>
                    <a:pt x="70" y="42"/>
                    <a:pt x="70" y="42"/>
                    <a:pt x="69" y="42"/>
                  </a:cubicBezTo>
                  <a:cubicBezTo>
                    <a:pt x="69" y="42"/>
                    <a:pt x="68" y="41"/>
                    <a:pt x="69" y="41"/>
                  </a:cubicBezTo>
                  <a:cubicBezTo>
                    <a:pt x="70" y="40"/>
                    <a:pt x="70" y="40"/>
                    <a:pt x="71" y="40"/>
                  </a:cubicBezTo>
                  <a:cubicBezTo>
                    <a:pt x="71" y="40"/>
                    <a:pt x="71" y="40"/>
                    <a:pt x="72" y="39"/>
                  </a:cubicBezTo>
                  <a:cubicBezTo>
                    <a:pt x="72" y="39"/>
                    <a:pt x="72" y="38"/>
                    <a:pt x="72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3" y="37"/>
                    <a:pt x="74" y="37"/>
                    <a:pt x="74" y="36"/>
                  </a:cubicBezTo>
                  <a:cubicBezTo>
                    <a:pt x="75" y="35"/>
                    <a:pt x="75" y="35"/>
                    <a:pt x="75" y="34"/>
                  </a:cubicBezTo>
                  <a:cubicBezTo>
                    <a:pt x="76" y="34"/>
                    <a:pt x="76" y="33"/>
                    <a:pt x="77" y="33"/>
                  </a:cubicBezTo>
                  <a:cubicBezTo>
                    <a:pt x="78" y="32"/>
                    <a:pt x="78" y="31"/>
                    <a:pt x="78" y="32"/>
                  </a:cubicBezTo>
                  <a:cubicBezTo>
                    <a:pt x="78" y="33"/>
                    <a:pt x="79" y="33"/>
                    <a:pt x="78" y="33"/>
                  </a:cubicBezTo>
                  <a:cubicBezTo>
                    <a:pt x="78" y="34"/>
                    <a:pt x="77" y="34"/>
                    <a:pt x="77" y="34"/>
                  </a:cubicBezTo>
                  <a:cubicBezTo>
                    <a:pt x="76" y="35"/>
                    <a:pt x="76" y="36"/>
                    <a:pt x="75" y="36"/>
                  </a:cubicBezTo>
                  <a:cubicBezTo>
                    <a:pt x="75" y="36"/>
                    <a:pt x="75" y="37"/>
                    <a:pt x="75" y="37"/>
                  </a:cubicBezTo>
                  <a:cubicBezTo>
                    <a:pt x="75" y="37"/>
                    <a:pt x="74" y="37"/>
                    <a:pt x="74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40"/>
                    <a:pt x="72" y="40"/>
                    <a:pt x="72" y="41"/>
                  </a:cubicBezTo>
                  <a:cubicBezTo>
                    <a:pt x="72" y="41"/>
                    <a:pt x="72" y="41"/>
                    <a:pt x="72" y="42"/>
                  </a:cubicBezTo>
                  <a:cubicBezTo>
                    <a:pt x="72" y="42"/>
                    <a:pt x="72" y="43"/>
                    <a:pt x="71" y="43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0" y="45"/>
                    <a:pt x="70" y="45"/>
                    <a:pt x="70" y="46"/>
                  </a:cubicBezTo>
                  <a:cubicBezTo>
                    <a:pt x="70" y="46"/>
                    <a:pt x="70" y="46"/>
                    <a:pt x="69" y="47"/>
                  </a:cubicBezTo>
                  <a:cubicBezTo>
                    <a:pt x="69" y="47"/>
                    <a:pt x="69" y="48"/>
                    <a:pt x="69" y="48"/>
                  </a:cubicBezTo>
                  <a:cubicBezTo>
                    <a:pt x="69" y="48"/>
                    <a:pt x="69" y="48"/>
                    <a:pt x="69" y="49"/>
                  </a:cubicBezTo>
                  <a:cubicBezTo>
                    <a:pt x="68" y="49"/>
                    <a:pt x="68" y="49"/>
                    <a:pt x="68" y="50"/>
                  </a:cubicBezTo>
                  <a:cubicBezTo>
                    <a:pt x="68" y="50"/>
                    <a:pt x="68" y="51"/>
                    <a:pt x="68" y="51"/>
                  </a:cubicBezTo>
                  <a:cubicBezTo>
                    <a:pt x="68" y="51"/>
                    <a:pt x="68" y="52"/>
                    <a:pt x="68" y="52"/>
                  </a:cubicBezTo>
                  <a:cubicBezTo>
                    <a:pt x="68" y="52"/>
                    <a:pt x="68" y="52"/>
                    <a:pt x="68" y="53"/>
                  </a:cubicBezTo>
                  <a:cubicBezTo>
                    <a:pt x="67" y="53"/>
                    <a:pt x="68" y="53"/>
                    <a:pt x="67" y="54"/>
                  </a:cubicBezTo>
                  <a:cubicBezTo>
                    <a:pt x="67" y="54"/>
                    <a:pt x="67" y="56"/>
                    <a:pt x="67" y="56"/>
                  </a:cubicBezTo>
                  <a:cubicBezTo>
                    <a:pt x="67" y="57"/>
                    <a:pt x="67" y="57"/>
                    <a:pt x="66" y="58"/>
                  </a:cubicBezTo>
                  <a:cubicBezTo>
                    <a:pt x="66" y="58"/>
                    <a:pt x="66" y="59"/>
                    <a:pt x="66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5" y="61"/>
                    <a:pt x="66" y="61"/>
                    <a:pt x="65" y="62"/>
                  </a:cubicBezTo>
                  <a:cubicBezTo>
                    <a:pt x="65" y="63"/>
                    <a:pt x="65" y="64"/>
                    <a:pt x="65" y="65"/>
                  </a:cubicBezTo>
                  <a:cubicBezTo>
                    <a:pt x="65" y="65"/>
                    <a:pt x="65" y="66"/>
                    <a:pt x="65" y="66"/>
                  </a:cubicBezTo>
                  <a:cubicBezTo>
                    <a:pt x="65" y="67"/>
                    <a:pt x="65" y="67"/>
                    <a:pt x="65" y="68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1"/>
                    <a:pt x="64" y="71"/>
                    <a:pt x="65" y="71"/>
                  </a:cubicBezTo>
                  <a:cubicBezTo>
                    <a:pt x="65" y="72"/>
                    <a:pt x="64" y="71"/>
                    <a:pt x="65" y="72"/>
                  </a:cubicBezTo>
                  <a:cubicBezTo>
                    <a:pt x="65" y="72"/>
                    <a:pt x="65" y="72"/>
                    <a:pt x="66" y="72"/>
                  </a:cubicBezTo>
                  <a:cubicBezTo>
                    <a:pt x="67" y="73"/>
                    <a:pt x="66" y="72"/>
                    <a:pt x="67" y="73"/>
                  </a:cubicBezTo>
                  <a:cubicBezTo>
                    <a:pt x="67" y="73"/>
                    <a:pt x="68" y="73"/>
                    <a:pt x="69" y="73"/>
                  </a:cubicBezTo>
                  <a:cubicBezTo>
                    <a:pt x="70" y="74"/>
                    <a:pt x="70" y="74"/>
                    <a:pt x="71" y="75"/>
                  </a:cubicBezTo>
                  <a:cubicBezTo>
                    <a:pt x="71" y="75"/>
                    <a:pt x="72" y="75"/>
                    <a:pt x="72" y="75"/>
                  </a:cubicBezTo>
                  <a:cubicBezTo>
                    <a:pt x="72" y="75"/>
                    <a:pt x="73" y="75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4" y="74"/>
                    <a:pt x="74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5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7" y="76"/>
                    <a:pt x="76" y="77"/>
                  </a:cubicBezTo>
                  <a:cubicBezTo>
                    <a:pt x="76" y="77"/>
                    <a:pt x="76" y="78"/>
                    <a:pt x="76" y="78"/>
                  </a:cubicBezTo>
                  <a:cubicBezTo>
                    <a:pt x="76" y="78"/>
                    <a:pt x="76" y="78"/>
                    <a:pt x="76" y="79"/>
                  </a:cubicBezTo>
                  <a:cubicBezTo>
                    <a:pt x="77" y="79"/>
                    <a:pt x="77" y="79"/>
                    <a:pt x="77" y="80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8" y="80"/>
                    <a:pt x="79" y="81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79" y="81"/>
                    <a:pt x="8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0"/>
                    <a:pt x="82" y="80"/>
                    <a:pt x="82" y="80"/>
                  </a:cubicBezTo>
                  <a:cubicBezTo>
                    <a:pt x="82" y="80"/>
                    <a:pt x="83" y="80"/>
                    <a:pt x="83" y="81"/>
                  </a:cubicBezTo>
                  <a:cubicBezTo>
                    <a:pt x="84" y="81"/>
                    <a:pt x="84" y="82"/>
                    <a:pt x="84" y="82"/>
                  </a:cubicBezTo>
                  <a:cubicBezTo>
                    <a:pt x="85" y="82"/>
                    <a:pt x="85" y="83"/>
                    <a:pt x="85" y="83"/>
                  </a:cubicBezTo>
                  <a:cubicBezTo>
                    <a:pt x="85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4"/>
                  </a:cubicBezTo>
                  <a:cubicBezTo>
                    <a:pt x="86" y="84"/>
                    <a:pt x="87" y="85"/>
                    <a:pt x="87" y="85"/>
                  </a:cubicBezTo>
                  <a:cubicBezTo>
                    <a:pt x="87" y="85"/>
                    <a:pt x="87" y="85"/>
                    <a:pt x="87" y="86"/>
                  </a:cubicBezTo>
                  <a:cubicBezTo>
                    <a:pt x="87" y="86"/>
                    <a:pt x="88" y="86"/>
                    <a:pt x="88" y="87"/>
                  </a:cubicBezTo>
                  <a:cubicBezTo>
                    <a:pt x="88" y="87"/>
                    <a:pt x="88" y="87"/>
                    <a:pt x="88" y="88"/>
                  </a:cubicBezTo>
                  <a:cubicBezTo>
                    <a:pt x="89" y="88"/>
                    <a:pt x="89" y="87"/>
                    <a:pt x="89" y="88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90"/>
                    <a:pt x="90" y="90"/>
                    <a:pt x="90" y="90"/>
                  </a:cubicBezTo>
                  <a:cubicBezTo>
                    <a:pt x="90" y="91"/>
                    <a:pt x="90" y="91"/>
                    <a:pt x="91" y="91"/>
                  </a:cubicBezTo>
                  <a:cubicBezTo>
                    <a:pt x="91" y="91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0" y="92"/>
                    <a:pt x="90" y="93"/>
                  </a:cubicBezTo>
                  <a:cubicBezTo>
                    <a:pt x="90" y="93"/>
                    <a:pt x="89" y="94"/>
                    <a:pt x="89" y="94"/>
                  </a:cubicBezTo>
                  <a:cubicBezTo>
                    <a:pt x="89" y="94"/>
                    <a:pt x="88" y="94"/>
                    <a:pt x="88" y="93"/>
                  </a:cubicBezTo>
                  <a:cubicBezTo>
                    <a:pt x="88" y="93"/>
                    <a:pt x="87" y="92"/>
                    <a:pt x="87" y="92"/>
                  </a:cubicBezTo>
                  <a:cubicBezTo>
                    <a:pt x="87" y="92"/>
                    <a:pt x="87" y="91"/>
                    <a:pt x="87" y="91"/>
                  </a:cubicBezTo>
                  <a:cubicBezTo>
                    <a:pt x="87" y="91"/>
                    <a:pt x="87" y="90"/>
                    <a:pt x="87" y="90"/>
                  </a:cubicBezTo>
                  <a:cubicBezTo>
                    <a:pt x="87" y="90"/>
                    <a:pt x="87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4" y="92"/>
                    <a:pt x="83" y="92"/>
                    <a:pt x="83" y="92"/>
                  </a:cubicBezTo>
                  <a:cubicBezTo>
                    <a:pt x="83" y="92"/>
                    <a:pt x="82" y="92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1" y="93"/>
                    <a:pt x="81" y="93"/>
                  </a:cubicBezTo>
                  <a:cubicBezTo>
                    <a:pt x="81" y="93"/>
                    <a:pt x="81" y="92"/>
                    <a:pt x="81" y="93"/>
                  </a:cubicBezTo>
                  <a:cubicBezTo>
                    <a:pt x="80" y="93"/>
                    <a:pt x="80" y="93"/>
                    <a:pt x="80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79" y="93"/>
                    <a:pt x="78" y="93"/>
                  </a:cubicBezTo>
                  <a:cubicBezTo>
                    <a:pt x="78" y="93"/>
                    <a:pt x="78" y="92"/>
                    <a:pt x="78" y="92"/>
                  </a:cubicBezTo>
                  <a:cubicBezTo>
                    <a:pt x="78" y="92"/>
                    <a:pt x="78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5"/>
                  </a:cubicBezTo>
                  <a:cubicBezTo>
                    <a:pt x="78" y="95"/>
                    <a:pt x="79" y="95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5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7"/>
                  </a:cubicBezTo>
                  <a:cubicBezTo>
                    <a:pt x="78" y="97"/>
                    <a:pt x="78" y="98"/>
                    <a:pt x="78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6" y="98"/>
                    <a:pt x="76" y="97"/>
                    <a:pt x="76" y="97"/>
                  </a:cubicBezTo>
                  <a:cubicBezTo>
                    <a:pt x="76" y="97"/>
                    <a:pt x="75" y="97"/>
                    <a:pt x="75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7"/>
                    <a:pt x="74" y="97"/>
                    <a:pt x="74" y="96"/>
                  </a:cubicBezTo>
                  <a:cubicBezTo>
                    <a:pt x="73" y="96"/>
                    <a:pt x="73" y="95"/>
                    <a:pt x="73" y="95"/>
                  </a:cubicBezTo>
                  <a:cubicBezTo>
                    <a:pt x="72" y="95"/>
                    <a:pt x="72" y="95"/>
                    <a:pt x="71" y="95"/>
                  </a:cubicBezTo>
                  <a:cubicBezTo>
                    <a:pt x="71" y="95"/>
                    <a:pt x="71" y="95"/>
                    <a:pt x="70" y="94"/>
                  </a:cubicBezTo>
                  <a:cubicBezTo>
                    <a:pt x="70" y="93"/>
                    <a:pt x="71" y="93"/>
                    <a:pt x="70" y="93"/>
                  </a:cubicBezTo>
                  <a:cubicBezTo>
                    <a:pt x="70" y="92"/>
                    <a:pt x="70" y="93"/>
                    <a:pt x="70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1"/>
                    <a:pt x="71" y="92"/>
                    <a:pt x="70" y="91"/>
                  </a:cubicBezTo>
                  <a:cubicBezTo>
                    <a:pt x="70" y="91"/>
                    <a:pt x="70" y="92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0"/>
                    <a:pt x="71" y="90"/>
                    <a:pt x="71" y="90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6" y="89"/>
                    <a:pt x="67" y="89"/>
                    <a:pt x="66" y="89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5" y="89"/>
                    <a:pt x="66" y="90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3" y="88"/>
                    <a:pt x="63" y="87"/>
                  </a:cubicBezTo>
                  <a:cubicBezTo>
                    <a:pt x="63" y="87"/>
                    <a:pt x="63" y="88"/>
                    <a:pt x="63" y="87"/>
                  </a:cubicBezTo>
                  <a:cubicBezTo>
                    <a:pt x="63" y="87"/>
                    <a:pt x="63" y="88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5"/>
                  </a:cubicBezTo>
                  <a:cubicBezTo>
                    <a:pt x="63" y="85"/>
                    <a:pt x="64" y="84"/>
                    <a:pt x="63" y="84"/>
                  </a:cubicBezTo>
                  <a:cubicBezTo>
                    <a:pt x="63" y="83"/>
                    <a:pt x="63" y="81"/>
                    <a:pt x="63" y="81"/>
                  </a:cubicBezTo>
                  <a:cubicBezTo>
                    <a:pt x="63" y="81"/>
                    <a:pt x="62" y="79"/>
                    <a:pt x="62" y="79"/>
                  </a:cubicBezTo>
                  <a:cubicBezTo>
                    <a:pt x="62" y="78"/>
                    <a:pt x="60" y="76"/>
                    <a:pt x="60" y="76"/>
                  </a:cubicBezTo>
                  <a:cubicBezTo>
                    <a:pt x="60" y="76"/>
                    <a:pt x="59" y="75"/>
                    <a:pt x="59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6" y="75"/>
                    <a:pt x="56" y="75"/>
                    <a:pt x="55" y="75"/>
                  </a:cubicBezTo>
                  <a:cubicBezTo>
                    <a:pt x="55" y="75"/>
                    <a:pt x="55" y="75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5" y="77"/>
                    <a:pt x="55" y="77"/>
                    <a:pt x="54" y="77"/>
                  </a:cubicBezTo>
                  <a:cubicBezTo>
                    <a:pt x="54" y="77"/>
                    <a:pt x="53" y="77"/>
                    <a:pt x="53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2" y="77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49" y="74"/>
                    <a:pt x="49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48" y="76"/>
                    <a:pt x="49" y="76"/>
                    <a:pt x="48" y="76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5" y="74"/>
                    <a:pt x="44" y="75"/>
                  </a:cubicBezTo>
                  <a:cubicBezTo>
                    <a:pt x="43" y="75"/>
                    <a:pt x="43" y="76"/>
                    <a:pt x="43" y="76"/>
                  </a:cubicBezTo>
                  <a:cubicBezTo>
                    <a:pt x="42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2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2"/>
                    <a:pt x="41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8" y="71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70"/>
                    <a:pt x="37" y="70"/>
                    <a:pt x="37" y="70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8"/>
                    <a:pt x="37" y="69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3" y="67"/>
                    <a:pt x="33" y="66"/>
                  </a:cubicBezTo>
                  <a:cubicBezTo>
                    <a:pt x="33" y="66"/>
                    <a:pt x="31" y="65"/>
                    <a:pt x="31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6" y="64"/>
                    <a:pt x="26" y="64"/>
                  </a:cubicBezTo>
                  <a:cubicBezTo>
                    <a:pt x="25" y="64"/>
                    <a:pt x="24" y="64"/>
                    <a:pt x="24" y="64"/>
                  </a:cubicBezTo>
                  <a:cubicBezTo>
                    <a:pt x="24" y="64"/>
                    <a:pt x="23" y="64"/>
                    <a:pt x="23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1" y="6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5" y="65"/>
                  </a:cubicBezTo>
                  <a:cubicBezTo>
                    <a:pt x="15" y="64"/>
                    <a:pt x="15" y="64"/>
                    <a:pt x="14" y="63"/>
                  </a:cubicBezTo>
                  <a:cubicBezTo>
                    <a:pt x="14" y="63"/>
                    <a:pt x="14" y="62"/>
                    <a:pt x="14" y="62"/>
                  </a:cubicBezTo>
                  <a:cubicBezTo>
                    <a:pt x="13" y="63"/>
                    <a:pt x="13" y="62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4"/>
                    <a:pt x="11" y="64"/>
                  </a:cubicBezTo>
                  <a:cubicBezTo>
                    <a:pt x="11" y="63"/>
                    <a:pt x="11" y="64"/>
                    <a:pt x="10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2"/>
                    <a:pt x="9" y="62"/>
                  </a:cubicBezTo>
                  <a:cubicBezTo>
                    <a:pt x="9" y="62"/>
                    <a:pt x="8" y="62"/>
                    <a:pt x="8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6" y="61"/>
                    <a:pt x="6" y="60"/>
                  </a:cubicBezTo>
                  <a:cubicBezTo>
                    <a:pt x="6" y="60"/>
                    <a:pt x="5" y="60"/>
                    <a:pt x="5" y="59"/>
                  </a:cubicBezTo>
                  <a:cubicBezTo>
                    <a:pt x="5" y="59"/>
                    <a:pt x="5" y="59"/>
                    <a:pt x="5" y="58"/>
                  </a:cubicBezTo>
                  <a:cubicBezTo>
                    <a:pt x="5" y="58"/>
                    <a:pt x="5" y="58"/>
                    <a:pt x="4" y="58"/>
                  </a:cubicBezTo>
                  <a:cubicBezTo>
                    <a:pt x="4" y="58"/>
                    <a:pt x="4" y="58"/>
                    <a:pt x="3" y="58"/>
                  </a:cubicBezTo>
                  <a:cubicBezTo>
                    <a:pt x="2" y="57"/>
                    <a:pt x="3" y="58"/>
                    <a:pt x="2" y="57"/>
                  </a:cubicBezTo>
                  <a:cubicBezTo>
                    <a:pt x="2" y="57"/>
                    <a:pt x="1" y="57"/>
                    <a:pt x="1" y="56"/>
                  </a:cubicBezTo>
                  <a:cubicBezTo>
                    <a:pt x="1" y="56"/>
                    <a:pt x="1" y="56"/>
                    <a:pt x="1" y="55"/>
                  </a:cubicBezTo>
                  <a:cubicBezTo>
                    <a:pt x="2" y="55"/>
                    <a:pt x="2" y="55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1" y="54"/>
                    <a:pt x="2" y="53"/>
                  </a:cubicBezTo>
                  <a:cubicBezTo>
                    <a:pt x="2" y="53"/>
                    <a:pt x="1" y="53"/>
                    <a:pt x="2" y="53"/>
                  </a:cubicBezTo>
                  <a:cubicBezTo>
                    <a:pt x="2" y="53"/>
                    <a:pt x="2" y="52"/>
                    <a:pt x="2" y="52"/>
                  </a:cubicBezTo>
                  <a:cubicBezTo>
                    <a:pt x="2" y="52"/>
                    <a:pt x="3" y="52"/>
                    <a:pt x="3" y="52"/>
                  </a:cubicBezTo>
                  <a:cubicBezTo>
                    <a:pt x="3" y="52"/>
                    <a:pt x="3" y="51"/>
                    <a:pt x="3" y="51"/>
                  </a:cubicBezTo>
                  <a:cubicBezTo>
                    <a:pt x="3" y="51"/>
                    <a:pt x="3" y="51"/>
                    <a:pt x="3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7"/>
                    <a:pt x="1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5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2" y="43"/>
                    <a:pt x="3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6" y="47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8" y="44"/>
                    <a:pt x="8" y="43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9" y="43"/>
                    <a:pt x="9" y="42"/>
                    <a:pt x="9" y="42"/>
                  </a:cubicBezTo>
                  <a:cubicBezTo>
                    <a:pt x="9" y="42"/>
                    <a:pt x="10" y="42"/>
                    <a:pt x="10" y="42"/>
                  </a:cubicBezTo>
                  <a:cubicBezTo>
                    <a:pt x="10" y="41"/>
                    <a:pt x="10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6" y="39"/>
                    <a:pt x="16" y="39"/>
                  </a:cubicBezTo>
                  <a:cubicBezTo>
                    <a:pt x="16" y="39"/>
                    <a:pt x="17" y="39"/>
                    <a:pt x="17" y="38"/>
                  </a:cubicBezTo>
                  <a:cubicBezTo>
                    <a:pt x="17" y="38"/>
                    <a:pt x="17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1" y="36"/>
                  </a:cubicBezTo>
                  <a:cubicBezTo>
                    <a:pt x="21" y="36"/>
                    <a:pt x="22" y="37"/>
                    <a:pt x="22" y="36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1" y="35"/>
                    <a:pt x="21" y="35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2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3"/>
                    <a:pt x="23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1" y="32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5" y="29"/>
                    <a:pt x="24" y="29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7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7" y="21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8" y="18"/>
                  </a:cubicBezTo>
                  <a:cubicBezTo>
                    <a:pt x="18" y="18"/>
                    <a:pt x="18" y="18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9" y="15"/>
                  </a:cubicBezTo>
                  <a:lnTo>
                    <a:pt x="20" y="1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60793" y="4768192"/>
            <a:ext cx="49407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Proxima Nova Rg" panose="02000506030000020004" pitchFamily="50" charset="0"/>
              </a:rPr>
              <a:t>Lamoda</a:t>
            </a:r>
            <a:r>
              <a:rPr lang="ru-RU" sz="2800" dirty="0">
                <a:latin typeface="Proxima Nova Rg" panose="02000506030000020004" pitchFamily="50" charset="0"/>
              </a:rPr>
              <a:t> </a:t>
            </a:r>
            <a:r>
              <a:rPr lang="ru-RU" sz="2800" dirty="0" smtClean="0">
                <a:latin typeface="Proxima Nova Rg" panose="02000506030000020004" pitchFamily="50" charset="0"/>
              </a:rPr>
              <a:t>радует </a:t>
            </a:r>
          </a:p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в 4 странах и 31 тыс</a:t>
            </a:r>
            <a:r>
              <a:rPr lang="en-US" sz="2800" dirty="0" smtClean="0">
                <a:latin typeface="Proxima Nova Rg" panose="02000506030000020004" pitchFamily="50" charset="0"/>
              </a:rPr>
              <a:t>.</a:t>
            </a:r>
            <a:r>
              <a:rPr lang="ru-RU" sz="2800" dirty="0" smtClean="0">
                <a:latin typeface="Proxima Nova Rg" panose="02000506030000020004" pitchFamily="50" charset="0"/>
              </a:rPr>
              <a:t> </a:t>
            </a:r>
            <a:r>
              <a:rPr lang="ru-RU" sz="2800" dirty="0">
                <a:latin typeface="Proxima Nova Rg" panose="02000506030000020004" pitchFamily="50" charset="0"/>
              </a:rPr>
              <a:t>городах</a:t>
            </a: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15877324" y="4500384"/>
            <a:ext cx="3735351" cy="13257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Lamoda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364 дня в году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12702" marR="13336" indent="-2540" algn="ctr">
              <a:lnSpc>
                <a:spcPct val="112599"/>
              </a:lnSpc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3025" y="4696526"/>
            <a:ext cx="1060334" cy="1060334"/>
          </a:xfrm>
          <a:prstGeom prst="rect">
            <a:avLst/>
          </a:prstGeom>
        </p:spPr>
      </p:pic>
      <p:sp>
        <p:nvSpPr>
          <p:cNvPr id="25" name="object 3"/>
          <p:cNvSpPr txBox="1">
            <a:spLocks/>
          </p:cNvSpPr>
          <p:nvPr/>
        </p:nvSpPr>
        <p:spPr>
          <a:xfrm>
            <a:off x="9213272" y="4486532"/>
            <a:ext cx="4696689" cy="1831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Lamoda</a:t>
            </a:r>
          </a:p>
          <a:p>
            <a:pPr marL="12701" marR="12701" algn="ctr">
              <a:spcBef>
                <a:spcPts val="165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55 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транзитных 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складов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только</a:t>
            </a:r>
            <a:r>
              <a:rPr lang="ru-RU" sz="28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России 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12702" marR="13336" indent="-2540" algn="ctr">
              <a:lnSpc>
                <a:spcPct val="112599"/>
              </a:lnSpc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100" y="4800308"/>
            <a:ext cx="1098611" cy="8655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392148" y="5796475"/>
            <a:ext cx="5052859" cy="2647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marR="12702" algn="ctr">
              <a:lnSpc>
                <a:spcPts val="4120"/>
              </a:lnSpc>
              <a:spcBef>
                <a:spcPts val="165"/>
              </a:spcBef>
            </a:pPr>
            <a:endParaRPr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42467" y="5796476"/>
            <a:ext cx="5054762" cy="1324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7" name="object 3"/>
          <p:cNvSpPr txBox="1"/>
          <p:nvPr/>
        </p:nvSpPr>
        <p:spPr>
          <a:xfrm>
            <a:off x="836584" y="4818404"/>
            <a:ext cx="5079213" cy="11751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3600" b="1" spc="200" dirty="0" smtClean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Больше 250 сотрудников</a:t>
            </a:r>
            <a:endParaRPr lang="ru-RU" sz="36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8149979" y="4818404"/>
            <a:ext cx="3501694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3600" b="1" spc="200" dirty="0" smtClean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Больше 60 систем </a:t>
            </a:r>
            <a:endParaRPr lang="ru-RU" sz="36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3357486" y="4818404"/>
            <a:ext cx="5079213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endParaRPr lang="ru-RU" sz="32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IT</a:t>
            </a:r>
            <a:r>
              <a:rPr lang="ru-RU" sz="4400" b="1" kern="0" dirty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 </a:t>
            </a:r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в компании </a:t>
            </a:r>
            <a:r>
              <a:rPr lang="en-US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Lamoda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690" y="2935031"/>
            <a:ext cx="965500" cy="965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67" y="2789763"/>
            <a:ext cx="1072488" cy="1058443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14398375" y="4887674"/>
            <a:ext cx="3501694" cy="545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2" algn="ctr">
              <a:tabLst>
                <a:tab pos="1097365" algn="l"/>
                <a:tab pos="2250616" algn="l"/>
                <a:tab pos="3591842" algn="l"/>
              </a:tabLst>
            </a:pPr>
            <a:r>
              <a:rPr lang="ru-RU" sz="3600" b="1" spc="200" dirty="0" smtClean="0">
                <a:solidFill>
                  <a:schemeClr val="accent5"/>
                </a:solidFill>
                <a:latin typeface="Proxima Nova Rg" panose="02000506030000020004" pitchFamily="50" charset="0"/>
                <a:cs typeface="Source Sans Pro"/>
              </a:rPr>
              <a:t>Больше 10 команд</a:t>
            </a:r>
            <a:endParaRPr lang="ru-RU" sz="3600" b="1" spc="200" dirty="0">
              <a:solidFill>
                <a:schemeClr val="accent5"/>
              </a:solidFill>
              <a:latin typeface="Proxima Nova Rg" panose="02000506030000020004" pitchFamily="50" charset="0"/>
              <a:cs typeface="Source Sans Pro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80330" y="2935031"/>
            <a:ext cx="865048" cy="8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789496" y="3754583"/>
            <a:ext cx="13433746" cy="41840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>
                <a:latin typeface="Proxima Nova Lt" panose="02000506030000020004" pitchFamily="50" charset="0"/>
              </a:rPr>
              <a:t>История создания </a:t>
            </a:r>
            <a:r>
              <a:rPr lang="ru-RU" sz="4800" dirty="0" smtClean="0">
                <a:latin typeface="Proxima Nova Lt" panose="02000506030000020004" pitchFamily="50" charset="0"/>
              </a:rPr>
              <a:t>проекта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4800" dirty="0" smtClean="0">
              <a:latin typeface="Proxima Nova Lt" panose="02000506030000020004" pitchFamily="50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 smtClean="0">
                <a:latin typeface="Proxima Nova Lt" panose="02000506030000020004" pitchFamily="50" charset="0"/>
              </a:rPr>
              <a:t>Как </a:t>
            </a:r>
            <a:r>
              <a:rPr lang="ru-RU" sz="4800" dirty="0">
                <a:latin typeface="Proxima Nova Lt" panose="02000506030000020004" pitchFamily="50" charset="0"/>
              </a:rPr>
              <a:t>это </a:t>
            </a:r>
            <a:r>
              <a:rPr lang="ru-RU" sz="4800" dirty="0" smtClean="0">
                <a:latin typeface="Proxima Nova Lt" panose="02000506030000020004" pitchFamily="50" charset="0"/>
              </a:rPr>
              <a:t>было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endParaRPr lang="ru-RU" sz="4800" dirty="0" smtClean="0">
              <a:latin typeface="Proxima Nova Lt" panose="02000506030000020004" pitchFamily="50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ru-RU" sz="4800" dirty="0" smtClean="0">
                <a:latin typeface="Proxima Nova Lt" panose="02000506030000020004" pitchFamily="50" charset="0"/>
              </a:rPr>
              <a:t>Итоги </a:t>
            </a:r>
            <a:r>
              <a:rPr lang="ru-RU" sz="4800" dirty="0">
                <a:latin typeface="Proxima Nova Lt" panose="02000506030000020004" pitchFamily="50" charset="0"/>
              </a:rPr>
              <a:t>и последствия проекта</a:t>
            </a:r>
            <a:endParaRPr lang="en-US" sz="4800" dirty="0">
              <a:latin typeface="Proxima Nova Lt" panose="02000506030000020004" pitchFamily="50" charset="0"/>
            </a:endParaRP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marL="12702" marR="13336" indent="-2540" algn="ctr">
              <a:lnSpc>
                <a:spcPct val="112599"/>
              </a:lnSpc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Source Sans Pro"/>
              </a:rPr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Содержание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4514445" y="3251193"/>
            <a:ext cx="2994622" cy="592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r>
              <a:rPr lang="ru-RU" sz="2800" dirty="0" smtClean="0">
                <a:latin typeface="Proxima Nova Rg" panose="02000506030000020004" pitchFamily="50" charset="0"/>
              </a:rPr>
              <a:t>Проект MARSCH. </a:t>
            </a:r>
            <a:endParaRPr sz="280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Source Sans Pro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170073" y="2235204"/>
            <a:ext cx="6699703" cy="6095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 smtClean="0"/>
              <a:t>We </a:t>
            </a:r>
            <a:r>
              <a:rPr lang="en-US" sz="2800" b="1" dirty="0"/>
              <a:t>are in war and have to fight it</a:t>
            </a:r>
            <a:r>
              <a:rPr lang="en-US" sz="2800" b="1" dirty="0" smtClean="0"/>
              <a:t>!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История создания проекта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pic>
        <p:nvPicPr>
          <p:cNvPr id="11" name="Рисунок 10" descr="Inline image 1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8" y="2894066"/>
            <a:ext cx="10252074" cy="683951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5"/>
          <p:cNvSpPr txBox="1"/>
          <p:nvPr/>
        </p:nvSpPr>
        <p:spPr>
          <a:xfrm>
            <a:off x="12600990" y="2167474"/>
            <a:ext cx="6699703" cy="541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en-US" sz="2800" b="1" dirty="0">
                <a:latin typeface="Proxima Nova Rg" panose="02000506030000020004" pitchFamily="50" charset="0"/>
              </a:rPr>
              <a:t>Today is starting a new </a:t>
            </a:r>
            <a:r>
              <a:rPr lang="en-US" sz="2800" b="1" dirty="0" smtClean="0">
                <a:latin typeface="Proxima Nova Rg" panose="02000506030000020004" pitchFamily="50" charset="0"/>
              </a:rPr>
              <a:t>era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4300"/>
          <a:stretch/>
        </p:blipFill>
        <p:spPr>
          <a:xfrm>
            <a:off x="12422502" y="4179439"/>
            <a:ext cx="7224458" cy="39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Что вызвало такое количество инцидентов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6303" y="2712422"/>
            <a:ext cx="1042161" cy="1042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9334" y="2625024"/>
            <a:ext cx="1051787" cy="1051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66" y="3004673"/>
            <a:ext cx="703689" cy="703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983" y="2945205"/>
            <a:ext cx="773066" cy="754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408" y="2335261"/>
            <a:ext cx="715812" cy="7158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591" y="2606193"/>
            <a:ext cx="1194561" cy="11945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11141" y="4475794"/>
            <a:ext cx="4248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Большое количество пользователей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9536" y="4458862"/>
            <a:ext cx="4248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Большое количество проектов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9129" y="4424993"/>
            <a:ext cx="4248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Большое количество команд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62666" y="4419600"/>
            <a:ext cx="4216377" cy="959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Proxima Nova Rg" panose="02000506030000020004" pitchFamily="50" charset="0"/>
              </a:rPr>
              <a:t>Большое количество систем</a:t>
            </a:r>
            <a:endParaRPr lang="ru-RU" sz="2800" dirty="0">
              <a:latin typeface="Proxima Nova Rg" panose="02000506030000020004" pitchFamily="50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556" y="6934490"/>
            <a:ext cx="2958596" cy="215170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991600" y="7302457"/>
            <a:ext cx="5418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Proxima Nova Rg" panose="02000506030000020004" pitchFamily="50" charset="0"/>
              </a:rPr>
              <a:t>Рост компании в высоту и ширину</a:t>
            </a:r>
            <a:endParaRPr lang="ru-RU" sz="4000" b="1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2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313394"/>
            <a:ext cx="13953065" cy="9095105"/>
          </a:xfrm>
          <a:prstGeom prst="rect">
            <a:avLst/>
          </a:prstGeom>
        </p:spPr>
      </p:pic>
      <p:sp>
        <p:nvSpPr>
          <p:cNvPr id="13" name="Rectangle 2"/>
          <p:cNvSpPr/>
          <p:nvPr/>
        </p:nvSpPr>
        <p:spPr>
          <a:xfrm>
            <a:off x="1682755" y="741004"/>
            <a:ext cx="16731885" cy="769449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ru-RU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Интеграция между системами на примере </a:t>
            </a:r>
            <a:r>
              <a:rPr lang="en-US" sz="4400" b="1" kern="0" dirty="0" smtClean="0">
                <a:solidFill>
                  <a:schemeClr val="bg2">
                    <a:lumMod val="10000"/>
                  </a:schemeClr>
                </a:solidFill>
                <a:latin typeface="Proxima Nova Rg" panose="02000506030000020004" pitchFamily="50" charset="0"/>
                <a:cs typeface="Raleway"/>
              </a:rPr>
              <a:t>Axapta</a:t>
            </a:r>
            <a:endParaRPr lang="en-US" sz="4400" b="1" kern="0" dirty="0">
              <a:solidFill>
                <a:schemeClr val="bg2">
                  <a:lumMod val="10000"/>
                </a:schemeClr>
              </a:solidFill>
              <a:latin typeface="Proxima Nova Rg" panose="02000506030000020004" pitchFamily="50" charset="0"/>
              <a:cs typeface="Raleway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5" y="81772"/>
            <a:ext cx="2234515" cy="1231622"/>
          </a:xfrm>
          <a:prstGeom prst="rect">
            <a:avLst/>
          </a:prstGeom>
        </p:spPr>
      </p:pic>
      <p:sp>
        <p:nvSpPr>
          <p:cNvPr id="2" name="AutoShape 2" descr="https://confluence.lamoda.ru/download/attachments/28543157/AX%20data%20exchanges%20-%20step%201.png?version=10&amp;modificationDate=1417094841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2387022" cy="23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onfluence.lamoda.ru/download/attachments/28543157/AX%20data%20exchanges%20-%20step%201.png?version=10&amp;modificationDate=1417094841000&amp;api=v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confluence.lamoda.ru/download/attachments/28543157/AX%20data%20exchanges%20-%20step%201.png?version=10&amp;modificationDate=1417094841000&amp;api=v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1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222933"/>
      </a:dk1>
      <a:lt1>
        <a:sysClr val="window" lastClr="FFFFFF"/>
      </a:lt1>
      <a:dk2>
        <a:srgbClr val="007789"/>
      </a:dk2>
      <a:lt2>
        <a:srgbClr val="F2F2F2"/>
      </a:lt2>
      <a:accent1>
        <a:srgbClr val="D3D4D6"/>
      </a:accent1>
      <a:accent2>
        <a:srgbClr val="7A7E85"/>
      </a:accent2>
      <a:accent3>
        <a:srgbClr val="7DCCE7"/>
      </a:accent3>
      <a:accent4>
        <a:srgbClr val="4E545C"/>
      </a:accent4>
      <a:accent5>
        <a:srgbClr val="24B8CD"/>
      </a:accent5>
      <a:accent6>
        <a:srgbClr val="0092A4"/>
      </a:accent6>
      <a:hlink>
        <a:srgbClr val="919499"/>
      </a:hlink>
      <a:folHlink>
        <a:srgbClr val="BDBFC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14956</TotalTime>
  <Words>681</Words>
  <Application>Microsoft Office PowerPoint</Application>
  <PresentationFormat>Произвольный</PresentationFormat>
  <Paragraphs>231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Proxima Nova Lt</vt:lpstr>
      <vt:lpstr>Proxima Nova Rg</vt:lpstr>
      <vt:lpstr>Raleway</vt:lpstr>
      <vt:lpstr>Source Sans Pro</vt:lpstr>
      <vt:lpstr>Tahoma</vt:lpstr>
      <vt:lpstr>Times New Roman</vt:lpstr>
      <vt:lpstr>Wingdings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Boyko Darya Aleksandrovna</dc:creator>
  <cp:lastModifiedBy>Emelina Yuliya Mikhaylovna</cp:lastModifiedBy>
  <cp:revision>897</cp:revision>
  <dcterms:created xsi:type="dcterms:W3CDTF">2015-12-26T08:10:00Z</dcterms:created>
  <dcterms:modified xsi:type="dcterms:W3CDTF">2017-09-14T14:15:53Z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2015-12-26T00:00:00Z</vt:filetime>
  </property>
  <property fmtid="{D5CDD505-2E9C-101B-9397-08002B2CF9AE}" pid="3" name="LastSaved">
    <vt:filetime>2015-12-26T00:00:00Z</vt:filetime>
  </property>
</Properties>
</file>