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</p:sldMasterIdLst>
  <p:notesMasterIdLst>
    <p:notesMasterId r:id="rId37"/>
  </p:notesMasterIdLst>
  <p:sldIdLst>
    <p:sldId id="257" r:id="rId4"/>
    <p:sldId id="286" r:id="rId5"/>
    <p:sldId id="319" r:id="rId6"/>
    <p:sldId id="315" r:id="rId7"/>
    <p:sldId id="321" r:id="rId8"/>
    <p:sldId id="316" r:id="rId9"/>
    <p:sldId id="323" r:id="rId10"/>
    <p:sldId id="324" r:id="rId11"/>
    <p:sldId id="326" r:id="rId12"/>
    <p:sldId id="331" r:id="rId13"/>
    <p:sldId id="332" r:id="rId14"/>
    <p:sldId id="333" r:id="rId15"/>
    <p:sldId id="334" r:id="rId16"/>
    <p:sldId id="317" r:id="rId17"/>
    <p:sldId id="335" r:id="rId18"/>
    <p:sldId id="337" r:id="rId19"/>
    <p:sldId id="338" r:id="rId20"/>
    <p:sldId id="339" r:id="rId21"/>
    <p:sldId id="351" r:id="rId22"/>
    <p:sldId id="340" r:id="rId23"/>
    <p:sldId id="352" r:id="rId24"/>
    <p:sldId id="353" r:id="rId25"/>
    <p:sldId id="342" r:id="rId26"/>
    <p:sldId id="318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1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F79D"/>
    <a:srgbClr val="2FC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9F551-9616-41DF-A389-8D1537CFAED8}" type="doc">
      <dgm:prSet loTypeId="urn:microsoft.com/office/officeart/2005/8/layout/cycle1" loCatId="cycle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CF5FEB9-04AF-40C0-AC53-8505C3F55F56}">
      <dgm:prSet phldrT="[Text]"/>
      <dgm:spPr>
        <a:xfrm>
          <a:off x="693440" y="72036"/>
          <a:ext cx="1138816" cy="113881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dirty="0">
            <a:solidFill>
              <a:srgbClr val="464547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gm:t>
    </dgm:pt>
    <dgm:pt modelId="{FB1CFD68-0FF2-4A98-BA36-438648B6325B}" type="parTrans" cxnId="{B8EDE99F-1CF5-4DC0-95BC-73A9458E80D1}">
      <dgm:prSet/>
      <dgm:spPr/>
      <dgm:t>
        <a:bodyPr/>
        <a:lstStyle/>
        <a:p>
          <a:endParaRPr lang="en-US"/>
        </a:p>
      </dgm:t>
    </dgm:pt>
    <dgm:pt modelId="{2199DBBE-9ED4-47E4-8A07-6D9FE1976191}" type="sibTrans" cxnId="{B8EDE99F-1CF5-4DC0-95BC-73A9458E80D1}">
      <dgm:prSet/>
      <dgm:spPr>
        <a:xfrm>
          <a:off x="621779" y="375"/>
          <a:ext cx="3215896" cy="3215896"/>
        </a:xfrm>
        <a:prstGeom prst="circularArrow">
          <a:avLst>
            <a:gd name="adj1" fmla="val 6905"/>
            <a:gd name="adj2" fmla="val 465614"/>
            <a:gd name="adj3" fmla="val 16748314"/>
            <a:gd name="adj4" fmla="val 15186072"/>
            <a:gd name="adj5" fmla="val 8056"/>
          </a:avLst>
        </a:prstGeom>
        <a:gradFill rotWithShape="0">
          <a:gsLst>
            <a:gs pos="0">
              <a:srgbClr val="1B8BA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BA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755E5CB-F2AA-4294-9C63-A9CA1CD36675}">
      <dgm:prSet phldrT="[Text]"/>
      <dgm:spPr>
        <a:xfrm>
          <a:off x="2627199" y="2005794"/>
          <a:ext cx="1138816" cy="113881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dirty="0">
            <a:solidFill>
              <a:srgbClr val="464547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gm:t>
    </dgm:pt>
    <dgm:pt modelId="{5AE461A2-0952-4573-84F6-4C532D90FA64}" type="parTrans" cxnId="{0C06957D-CFB0-4B01-AD2A-EDE8BDBF682F}">
      <dgm:prSet/>
      <dgm:spPr/>
      <dgm:t>
        <a:bodyPr/>
        <a:lstStyle/>
        <a:p>
          <a:endParaRPr lang="en-US"/>
        </a:p>
      </dgm:t>
    </dgm:pt>
    <dgm:pt modelId="{30069BD1-1AFC-42FC-8DD4-D04F534EDC42}" type="sibTrans" cxnId="{0C06957D-CFB0-4B01-AD2A-EDE8BDBF682F}">
      <dgm:prSet/>
      <dgm:spPr>
        <a:xfrm>
          <a:off x="621779" y="375"/>
          <a:ext cx="3215896" cy="3215896"/>
        </a:xfrm>
        <a:prstGeom prst="circularArrow">
          <a:avLst>
            <a:gd name="adj1" fmla="val 6905"/>
            <a:gd name="adj2" fmla="val 465614"/>
            <a:gd name="adj3" fmla="val 5948314"/>
            <a:gd name="adj4" fmla="val 4386072"/>
            <a:gd name="adj5" fmla="val 8056"/>
          </a:avLst>
        </a:prstGeom>
        <a:gradFill rotWithShape="0">
          <a:gsLst>
            <a:gs pos="0">
              <a:srgbClr val="1B8BA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BA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8CD0803-6392-4A51-B101-B4FFB21EBF59}">
      <dgm:prSet phldrT="[Text]"/>
      <dgm:spPr>
        <a:xfrm>
          <a:off x="693440" y="2005794"/>
          <a:ext cx="1138816" cy="113881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dirty="0">
            <a:solidFill>
              <a:srgbClr val="464547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gm:t>
    </dgm:pt>
    <dgm:pt modelId="{8D162464-6CAC-4AA0-9EFE-19C5AF4E6CC2}" type="parTrans" cxnId="{2B3186C5-C34B-454F-B76B-F7483A808F8B}">
      <dgm:prSet/>
      <dgm:spPr/>
      <dgm:t>
        <a:bodyPr/>
        <a:lstStyle/>
        <a:p>
          <a:endParaRPr lang="en-US"/>
        </a:p>
      </dgm:t>
    </dgm:pt>
    <dgm:pt modelId="{94BF438B-0ED8-4244-9FE9-E1652EBB71C8}" type="sibTrans" cxnId="{2B3186C5-C34B-454F-B76B-F7483A808F8B}">
      <dgm:prSet/>
      <dgm:spPr>
        <a:xfrm>
          <a:off x="621779" y="375"/>
          <a:ext cx="3215896" cy="3215896"/>
        </a:xfrm>
        <a:prstGeom prst="circularArrow">
          <a:avLst>
            <a:gd name="adj1" fmla="val 6905"/>
            <a:gd name="adj2" fmla="val 465614"/>
            <a:gd name="adj3" fmla="val 11348314"/>
            <a:gd name="adj4" fmla="val 9786072"/>
            <a:gd name="adj5" fmla="val 8056"/>
          </a:avLst>
        </a:prstGeom>
        <a:gradFill rotWithShape="0">
          <a:gsLst>
            <a:gs pos="0">
              <a:srgbClr val="1B8BA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BA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48D69646-B81B-4676-87BF-11F991359795}">
      <dgm:prSet phldrT="[Text]"/>
      <dgm:spPr>
        <a:xfrm>
          <a:off x="2627199" y="72036"/>
          <a:ext cx="1138816" cy="113881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dirty="0">
            <a:solidFill>
              <a:srgbClr val="464547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gm:t>
    </dgm:pt>
    <dgm:pt modelId="{CAEA7E75-D187-4E0C-9B24-47D53A1BCD5A}" type="parTrans" cxnId="{746DCEE2-A61F-49FF-9D94-3747CDCDF73C}">
      <dgm:prSet/>
      <dgm:spPr/>
      <dgm:t>
        <a:bodyPr/>
        <a:lstStyle/>
        <a:p>
          <a:endParaRPr lang="en-US"/>
        </a:p>
      </dgm:t>
    </dgm:pt>
    <dgm:pt modelId="{D7E823B5-2697-40AE-A562-FC68E37A9B25}" type="sibTrans" cxnId="{746DCEE2-A61F-49FF-9D94-3747CDCDF73C}">
      <dgm:prSet/>
      <dgm:spPr>
        <a:xfrm>
          <a:off x="621779" y="375"/>
          <a:ext cx="3215896" cy="3215896"/>
        </a:xfrm>
        <a:prstGeom prst="circularArrow">
          <a:avLst>
            <a:gd name="adj1" fmla="val 6905"/>
            <a:gd name="adj2" fmla="val 465614"/>
            <a:gd name="adj3" fmla="val 548314"/>
            <a:gd name="adj4" fmla="val 20586072"/>
            <a:gd name="adj5" fmla="val 8056"/>
          </a:avLst>
        </a:prstGeom>
        <a:gradFill rotWithShape="0">
          <a:gsLst>
            <a:gs pos="0">
              <a:srgbClr val="1B8BA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BA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C065063-3227-42C8-AFE5-765D68274105}" type="pres">
      <dgm:prSet presAssocID="{9009F551-9616-41DF-A389-8D1537CFAED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E7C7AA-78AB-455B-A123-A248630680DA}" type="pres">
      <dgm:prSet presAssocID="{48D69646-B81B-4676-87BF-11F991359795}" presName="dummy" presStyleCnt="0"/>
      <dgm:spPr/>
    </dgm:pt>
    <dgm:pt modelId="{7E3A7FF8-3206-4246-90BB-573F314E8456}" type="pres">
      <dgm:prSet presAssocID="{48D69646-B81B-4676-87BF-11F991359795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CA221B-AB28-4AC9-8B8E-B23E53BCD441}" type="pres">
      <dgm:prSet presAssocID="{D7E823B5-2697-40AE-A562-FC68E37A9B25}" presName="sibTrans" presStyleLbl="node1" presStyleIdx="0" presStyleCnt="4"/>
      <dgm:spPr/>
      <dgm:t>
        <a:bodyPr/>
        <a:lstStyle/>
        <a:p>
          <a:endParaRPr lang="en-US"/>
        </a:p>
      </dgm:t>
    </dgm:pt>
    <dgm:pt modelId="{CEEA1107-F95B-48F2-B59F-BEE50B414610}" type="pres">
      <dgm:prSet presAssocID="{0755E5CB-F2AA-4294-9C63-A9CA1CD36675}" presName="dummy" presStyleCnt="0"/>
      <dgm:spPr/>
    </dgm:pt>
    <dgm:pt modelId="{65ED8393-BAF6-419D-B8E5-A60A77DB2377}" type="pres">
      <dgm:prSet presAssocID="{0755E5CB-F2AA-4294-9C63-A9CA1CD36675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21633C-9080-4CB1-A068-4EBE334EB519}" type="pres">
      <dgm:prSet presAssocID="{30069BD1-1AFC-42FC-8DD4-D04F534EDC42}" presName="sibTrans" presStyleLbl="node1" presStyleIdx="1" presStyleCnt="4"/>
      <dgm:spPr/>
      <dgm:t>
        <a:bodyPr/>
        <a:lstStyle/>
        <a:p>
          <a:endParaRPr lang="en-US"/>
        </a:p>
      </dgm:t>
    </dgm:pt>
    <dgm:pt modelId="{E455A4C6-2713-45D0-87F6-873BD7E45E6C}" type="pres">
      <dgm:prSet presAssocID="{98CD0803-6392-4A51-B101-B4FFB21EBF59}" presName="dummy" presStyleCnt="0"/>
      <dgm:spPr/>
    </dgm:pt>
    <dgm:pt modelId="{913DFB49-7C40-4F51-9FBF-9E707FB419B3}" type="pres">
      <dgm:prSet presAssocID="{98CD0803-6392-4A51-B101-B4FFB21EBF59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F2EC5-F1DB-4ED8-996B-4D2C72B75320}" type="pres">
      <dgm:prSet presAssocID="{94BF438B-0ED8-4244-9FE9-E1652EBB71C8}" presName="sibTrans" presStyleLbl="node1" presStyleIdx="2" presStyleCnt="4"/>
      <dgm:spPr/>
      <dgm:t>
        <a:bodyPr/>
        <a:lstStyle/>
        <a:p>
          <a:endParaRPr lang="en-US"/>
        </a:p>
      </dgm:t>
    </dgm:pt>
    <dgm:pt modelId="{5DF40683-AB3F-463D-A583-F03ECFF8C79D}" type="pres">
      <dgm:prSet presAssocID="{6CF5FEB9-04AF-40C0-AC53-8505C3F55F56}" presName="dummy" presStyleCnt="0"/>
      <dgm:spPr/>
    </dgm:pt>
    <dgm:pt modelId="{966F21B5-684D-4618-A4C6-9274F3B55E65}" type="pres">
      <dgm:prSet presAssocID="{6CF5FEB9-04AF-40C0-AC53-8505C3F55F56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571EB-A0B3-4E90-9915-A78EDE9F49D0}" type="pres">
      <dgm:prSet presAssocID="{2199DBBE-9ED4-47E4-8A07-6D9FE1976191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3D3C9725-4994-4D67-A848-0D9E8E9C378C}" type="presOf" srcId="{30069BD1-1AFC-42FC-8DD4-D04F534EDC42}" destId="{1821633C-9080-4CB1-A068-4EBE334EB519}" srcOrd="0" destOrd="0" presId="urn:microsoft.com/office/officeart/2005/8/layout/cycle1"/>
    <dgm:cxn modelId="{86BED186-FFB7-478B-AC6E-2D350F3C02A1}" type="presOf" srcId="{48D69646-B81B-4676-87BF-11F991359795}" destId="{7E3A7FF8-3206-4246-90BB-573F314E8456}" srcOrd="0" destOrd="0" presId="urn:microsoft.com/office/officeart/2005/8/layout/cycle1"/>
    <dgm:cxn modelId="{76A2B845-2155-43C5-A65D-194AF95237BC}" type="presOf" srcId="{0755E5CB-F2AA-4294-9C63-A9CA1CD36675}" destId="{65ED8393-BAF6-419D-B8E5-A60A77DB2377}" srcOrd="0" destOrd="0" presId="urn:microsoft.com/office/officeart/2005/8/layout/cycle1"/>
    <dgm:cxn modelId="{746DCEE2-A61F-49FF-9D94-3747CDCDF73C}" srcId="{9009F551-9616-41DF-A389-8D1537CFAED8}" destId="{48D69646-B81B-4676-87BF-11F991359795}" srcOrd="0" destOrd="0" parTransId="{CAEA7E75-D187-4E0C-9B24-47D53A1BCD5A}" sibTransId="{D7E823B5-2697-40AE-A562-FC68E37A9B25}"/>
    <dgm:cxn modelId="{0C06957D-CFB0-4B01-AD2A-EDE8BDBF682F}" srcId="{9009F551-9616-41DF-A389-8D1537CFAED8}" destId="{0755E5CB-F2AA-4294-9C63-A9CA1CD36675}" srcOrd="1" destOrd="0" parTransId="{5AE461A2-0952-4573-84F6-4C532D90FA64}" sibTransId="{30069BD1-1AFC-42FC-8DD4-D04F534EDC42}"/>
    <dgm:cxn modelId="{F94E82C1-16F9-4F7C-A303-0337E9519174}" type="presOf" srcId="{9009F551-9616-41DF-A389-8D1537CFAED8}" destId="{8C065063-3227-42C8-AFE5-765D68274105}" srcOrd="0" destOrd="0" presId="urn:microsoft.com/office/officeart/2005/8/layout/cycle1"/>
    <dgm:cxn modelId="{B2B0C33F-B8B1-4437-A71D-2C9C82B331C6}" type="presOf" srcId="{6CF5FEB9-04AF-40C0-AC53-8505C3F55F56}" destId="{966F21B5-684D-4618-A4C6-9274F3B55E65}" srcOrd="0" destOrd="0" presId="urn:microsoft.com/office/officeart/2005/8/layout/cycle1"/>
    <dgm:cxn modelId="{B8EDE99F-1CF5-4DC0-95BC-73A9458E80D1}" srcId="{9009F551-9616-41DF-A389-8D1537CFAED8}" destId="{6CF5FEB9-04AF-40C0-AC53-8505C3F55F56}" srcOrd="3" destOrd="0" parTransId="{FB1CFD68-0FF2-4A98-BA36-438648B6325B}" sibTransId="{2199DBBE-9ED4-47E4-8A07-6D9FE1976191}"/>
    <dgm:cxn modelId="{1B3A3983-571B-4CC4-9F71-ADE1CA442C20}" type="presOf" srcId="{D7E823B5-2697-40AE-A562-FC68E37A9B25}" destId="{24CA221B-AB28-4AC9-8B8E-B23E53BCD441}" srcOrd="0" destOrd="0" presId="urn:microsoft.com/office/officeart/2005/8/layout/cycle1"/>
    <dgm:cxn modelId="{AD254C5C-755D-4757-946B-4BA37DD888A4}" type="presOf" srcId="{94BF438B-0ED8-4244-9FE9-E1652EBB71C8}" destId="{9F0F2EC5-F1DB-4ED8-996B-4D2C72B75320}" srcOrd="0" destOrd="0" presId="urn:microsoft.com/office/officeart/2005/8/layout/cycle1"/>
    <dgm:cxn modelId="{2B3186C5-C34B-454F-B76B-F7483A808F8B}" srcId="{9009F551-9616-41DF-A389-8D1537CFAED8}" destId="{98CD0803-6392-4A51-B101-B4FFB21EBF59}" srcOrd="2" destOrd="0" parTransId="{8D162464-6CAC-4AA0-9EFE-19C5AF4E6CC2}" sibTransId="{94BF438B-0ED8-4244-9FE9-E1652EBB71C8}"/>
    <dgm:cxn modelId="{1009E850-E83E-4E9D-8FA6-0CBD066A2F20}" type="presOf" srcId="{98CD0803-6392-4A51-B101-B4FFB21EBF59}" destId="{913DFB49-7C40-4F51-9FBF-9E707FB419B3}" srcOrd="0" destOrd="0" presId="urn:microsoft.com/office/officeart/2005/8/layout/cycle1"/>
    <dgm:cxn modelId="{5858751A-A7D2-4991-94D0-40B2D4D5FE04}" type="presOf" srcId="{2199DBBE-9ED4-47E4-8A07-6D9FE1976191}" destId="{A05571EB-A0B3-4E90-9915-A78EDE9F49D0}" srcOrd="0" destOrd="0" presId="urn:microsoft.com/office/officeart/2005/8/layout/cycle1"/>
    <dgm:cxn modelId="{62C3A8AA-070F-4DBB-8F2E-1EDA08A16A93}" type="presParOf" srcId="{8C065063-3227-42C8-AFE5-765D68274105}" destId="{FCE7C7AA-78AB-455B-A123-A248630680DA}" srcOrd="0" destOrd="0" presId="urn:microsoft.com/office/officeart/2005/8/layout/cycle1"/>
    <dgm:cxn modelId="{65939106-2B37-4BBD-9CF6-22069DCC80C6}" type="presParOf" srcId="{8C065063-3227-42C8-AFE5-765D68274105}" destId="{7E3A7FF8-3206-4246-90BB-573F314E8456}" srcOrd="1" destOrd="0" presId="urn:microsoft.com/office/officeart/2005/8/layout/cycle1"/>
    <dgm:cxn modelId="{2D4C8F56-4521-4B87-8A3F-5DE561D74695}" type="presParOf" srcId="{8C065063-3227-42C8-AFE5-765D68274105}" destId="{24CA221B-AB28-4AC9-8B8E-B23E53BCD441}" srcOrd="2" destOrd="0" presId="urn:microsoft.com/office/officeart/2005/8/layout/cycle1"/>
    <dgm:cxn modelId="{E429C6C6-6F77-4B60-BCF2-C732C4F3442B}" type="presParOf" srcId="{8C065063-3227-42C8-AFE5-765D68274105}" destId="{CEEA1107-F95B-48F2-B59F-BEE50B414610}" srcOrd="3" destOrd="0" presId="urn:microsoft.com/office/officeart/2005/8/layout/cycle1"/>
    <dgm:cxn modelId="{11446981-EC28-4490-AA2C-AF0814B30E9F}" type="presParOf" srcId="{8C065063-3227-42C8-AFE5-765D68274105}" destId="{65ED8393-BAF6-419D-B8E5-A60A77DB2377}" srcOrd="4" destOrd="0" presId="urn:microsoft.com/office/officeart/2005/8/layout/cycle1"/>
    <dgm:cxn modelId="{CF787E32-D861-402F-90F3-802947509FB6}" type="presParOf" srcId="{8C065063-3227-42C8-AFE5-765D68274105}" destId="{1821633C-9080-4CB1-A068-4EBE334EB519}" srcOrd="5" destOrd="0" presId="urn:microsoft.com/office/officeart/2005/8/layout/cycle1"/>
    <dgm:cxn modelId="{B795CA2D-AA30-4E29-889A-A5EADB2C9D28}" type="presParOf" srcId="{8C065063-3227-42C8-AFE5-765D68274105}" destId="{E455A4C6-2713-45D0-87F6-873BD7E45E6C}" srcOrd="6" destOrd="0" presId="urn:microsoft.com/office/officeart/2005/8/layout/cycle1"/>
    <dgm:cxn modelId="{3F964F91-FAE7-4B3C-9786-5681E59B46FC}" type="presParOf" srcId="{8C065063-3227-42C8-AFE5-765D68274105}" destId="{913DFB49-7C40-4F51-9FBF-9E707FB419B3}" srcOrd="7" destOrd="0" presId="urn:microsoft.com/office/officeart/2005/8/layout/cycle1"/>
    <dgm:cxn modelId="{62F2646A-9069-4A16-ABB8-8CEE3BC8C1C6}" type="presParOf" srcId="{8C065063-3227-42C8-AFE5-765D68274105}" destId="{9F0F2EC5-F1DB-4ED8-996B-4D2C72B75320}" srcOrd="8" destOrd="0" presId="urn:microsoft.com/office/officeart/2005/8/layout/cycle1"/>
    <dgm:cxn modelId="{2AA79078-B416-4B5A-A706-8C62F2FD62AC}" type="presParOf" srcId="{8C065063-3227-42C8-AFE5-765D68274105}" destId="{5DF40683-AB3F-463D-A583-F03ECFF8C79D}" srcOrd="9" destOrd="0" presId="urn:microsoft.com/office/officeart/2005/8/layout/cycle1"/>
    <dgm:cxn modelId="{0DBE67B4-87B8-444E-BCFB-797B6AE22831}" type="presParOf" srcId="{8C065063-3227-42C8-AFE5-765D68274105}" destId="{966F21B5-684D-4618-A4C6-9274F3B55E65}" srcOrd="10" destOrd="0" presId="urn:microsoft.com/office/officeart/2005/8/layout/cycle1"/>
    <dgm:cxn modelId="{B9BE4A3E-CD35-4181-BD75-A0D41917BD4C}" type="presParOf" srcId="{8C065063-3227-42C8-AFE5-765D68274105}" destId="{A05571EB-A0B3-4E90-9915-A78EDE9F49D0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71D5A2-04C6-4986-9B46-56BB2A45D643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</dgm:pt>
    <dgm:pt modelId="{48056ACF-7972-4211-BCEA-78A418EBDD22}">
      <dgm:prSet phldrT="[Text]" custT="1"/>
      <dgm:spPr>
        <a:solidFill>
          <a:srgbClr val="BBF79D"/>
        </a:solidFill>
      </dgm:spPr>
      <dgm:t>
        <a:bodyPr/>
        <a:lstStyle/>
        <a:p>
          <a:r>
            <a:rPr lang="en-US" sz="3600" dirty="0" smtClean="0"/>
            <a:t>Digital</a:t>
          </a:r>
        </a:p>
        <a:p>
          <a:r>
            <a:rPr lang="en-US" sz="3600" dirty="0" smtClean="0"/>
            <a:t>Experience</a:t>
          </a:r>
          <a:endParaRPr lang="en-US" sz="3600" dirty="0"/>
        </a:p>
      </dgm:t>
    </dgm:pt>
    <dgm:pt modelId="{14990506-644C-464B-8F8C-9763024E161B}" type="parTrans" cxnId="{469ACF4C-9B9E-4E34-9FE2-BAEE87F74C70}">
      <dgm:prSet/>
      <dgm:spPr/>
      <dgm:t>
        <a:bodyPr/>
        <a:lstStyle/>
        <a:p>
          <a:endParaRPr lang="en-US"/>
        </a:p>
      </dgm:t>
    </dgm:pt>
    <dgm:pt modelId="{C01E3A0B-02E6-4BD9-BAE0-D71648E12C34}" type="sibTrans" cxnId="{469ACF4C-9B9E-4E34-9FE2-BAEE87F74C70}">
      <dgm:prSet/>
      <dgm:spPr/>
      <dgm:t>
        <a:bodyPr/>
        <a:lstStyle/>
        <a:p>
          <a:endParaRPr lang="en-US"/>
        </a:p>
      </dgm:t>
    </dgm:pt>
    <dgm:pt modelId="{348A51B6-7AE5-426E-B54B-629979CB439D}">
      <dgm:prSet phldrT="[Text]" custT="1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en-US" sz="3600" dirty="0" smtClean="0"/>
            <a:t>Digital Business Operations</a:t>
          </a:r>
          <a:endParaRPr lang="en-US" sz="3600" dirty="0"/>
        </a:p>
      </dgm:t>
    </dgm:pt>
    <dgm:pt modelId="{6C7A1E82-7A69-4081-97ED-E817055DD7E3}" type="parTrans" cxnId="{BF33F299-E6B1-48D7-8D35-2D2FD734FBD3}">
      <dgm:prSet/>
      <dgm:spPr/>
      <dgm:t>
        <a:bodyPr/>
        <a:lstStyle/>
        <a:p>
          <a:endParaRPr lang="en-US"/>
        </a:p>
      </dgm:t>
    </dgm:pt>
    <dgm:pt modelId="{0D08800F-01B7-4B46-A116-179EFB22DA27}" type="sibTrans" cxnId="{BF33F299-E6B1-48D7-8D35-2D2FD734FBD3}">
      <dgm:prSet/>
      <dgm:spPr/>
      <dgm:t>
        <a:bodyPr/>
        <a:lstStyle/>
        <a:p>
          <a:endParaRPr lang="en-US"/>
        </a:p>
      </dgm:t>
    </dgm:pt>
    <dgm:pt modelId="{9B3B09ED-5072-433A-838B-D78C96E69D2C}" type="pres">
      <dgm:prSet presAssocID="{A471D5A2-04C6-4986-9B46-56BB2A45D643}" presName="Name0" presStyleCnt="0">
        <dgm:presLayoutVars>
          <dgm:dir/>
          <dgm:animLvl val="lvl"/>
          <dgm:resizeHandles val="exact"/>
        </dgm:presLayoutVars>
      </dgm:prSet>
      <dgm:spPr/>
    </dgm:pt>
    <dgm:pt modelId="{306442F9-93F5-4E6D-B19D-A65B235B1077}" type="pres">
      <dgm:prSet presAssocID="{48056ACF-7972-4211-BCEA-78A418EBDD22}" presName="Name8" presStyleCnt="0"/>
      <dgm:spPr/>
    </dgm:pt>
    <dgm:pt modelId="{660960AA-D19A-4D6B-8A7D-D712ADC25063}" type="pres">
      <dgm:prSet presAssocID="{48056ACF-7972-4211-BCEA-78A418EBDD22}" presName="level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60730F-9872-4463-A17B-C0FE9D5F07C3}" type="pres">
      <dgm:prSet presAssocID="{48056ACF-7972-4211-BCEA-78A418EBDD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7FE0D-5132-48E1-AE4A-8B165AA4259D}" type="pres">
      <dgm:prSet presAssocID="{348A51B6-7AE5-426E-B54B-629979CB439D}" presName="Name8" presStyleCnt="0"/>
      <dgm:spPr/>
    </dgm:pt>
    <dgm:pt modelId="{DDC3A933-8DAE-4D33-AAEA-D97B6B7BA09A}" type="pres">
      <dgm:prSet presAssocID="{348A51B6-7AE5-426E-B54B-629979CB439D}" presName="level" presStyleLbl="node1" presStyleIdx="1" presStyleCnt="2" custScaleY="8477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2A7F06-A7DF-41D7-BD3F-5B458D1A76D2}" type="pres">
      <dgm:prSet presAssocID="{348A51B6-7AE5-426E-B54B-629979CB439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E26556-443B-403D-9FE4-9C962C43BFA6}" type="presOf" srcId="{48056ACF-7972-4211-BCEA-78A418EBDD22}" destId="{660960AA-D19A-4D6B-8A7D-D712ADC25063}" srcOrd="0" destOrd="0" presId="urn:microsoft.com/office/officeart/2005/8/layout/pyramid1"/>
    <dgm:cxn modelId="{469ACF4C-9B9E-4E34-9FE2-BAEE87F74C70}" srcId="{A471D5A2-04C6-4986-9B46-56BB2A45D643}" destId="{48056ACF-7972-4211-BCEA-78A418EBDD22}" srcOrd="0" destOrd="0" parTransId="{14990506-644C-464B-8F8C-9763024E161B}" sibTransId="{C01E3A0B-02E6-4BD9-BAE0-D71648E12C34}"/>
    <dgm:cxn modelId="{CDCC765C-3B2E-4848-9CBE-BC2975FADA81}" type="presOf" srcId="{48056ACF-7972-4211-BCEA-78A418EBDD22}" destId="{6160730F-9872-4463-A17B-C0FE9D5F07C3}" srcOrd="1" destOrd="0" presId="urn:microsoft.com/office/officeart/2005/8/layout/pyramid1"/>
    <dgm:cxn modelId="{BF33F299-E6B1-48D7-8D35-2D2FD734FBD3}" srcId="{A471D5A2-04C6-4986-9B46-56BB2A45D643}" destId="{348A51B6-7AE5-426E-B54B-629979CB439D}" srcOrd="1" destOrd="0" parTransId="{6C7A1E82-7A69-4081-97ED-E817055DD7E3}" sibTransId="{0D08800F-01B7-4B46-A116-179EFB22DA27}"/>
    <dgm:cxn modelId="{0DA053FF-6D7E-4A8D-B58C-06955E55A336}" type="presOf" srcId="{348A51B6-7AE5-426E-B54B-629979CB439D}" destId="{DDC3A933-8DAE-4D33-AAEA-D97B6B7BA09A}" srcOrd="0" destOrd="0" presId="urn:microsoft.com/office/officeart/2005/8/layout/pyramid1"/>
    <dgm:cxn modelId="{2AEA7865-D247-4563-87F0-62280A7A7107}" type="presOf" srcId="{348A51B6-7AE5-426E-B54B-629979CB439D}" destId="{C52A7F06-A7DF-41D7-BD3F-5B458D1A76D2}" srcOrd="1" destOrd="0" presId="urn:microsoft.com/office/officeart/2005/8/layout/pyramid1"/>
    <dgm:cxn modelId="{AE85F637-5BFB-44E5-8E7F-4FBB4AF1C77D}" type="presOf" srcId="{A471D5A2-04C6-4986-9B46-56BB2A45D643}" destId="{9B3B09ED-5072-433A-838B-D78C96E69D2C}" srcOrd="0" destOrd="0" presId="urn:microsoft.com/office/officeart/2005/8/layout/pyramid1"/>
    <dgm:cxn modelId="{FF7AA3BD-E8A3-46A8-9AA6-B0375010A074}" type="presParOf" srcId="{9B3B09ED-5072-433A-838B-D78C96E69D2C}" destId="{306442F9-93F5-4E6D-B19D-A65B235B1077}" srcOrd="0" destOrd="0" presId="urn:microsoft.com/office/officeart/2005/8/layout/pyramid1"/>
    <dgm:cxn modelId="{ECD8E139-8E51-4108-B52B-E5F4BD39288C}" type="presParOf" srcId="{306442F9-93F5-4E6D-B19D-A65B235B1077}" destId="{660960AA-D19A-4D6B-8A7D-D712ADC25063}" srcOrd="0" destOrd="0" presId="urn:microsoft.com/office/officeart/2005/8/layout/pyramid1"/>
    <dgm:cxn modelId="{5F1D8FA0-7483-48ED-B603-D5E2CB9F74C9}" type="presParOf" srcId="{306442F9-93F5-4E6D-B19D-A65B235B1077}" destId="{6160730F-9872-4463-A17B-C0FE9D5F07C3}" srcOrd="1" destOrd="0" presId="urn:microsoft.com/office/officeart/2005/8/layout/pyramid1"/>
    <dgm:cxn modelId="{C9DAEED8-DBC5-4778-A710-9EEF1E38C72F}" type="presParOf" srcId="{9B3B09ED-5072-433A-838B-D78C96E69D2C}" destId="{9837FE0D-5132-48E1-AE4A-8B165AA4259D}" srcOrd="1" destOrd="0" presId="urn:microsoft.com/office/officeart/2005/8/layout/pyramid1"/>
    <dgm:cxn modelId="{A2F16DC2-7BA9-4991-975E-D62E4BC0F15E}" type="presParOf" srcId="{9837FE0D-5132-48E1-AE4A-8B165AA4259D}" destId="{DDC3A933-8DAE-4D33-AAEA-D97B6B7BA09A}" srcOrd="0" destOrd="0" presId="urn:microsoft.com/office/officeart/2005/8/layout/pyramid1"/>
    <dgm:cxn modelId="{F552E65D-9EC7-4A4B-915A-376BF1848FA6}" type="presParOf" srcId="{9837FE0D-5132-48E1-AE4A-8B165AA4259D}" destId="{C52A7F06-A7DF-41D7-BD3F-5B458D1A76D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3A7FF8-3206-4246-90BB-573F314E8456}">
      <dsp:nvSpPr>
        <dsp:cNvPr id="0" name=""/>
        <dsp:cNvSpPr/>
      </dsp:nvSpPr>
      <dsp:spPr>
        <a:xfrm>
          <a:off x="2627199" y="72036"/>
          <a:ext cx="1138816" cy="1138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464547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sp:txBody>
      <dsp:txXfrm>
        <a:off x="2627199" y="72036"/>
        <a:ext cx="1138816" cy="1138816"/>
      </dsp:txXfrm>
    </dsp:sp>
    <dsp:sp modelId="{24CA221B-AB28-4AC9-8B8E-B23E53BCD441}">
      <dsp:nvSpPr>
        <dsp:cNvPr id="0" name=""/>
        <dsp:cNvSpPr/>
      </dsp:nvSpPr>
      <dsp:spPr>
        <a:xfrm>
          <a:off x="621779" y="375"/>
          <a:ext cx="3215896" cy="3215896"/>
        </a:xfrm>
        <a:prstGeom prst="circularArrow">
          <a:avLst>
            <a:gd name="adj1" fmla="val 6905"/>
            <a:gd name="adj2" fmla="val 465614"/>
            <a:gd name="adj3" fmla="val 548314"/>
            <a:gd name="adj4" fmla="val 20586072"/>
            <a:gd name="adj5" fmla="val 8056"/>
          </a:avLst>
        </a:prstGeom>
        <a:gradFill rotWithShape="0">
          <a:gsLst>
            <a:gs pos="0">
              <a:srgbClr val="1B8BA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BA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ED8393-BAF6-419D-B8E5-A60A77DB2377}">
      <dsp:nvSpPr>
        <dsp:cNvPr id="0" name=""/>
        <dsp:cNvSpPr/>
      </dsp:nvSpPr>
      <dsp:spPr>
        <a:xfrm>
          <a:off x="2627199" y="2005794"/>
          <a:ext cx="1138816" cy="1138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464547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sp:txBody>
      <dsp:txXfrm>
        <a:off x="2627199" y="2005794"/>
        <a:ext cx="1138816" cy="1138816"/>
      </dsp:txXfrm>
    </dsp:sp>
    <dsp:sp modelId="{1821633C-9080-4CB1-A068-4EBE334EB519}">
      <dsp:nvSpPr>
        <dsp:cNvPr id="0" name=""/>
        <dsp:cNvSpPr/>
      </dsp:nvSpPr>
      <dsp:spPr>
        <a:xfrm>
          <a:off x="621779" y="375"/>
          <a:ext cx="3215896" cy="3215896"/>
        </a:xfrm>
        <a:prstGeom prst="circularArrow">
          <a:avLst>
            <a:gd name="adj1" fmla="val 6905"/>
            <a:gd name="adj2" fmla="val 465614"/>
            <a:gd name="adj3" fmla="val 5948314"/>
            <a:gd name="adj4" fmla="val 4386072"/>
            <a:gd name="adj5" fmla="val 8056"/>
          </a:avLst>
        </a:prstGeom>
        <a:gradFill rotWithShape="0">
          <a:gsLst>
            <a:gs pos="0">
              <a:srgbClr val="1B8BA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BA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DFB49-7C40-4F51-9FBF-9E707FB419B3}">
      <dsp:nvSpPr>
        <dsp:cNvPr id="0" name=""/>
        <dsp:cNvSpPr/>
      </dsp:nvSpPr>
      <dsp:spPr>
        <a:xfrm>
          <a:off x="693440" y="2005794"/>
          <a:ext cx="1138816" cy="1138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464547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sp:txBody>
      <dsp:txXfrm>
        <a:off x="693440" y="2005794"/>
        <a:ext cx="1138816" cy="1138816"/>
      </dsp:txXfrm>
    </dsp:sp>
    <dsp:sp modelId="{9F0F2EC5-F1DB-4ED8-996B-4D2C72B75320}">
      <dsp:nvSpPr>
        <dsp:cNvPr id="0" name=""/>
        <dsp:cNvSpPr/>
      </dsp:nvSpPr>
      <dsp:spPr>
        <a:xfrm>
          <a:off x="621779" y="375"/>
          <a:ext cx="3215896" cy="3215896"/>
        </a:xfrm>
        <a:prstGeom prst="circularArrow">
          <a:avLst>
            <a:gd name="adj1" fmla="val 6905"/>
            <a:gd name="adj2" fmla="val 465614"/>
            <a:gd name="adj3" fmla="val 11348314"/>
            <a:gd name="adj4" fmla="val 9786072"/>
            <a:gd name="adj5" fmla="val 8056"/>
          </a:avLst>
        </a:prstGeom>
        <a:gradFill rotWithShape="0">
          <a:gsLst>
            <a:gs pos="0">
              <a:srgbClr val="1B8BA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BA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6F21B5-684D-4618-A4C6-9274F3B55E65}">
      <dsp:nvSpPr>
        <dsp:cNvPr id="0" name=""/>
        <dsp:cNvSpPr/>
      </dsp:nvSpPr>
      <dsp:spPr>
        <a:xfrm>
          <a:off x="693440" y="72036"/>
          <a:ext cx="1138816" cy="1138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464547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sp:txBody>
      <dsp:txXfrm>
        <a:off x="693440" y="72036"/>
        <a:ext cx="1138816" cy="1138816"/>
      </dsp:txXfrm>
    </dsp:sp>
    <dsp:sp modelId="{A05571EB-A0B3-4E90-9915-A78EDE9F49D0}">
      <dsp:nvSpPr>
        <dsp:cNvPr id="0" name=""/>
        <dsp:cNvSpPr/>
      </dsp:nvSpPr>
      <dsp:spPr>
        <a:xfrm>
          <a:off x="621779" y="375"/>
          <a:ext cx="3215896" cy="3215896"/>
        </a:xfrm>
        <a:prstGeom prst="circularArrow">
          <a:avLst>
            <a:gd name="adj1" fmla="val 6905"/>
            <a:gd name="adj2" fmla="val 465614"/>
            <a:gd name="adj3" fmla="val 16748314"/>
            <a:gd name="adj4" fmla="val 15186072"/>
            <a:gd name="adj5" fmla="val 8056"/>
          </a:avLst>
        </a:prstGeom>
        <a:gradFill rotWithShape="0">
          <a:gsLst>
            <a:gs pos="0">
              <a:srgbClr val="1B8BA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BA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960AA-D19A-4D6B-8A7D-D712ADC25063}">
      <dsp:nvSpPr>
        <dsp:cNvPr id="0" name=""/>
        <dsp:cNvSpPr/>
      </dsp:nvSpPr>
      <dsp:spPr>
        <a:xfrm>
          <a:off x="1864544" y="0"/>
          <a:ext cx="4398911" cy="2596868"/>
        </a:xfrm>
        <a:prstGeom prst="trapezoid">
          <a:avLst>
            <a:gd name="adj" fmla="val 84696"/>
          </a:avLst>
        </a:prstGeom>
        <a:solidFill>
          <a:srgbClr val="BBF79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Digital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Experience</a:t>
          </a:r>
          <a:endParaRPr lang="en-US" sz="3600" kern="1200" dirty="0"/>
        </a:p>
      </dsp:txBody>
      <dsp:txXfrm>
        <a:off x="1864544" y="0"/>
        <a:ext cx="4398911" cy="2596868"/>
      </dsp:txXfrm>
    </dsp:sp>
    <dsp:sp modelId="{DDC3A933-8DAE-4D33-AAEA-D97B6B7BA09A}">
      <dsp:nvSpPr>
        <dsp:cNvPr id="0" name=""/>
        <dsp:cNvSpPr/>
      </dsp:nvSpPr>
      <dsp:spPr>
        <a:xfrm>
          <a:off x="0" y="2596868"/>
          <a:ext cx="8128000" cy="2201443"/>
        </a:xfrm>
        <a:prstGeom prst="trapezoid">
          <a:avLst>
            <a:gd name="adj" fmla="val 84696"/>
          </a:avLst>
        </a:prstGeom>
        <a:solidFill>
          <a:srgbClr val="92D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Digital Business Operations</a:t>
          </a:r>
          <a:endParaRPr lang="en-US" sz="3600" kern="1200" dirty="0"/>
        </a:p>
      </dsp:txBody>
      <dsp:txXfrm>
        <a:off x="1422399" y="2596868"/>
        <a:ext cx="5283200" cy="2201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89A22-0722-4F7D-94A8-E6A3A9B0E34C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C6C19-1B70-424C-A534-D0F1C386A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0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36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88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4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98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12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78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14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9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50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5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51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31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96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81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61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86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3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8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88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79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16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9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8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9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6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68580" tIns="34290" rIns="68580" bIns="34290"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Background Image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42433" y="2075578"/>
            <a:ext cx="9213851" cy="74231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5467" spc="-2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6000">
                <a:latin typeface="Arial Black"/>
                <a:cs typeface="Arial Black"/>
              </a:defRPr>
            </a:lvl2pPr>
            <a:lvl3pPr>
              <a:defRPr sz="6000">
                <a:latin typeface="Arial Black"/>
                <a:cs typeface="Arial Black"/>
              </a:defRPr>
            </a:lvl3pPr>
            <a:lvl4pPr>
              <a:defRPr sz="6000">
                <a:latin typeface="Arial Black"/>
                <a:cs typeface="Arial Black"/>
              </a:defRPr>
            </a:lvl4pPr>
            <a:lvl5pPr>
              <a:defRPr sz="60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80534" y="4453469"/>
            <a:ext cx="8650817" cy="35657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0532" y="5459486"/>
            <a:ext cx="4866216" cy="373063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867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MONTH DATE, YEAR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837173" y="673102"/>
            <a:ext cx="1658003" cy="610983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666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667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469964" y="1438656"/>
            <a:ext cx="11119104" cy="4511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67"/>
            </a:lvl1pPr>
            <a:lvl2pPr>
              <a:defRPr sz="1600"/>
            </a:lvl2pPr>
            <a:lvl3pPr>
              <a:defRPr sz="1467"/>
            </a:lvl3pPr>
          </a:lstStyle>
          <a:p>
            <a:pPr lvl="0"/>
            <a:r>
              <a:rPr lang="en-US" dirty="0" smtClean="0">
                <a:solidFill>
                  <a:srgbClr val="444444"/>
                </a:solidFill>
              </a:rPr>
              <a:t>Click to add text - Lorem </a:t>
            </a:r>
            <a:r>
              <a:rPr lang="en-US" dirty="0" err="1" smtClean="0">
                <a:solidFill>
                  <a:srgbClr val="444444"/>
                </a:solidFill>
              </a:rPr>
              <a:t>ipsum</a:t>
            </a:r>
            <a:r>
              <a:rPr lang="en-US" dirty="0" smtClean="0">
                <a:solidFill>
                  <a:srgbClr val="444444"/>
                </a:solidFill>
              </a:rPr>
              <a:t> dolor sit </a:t>
            </a:r>
            <a:r>
              <a:rPr lang="en-US" dirty="0" err="1" smtClean="0">
                <a:solidFill>
                  <a:srgbClr val="444444"/>
                </a:solidFill>
              </a:rPr>
              <a:t>amet</a:t>
            </a:r>
            <a:r>
              <a:rPr lang="en-US" dirty="0" smtClean="0">
                <a:solidFill>
                  <a:srgbClr val="444444"/>
                </a:solidFill>
              </a:rPr>
              <a:t>, </a:t>
            </a:r>
            <a:r>
              <a:rPr lang="en-US" dirty="0" err="1" smtClean="0">
                <a:solidFill>
                  <a:srgbClr val="444444"/>
                </a:solidFill>
              </a:rPr>
              <a:t>consectetur</a:t>
            </a:r>
            <a:r>
              <a:rPr lang="en-US" dirty="0" smtClean="0">
                <a:solidFill>
                  <a:srgbClr val="444444"/>
                </a:solidFill>
              </a:rPr>
              <a:t> adipiscing </a:t>
            </a:r>
            <a:r>
              <a:rPr lang="en-US" dirty="0" err="1" smtClean="0">
                <a:solidFill>
                  <a:srgbClr val="444444"/>
                </a:solidFill>
              </a:rPr>
              <a:t>elit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Ut</a:t>
            </a:r>
            <a:r>
              <a:rPr lang="en-US" dirty="0" smtClean="0">
                <a:solidFill>
                  <a:srgbClr val="444444"/>
                </a:solidFill>
              </a:rPr>
              <a:t> vitae </a:t>
            </a:r>
            <a:r>
              <a:rPr lang="en-US" dirty="0" err="1" smtClean="0">
                <a:solidFill>
                  <a:srgbClr val="444444"/>
                </a:solidFill>
              </a:rPr>
              <a:t>laoreet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mauris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Sed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eleifend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lorem</a:t>
            </a:r>
            <a:r>
              <a:rPr lang="en-US" dirty="0" smtClean="0">
                <a:solidFill>
                  <a:srgbClr val="444444"/>
                </a:solidFill>
              </a:rPr>
              <a:t> a </a:t>
            </a:r>
            <a:r>
              <a:rPr lang="en-US" dirty="0" err="1" smtClean="0">
                <a:solidFill>
                  <a:srgbClr val="444444"/>
                </a:solidFill>
              </a:rPr>
              <a:t>purus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tincidunt</a:t>
            </a:r>
            <a:r>
              <a:rPr lang="en-US" dirty="0" smtClean="0">
                <a:solidFill>
                  <a:srgbClr val="444444"/>
                </a:solidFill>
              </a:rPr>
              <a:t>, a </a:t>
            </a:r>
            <a:r>
              <a:rPr lang="en-US" dirty="0" err="1" smtClean="0">
                <a:solidFill>
                  <a:srgbClr val="444444"/>
                </a:solidFill>
              </a:rPr>
              <a:t>malesuada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mauris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bibendum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Praesent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bibendum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justo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nec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metus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auctor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volutpat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Morbi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malesuada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mattis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eros</a:t>
            </a:r>
            <a:r>
              <a:rPr lang="en-US" dirty="0" smtClean="0">
                <a:solidFill>
                  <a:srgbClr val="444444"/>
                </a:solidFill>
              </a:rPr>
              <a:t>, </a:t>
            </a:r>
            <a:r>
              <a:rPr lang="en-US" dirty="0" err="1" smtClean="0">
                <a:solidFill>
                  <a:srgbClr val="444444"/>
                </a:solidFill>
              </a:rPr>
              <a:t>adipiscing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tempor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lorem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varius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eget</a:t>
            </a:r>
            <a:r>
              <a:rPr lang="en-US" dirty="0" smtClean="0">
                <a:solidFill>
                  <a:srgbClr val="444444"/>
                </a:solidFill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5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3842" y="1889829"/>
            <a:ext cx="9934225" cy="993073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5467" kern="0" cap="all" spc="-1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77423" y="3839366"/>
            <a:ext cx="3454920" cy="349648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27432" rIns="68580" bIns="3429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67" cap="all" baseline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0532" y="5459486"/>
            <a:ext cx="4866216" cy="373063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37173" y="673102"/>
            <a:ext cx="1658003" cy="610983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3048469" y="673101"/>
            <a:ext cx="1882121" cy="611841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764117" y="761999"/>
            <a:ext cx="0" cy="46317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478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68580" tIns="34290" rIns="68580" bIns="3429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Background Image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42433" y="2075578"/>
            <a:ext cx="9213851" cy="74231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5467" spc="-2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6000">
                <a:latin typeface="Arial Black"/>
                <a:cs typeface="Arial Black"/>
              </a:defRPr>
            </a:lvl2pPr>
            <a:lvl3pPr>
              <a:defRPr sz="6000">
                <a:latin typeface="Arial Black"/>
                <a:cs typeface="Arial Black"/>
              </a:defRPr>
            </a:lvl3pPr>
            <a:lvl4pPr>
              <a:defRPr sz="6000">
                <a:latin typeface="Arial Black"/>
                <a:cs typeface="Arial Black"/>
              </a:defRPr>
            </a:lvl4pPr>
            <a:lvl5pPr>
              <a:defRPr sz="60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80534" y="4453469"/>
            <a:ext cx="8650817" cy="35657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0532" y="5459486"/>
            <a:ext cx="4866216" cy="373063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867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837173" y="673102"/>
            <a:ext cx="1658003" cy="610983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33372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667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09678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939032"/>
            <a:ext cx="1038225" cy="5541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/>
            <a:endParaRPr lang="en-US" sz="1867" dirty="0">
              <a:solidFill>
                <a:srgbClr val="2FC2D9"/>
              </a:soli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2667" baseline="0">
                <a:latin typeface="Arial Black"/>
                <a:cs typeface="Arial Black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  <p:sp>
        <p:nvSpPr>
          <p:cNvPr id="4" name="Oval 3"/>
          <p:cNvSpPr/>
          <p:nvPr/>
        </p:nvSpPr>
        <p:spPr>
          <a:xfrm>
            <a:off x="801688" y="3477648"/>
            <a:ext cx="464583" cy="464583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6576" rIns="0" rtlCol="0" anchor="ctr" anchorCtr="0"/>
          <a:lstStyle/>
          <a:p>
            <a:pPr algn="ctr" defTabSz="457189"/>
            <a:r>
              <a:rPr lang="en-US" sz="200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0" y="46335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01688" y="1630376"/>
            <a:ext cx="464583" cy="464581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6576" rIns="0" rtlCol="0" anchor="ctr" anchorCtr="0"/>
          <a:lstStyle/>
          <a:p>
            <a:pPr algn="ctr" defTabSz="457189"/>
            <a:r>
              <a:rPr lang="en-US" sz="2000" dirty="0">
                <a:solidFill>
                  <a:prstClr val="white"/>
                </a:solidFill>
                <a:latin typeface="Arial Black"/>
                <a:cs typeface="Arial Black"/>
              </a:rPr>
              <a:t>1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2786304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01688" y="5324921"/>
            <a:ext cx="464583" cy="464583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6576" rIns="0" rtlCol="0" anchor="ctr" anchorCtr="0"/>
          <a:lstStyle/>
          <a:p>
            <a:pPr algn="ctr" defTabSz="457189"/>
            <a:r>
              <a:rPr lang="en-US" sz="200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492827" y="1232093"/>
            <a:ext cx="2048256" cy="128016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444444"/>
                </a:solidFill>
                <a:latin typeface="Arial Black"/>
                <a:cs typeface="Arial Black"/>
              </a:rPr>
              <a:t>LOREM IPSUM DOLOR SIT AMET DIAM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3926417" y="1232095"/>
            <a:ext cx="7741920" cy="1280159"/>
          </a:xfrm>
          <a:prstGeom prst="rect">
            <a:avLst/>
          </a:prstGeom>
        </p:spPr>
        <p:txBody>
          <a:bodyPr vert="horz" anchor="ctr" anchorCtr="0"/>
          <a:lstStyle>
            <a:lvl1pPr marL="171446" indent="-171446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2FC2D9"/>
              </a:buClr>
              <a:buFont typeface="Arial"/>
              <a:buChar char="•"/>
              <a:defRPr lang="en-US" sz="1600" dirty="0" smtClean="0">
                <a:solidFill>
                  <a:srgbClr val="444444"/>
                </a:solidFill>
                <a:cs typeface="Trebuchet MS"/>
              </a:defRPr>
            </a:lvl1pPr>
          </a:lstStyle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Sed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diam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nonummy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nibh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tincidunt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ut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laoreet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magna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erat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volutpat</a:t>
            </a:r>
            <a:endParaRPr lang="en-US" sz="1600" dirty="0">
              <a:solidFill>
                <a:srgbClr val="444444"/>
              </a:solidFill>
              <a:latin typeface="+mn-lt"/>
              <a:cs typeface="Trebuchet MS"/>
            </a:endParaRP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1492827" y="3079367"/>
            <a:ext cx="2048256" cy="128016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444444"/>
                </a:solidFill>
                <a:latin typeface="Arial Black"/>
                <a:cs typeface="Arial Black"/>
              </a:rPr>
              <a:t>LOREM IPSUM DOLOR SIT AMET DIAM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3926417" y="3079369"/>
            <a:ext cx="7741920" cy="1280159"/>
          </a:xfrm>
          <a:prstGeom prst="rect">
            <a:avLst/>
          </a:prstGeom>
        </p:spPr>
        <p:txBody>
          <a:bodyPr vert="horz" anchor="ctr" anchorCtr="0"/>
          <a:lstStyle>
            <a:lvl1pPr marL="171446" indent="-171446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2FC2D9"/>
              </a:buClr>
              <a:buFont typeface="Arial"/>
              <a:buChar char="•"/>
              <a:defRPr lang="en-US" sz="1600" dirty="0" smtClean="0">
                <a:solidFill>
                  <a:srgbClr val="444444"/>
                </a:solidFill>
                <a:cs typeface="Trebuchet MS"/>
              </a:defRPr>
            </a:lvl1pPr>
          </a:lstStyle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Sed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diam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nonummy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nibh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tincidunt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ut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laoreet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magna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erat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volutpat</a:t>
            </a:r>
            <a:endParaRPr lang="en-US" sz="1600" dirty="0">
              <a:solidFill>
                <a:srgbClr val="444444"/>
              </a:solidFill>
              <a:latin typeface="+mn-lt"/>
              <a:cs typeface="Trebuchet MS"/>
            </a:endParaRP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1492827" y="4926640"/>
            <a:ext cx="2048256" cy="128016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444444"/>
                </a:solidFill>
                <a:latin typeface="Arial Black"/>
                <a:cs typeface="Arial Black"/>
              </a:rPr>
              <a:t>LOREM IPSUM DOLOR SIT AMET DIAM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3926417" y="4926642"/>
            <a:ext cx="7741920" cy="1280159"/>
          </a:xfrm>
          <a:prstGeom prst="rect">
            <a:avLst/>
          </a:prstGeom>
        </p:spPr>
        <p:txBody>
          <a:bodyPr vert="horz" anchor="ctr" anchorCtr="0"/>
          <a:lstStyle>
            <a:lvl1pPr marL="171446" indent="-171446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2FC2D9"/>
              </a:buClr>
              <a:buFont typeface="Arial"/>
              <a:buChar char="•"/>
              <a:defRPr lang="en-US" sz="1600" dirty="0" smtClean="0">
                <a:solidFill>
                  <a:srgbClr val="444444"/>
                </a:solidFill>
                <a:cs typeface="Trebuchet MS"/>
              </a:defRPr>
            </a:lvl1pPr>
          </a:lstStyle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Sed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diam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nonummy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nibh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tincidunt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ut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laoreet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magna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erat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volutpat</a:t>
            </a:r>
            <a:endParaRPr lang="en-US" sz="1600" dirty="0">
              <a:solidFill>
                <a:srgbClr val="444444"/>
              </a:solidFill>
              <a:latin typeface="+mn-lt"/>
              <a:cs typeface="Trebuchet MS"/>
            </a:endParaRP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6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6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115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667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-1" y="935107"/>
          <a:ext cx="12192000" cy="55303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362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M4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M8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M9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6758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242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80484" y="1439864"/>
            <a:ext cx="11119104" cy="4511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3732" marR="0" indent="-173732" algn="l" defTabSz="4571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867" baseline="0">
                <a:solidFill>
                  <a:schemeClr val="tx1"/>
                </a:solidFill>
              </a:defRPr>
            </a:lvl1pPr>
            <a:lvl2pPr marL="742932" indent="-285744">
              <a:lnSpc>
                <a:spcPct val="120000"/>
              </a:lnSpc>
              <a:buClr>
                <a:schemeClr val="tx1"/>
              </a:buClr>
              <a:buSzPct val="100000"/>
              <a:buFont typeface="Lucida Grande"/>
              <a:buChar char="–"/>
              <a:defRPr sz="1600" baseline="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1467" baseline="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667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6807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65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70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ullet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8932" y="489136"/>
            <a:ext cx="8003824" cy="481717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/>
              <a:t>Bullet List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8734" y="1634066"/>
            <a:ext cx="10824633" cy="4673599"/>
          </a:xfrm>
          <a:prstGeom prst="rect">
            <a:avLst/>
          </a:prstGeom>
        </p:spPr>
        <p:txBody>
          <a:bodyPr/>
          <a:lstStyle>
            <a:lvl1pPr marL="311992" indent="-263993">
              <a:spcBef>
                <a:spcPts val="800"/>
              </a:spcBef>
              <a:buSzPct val="80000"/>
              <a:buFontTx/>
              <a:buBlip>
                <a:blip r:embed="rId2"/>
              </a:buBlip>
              <a:defRPr baseline="0"/>
            </a:lvl1pPr>
          </a:lstStyle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Euismod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7000" cy="6858000"/>
          </a:xfrm>
          <a:prstGeom prst="rect">
            <a:avLst/>
          </a:prstGeom>
          <a:solidFill>
            <a:srgbClr val="EE32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11" name="Content Placeholder 49"/>
          <p:cNvSpPr>
            <a:spLocks noGrp="1"/>
          </p:cNvSpPr>
          <p:nvPr>
            <p:ph sz="quarter" idx="21" hasCustomPrompt="1"/>
          </p:nvPr>
        </p:nvSpPr>
        <p:spPr>
          <a:xfrm>
            <a:off x="778932" y="970854"/>
            <a:ext cx="8003824" cy="476559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3200" cap="all" spc="133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sz="1867" dirty="0">
                <a:latin typeface="Open Sans Cond Light"/>
                <a:cs typeface="Open Sans Cond Light"/>
              </a:rPr>
              <a:t>Quam </a:t>
            </a:r>
            <a:r>
              <a:rPr lang="en-US" sz="1867" dirty="0" err="1">
                <a:latin typeface="Open Sans Cond Light"/>
                <a:cs typeface="Open Sans Cond Light"/>
              </a:rPr>
              <a:t>Ullamcorper</a:t>
            </a:r>
            <a:r>
              <a:rPr lang="en-US" sz="1867" dirty="0">
                <a:latin typeface="Open Sans Cond Light"/>
                <a:cs typeface="Open Sans Cond Light"/>
              </a:rPr>
              <a:t> </a:t>
            </a:r>
            <a:r>
              <a:rPr lang="en-US" sz="1867" dirty="0" err="1">
                <a:latin typeface="Open Sans Cond Light"/>
                <a:cs typeface="Open Sans Cond Light"/>
              </a:rPr>
              <a:t>Pharetra</a:t>
            </a:r>
            <a:r>
              <a:rPr lang="en-US" sz="1867" dirty="0">
                <a:latin typeface="Open Sans Cond Light"/>
                <a:cs typeface="Open Sans Cond Light"/>
              </a:rPr>
              <a:t> </a:t>
            </a:r>
            <a:r>
              <a:rPr lang="en-US" sz="1867" dirty="0" err="1">
                <a:latin typeface="Open Sans Cond Light"/>
                <a:cs typeface="Open Sans Cond Light"/>
              </a:rPr>
              <a:t>Malesuada</a:t>
            </a:r>
            <a:r>
              <a:rPr lang="en-US" sz="1867" dirty="0">
                <a:latin typeface="Open Sans Cond Light"/>
                <a:cs typeface="Open Sans Cond Light"/>
              </a:rPr>
              <a:t> Magna</a:t>
            </a:r>
          </a:p>
        </p:txBody>
      </p:sp>
      <p:pic>
        <p:nvPicPr>
          <p:cNvPr id="7" name="Picture 6" descr="EPAM-Systems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38" y="337498"/>
            <a:ext cx="1387585" cy="4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42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00903990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 descr="Pattern_ppt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05" y="5263637"/>
            <a:ext cx="6727056" cy="880241"/>
          </a:xfrm>
          <a:prstGeom prst="rect">
            <a:avLst/>
          </a:prstGeom>
          <a:solidFill>
            <a:schemeClr val="tx1"/>
          </a:solidFill>
        </p:spPr>
        <p:txBody>
          <a:bodyPr wrap="none" lIns="182880" tIns="36576" rIns="182880">
            <a:spAutoFit/>
          </a:bodyPr>
          <a:lstStyle>
            <a:lvl1pPr marL="0" indent="0">
              <a:buNone/>
              <a:defRPr sz="50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89" indent="0">
              <a:buNone/>
              <a:defRPr sz="5000" b="0" i="0" cap="all">
                <a:latin typeface="Arial Black"/>
                <a:cs typeface="Arial Black"/>
              </a:defRPr>
            </a:lvl2pPr>
            <a:lvl3pPr marL="914377" indent="0">
              <a:buNone/>
              <a:defRPr sz="5000" b="0" i="0" cap="all">
                <a:latin typeface="Arial Black"/>
                <a:cs typeface="Arial Black"/>
              </a:defRPr>
            </a:lvl3pPr>
            <a:lvl4pPr marL="1371566" indent="0">
              <a:buNone/>
              <a:defRPr sz="5000" b="0" i="0" cap="all">
                <a:latin typeface="Arial Black"/>
                <a:cs typeface="Arial Black"/>
              </a:defRPr>
            </a:lvl4pPr>
            <a:lvl5pPr marL="1828754" indent="0">
              <a:buNone/>
              <a:defRPr sz="50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And Line 3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63206" y="4525828"/>
            <a:ext cx="4982989" cy="880241"/>
          </a:xfrm>
          <a:prstGeom prst="rect">
            <a:avLst/>
          </a:prstGeom>
          <a:solidFill>
            <a:schemeClr val="tx1"/>
          </a:solidFill>
        </p:spPr>
        <p:txBody>
          <a:bodyPr wrap="none" lIns="182880" tIns="36576" rIns="182880">
            <a:spAutoFit/>
          </a:bodyPr>
          <a:lstStyle>
            <a:lvl1pPr marL="0" indent="0">
              <a:buNone/>
              <a:defRPr sz="50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89" indent="0">
              <a:buNone/>
              <a:defRPr sz="5000" b="0" i="0" cap="all">
                <a:latin typeface="Arial Black"/>
                <a:cs typeface="Arial Black"/>
              </a:defRPr>
            </a:lvl2pPr>
            <a:lvl3pPr marL="914377" indent="0">
              <a:buNone/>
              <a:defRPr sz="5000" b="0" i="0" cap="all">
                <a:latin typeface="Arial Black"/>
                <a:cs typeface="Arial Black"/>
              </a:defRPr>
            </a:lvl3pPr>
            <a:lvl4pPr marL="1371566" indent="0">
              <a:buNone/>
              <a:defRPr sz="5000" b="0" i="0" cap="all">
                <a:latin typeface="Arial Black"/>
                <a:cs typeface="Arial Black"/>
              </a:defRPr>
            </a:lvl4pPr>
            <a:lvl5pPr marL="1828754" indent="0">
              <a:buNone/>
              <a:defRPr sz="50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Line 2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3205" y="3826605"/>
            <a:ext cx="7086128" cy="8802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182880" tIns="36576" rIns="182880" anchor="t">
            <a:spAutoFit/>
          </a:bodyPr>
          <a:lstStyle>
            <a:lvl1pPr algn="l">
              <a:defRPr sz="50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Type line 1 here</a:t>
            </a:r>
          </a:p>
        </p:txBody>
      </p:sp>
      <p:sp>
        <p:nvSpPr>
          <p:cNvPr id="8" name="Text Placeholder 13"/>
          <p:cNvSpPr txBox="1">
            <a:spLocks/>
          </p:cNvSpPr>
          <p:nvPr/>
        </p:nvSpPr>
        <p:spPr>
          <a:xfrm>
            <a:off x="1041806" y="3328611"/>
            <a:ext cx="8650817" cy="9233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9C2D7"/>
              </a:buClr>
              <a:buFont typeface="Arial"/>
              <a:buNone/>
            </a:pPr>
            <a:endParaRPr lang="en-US" dirty="0">
              <a:solidFill>
                <a:srgbClr val="464547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55504" y="3276169"/>
            <a:ext cx="4803944" cy="369332"/>
          </a:xfrm>
          <a:prstGeom prst="rect">
            <a:avLst/>
          </a:prstGeom>
          <a:solidFill>
            <a:schemeClr val="tx1"/>
          </a:solidFill>
        </p:spPr>
        <p:txBody>
          <a:bodyPr vert="horz" wrap="none">
            <a:spAutoFit/>
          </a:bodyPr>
          <a:lstStyle>
            <a:lvl1pPr marL="0" indent="0">
              <a:buNone/>
              <a:defRPr sz="1800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OPTIONAL EYEBROW HEADER HERE</a:t>
            </a:r>
          </a:p>
        </p:txBody>
      </p:sp>
    </p:spTree>
    <p:extLst>
      <p:ext uri="{BB962C8B-B14F-4D97-AF65-F5344CB8AC3E}">
        <p14:creationId xmlns:p14="http://schemas.microsoft.com/office/powerpoint/2010/main" val="3730026976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with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639861" y="6543675"/>
            <a:ext cx="240494" cy="169665"/>
          </a:xfrm>
          <a:prstGeom prst="rect">
            <a:avLst/>
          </a:prstGeom>
        </p:spPr>
        <p:txBody>
          <a:bodyPr wrap="square"/>
          <a:lstStyle>
            <a:lvl1pPr algn="l">
              <a:defRPr>
                <a:solidFill>
                  <a:srgbClr val="222222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297656" y="221656"/>
            <a:ext cx="4941094" cy="10817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647700">
              <a:buClr>
                <a:srgbClr val="000000"/>
              </a:buClr>
              <a:defRPr sz="100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  <a:latin typeface="Bliss Medium"/>
                <a:ea typeface="Bliss Medium"/>
                <a:cs typeface="Bliss Medium"/>
                <a:sym typeface="Bliss Medium"/>
              </a:defRPr>
            </a:lvl1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sz="703" dirty="0"/>
              <a:t>Advanced Payment Solutions Proposal</a:t>
            </a:r>
          </a:p>
        </p:txBody>
      </p:sp>
      <p:sp>
        <p:nvSpPr>
          <p:cNvPr id="25" name="Shape 25"/>
          <p:cNvSpPr/>
          <p:nvPr/>
        </p:nvSpPr>
        <p:spPr>
          <a:xfrm flipV="1">
            <a:off x="301668" y="383976"/>
            <a:ext cx="11588664" cy="1"/>
          </a:xfrm>
          <a:prstGeom prst="line">
            <a:avLst/>
          </a:prstGeom>
          <a:ln w="3175">
            <a:solidFill/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66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92732" y="6599039"/>
            <a:ext cx="1448208" cy="9201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647700">
              <a:buClr>
                <a:srgbClr val="000000"/>
              </a:buClr>
              <a:defRPr sz="85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defRPr>
            </a:lvl1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sz="598" dirty="0"/>
              <a:t>© Great Fridays 2015 </a:t>
            </a:r>
          </a:p>
        </p:txBody>
      </p:sp>
      <p:sp>
        <p:nvSpPr>
          <p:cNvPr id="27" name="Shape 27"/>
          <p:cNvSpPr/>
          <p:nvPr/>
        </p:nvSpPr>
        <p:spPr>
          <a:xfrm>
            <a:off x="299799" y="6514274"/>
            <a:ext cx="11592403" cy="1"/>
          </a:xfrm>
          <a:prstGeom prst="line">
            <a:avLst/>
          </a:prstGeom>
          <a:ln w="3175">
            <a:solidFill>
              <a:srgbClr val="424242"/>
            </a:solidFill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66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6489492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3842" y="1889829"/>
            <a:ext cx="9934225" cy="993073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5467" kern="0" cap="all" spc="-1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77423" y="3839366"/>
            <a:ext cx="3454920" cy="349648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27432" rIns="68580" bIns="3429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67" cap="all" baseline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0532" y="5459486"/>
            <a:ext cx="4866216" cy="373063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MONTH DATE, YEAR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37173" y="673102"/>
            <a:ext cx="1658003" cy="610983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3048469" y="673101"/>
            <a:ext cx="1882121" cy="611841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764117" y="761999"/>
            <a:ext cx="0" cy="46317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405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68580" tIns="34290" rIns="68580" bIns="34290"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Background Image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42433" y="2075578"/>
            <a:ext cx="9213851" cy="74231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5467" spc="-2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6000">
                <a:latin typeface="Arial Black"/>
                <a:cs typeface="Arial Black"/>
              </a:defRPr>
            </a:lvl2pPr>
            <a:lvl3pPr>
              <a:defRPr sz="6000">
                <a:latin typeface="Arial Black"/>
                <a:cs typeface="Arial Black"/>
              </a:defRPr>
            </a:lvl3pPr>
            <a:lvl4pPr>
              <a:defRPr sz="6000">
                <a:latin typeface="Arial Black"/>
                <a:cs typeface="Arial Black"/>
              </a:defRPr>
            </a:lvl4pPr>
            <a:lvl5pPr>
              <a:defRPr sz="60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80534" y="4453469"/>
            <a:ext cx="8650817" cy="35657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0532" y="5459486"/>
            <a:ext cx="4866216" cy="373063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867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MONTH DATE, YEAR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837173" y="673102"/>
            <a:ext cx="1658003" cy="610983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7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667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49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1021" y="939030"/>
            <a:ext cx="6100980" cy="554181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480485" y="1439864"/>
            <a:ext cx="5080779" cy="4511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3732" marR="0" indent="-173732" algn="l" defTabSz="4571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add bulleted list</a:t>
            </a:r>
          </a:p>
          <a:p>
            <a:pPr lvl="0"/>
            <a:r>
              <a:rPr lang="en-US" dirty="0" smtClean="0"/>
              <a:t>Click to add bulleted list</a:t>
            </a:r>
          </a:p>
          <a:p>
            <a:pPr lvl="0"/>
            <a:r>
              <a:rPr lang="en-US" dirty="0" smtClean="0"/>
              <a:t>Click to add bulleted list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667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77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80484" y="1439864"/>
            <a:ext cx="11119104" cy="4511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3732" marR="0" indent="-173732" algn="l" defTabSz="4571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867" baseline="0">
                <a:solidFill>
                  <a:schemeClr val="tx1"/>
                </a:solidFill>
              </a:defRPr>
            </a:lvl1pPr>
            <a:lvl2pPr marL="742932" indent="-285744">
              <a:lnSpc>
                <a:spcPct val="120000"/>
              </a:lnSpc>
              <a:buClr>
                <a:schemeClr val="tx1"/>
              </a:buClr>
              <a:buSzPct val="100000"/>
              <a:buFont typeface="Lucida Grande"/>
              <a:buChar char="–"/>
              <a:defRPr sz="1600" baseline="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1467" baseline="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add bulleted list</a:t>
            </a:r>
          </a:p>
          <a:p>
            <a:pPr lvl="1"/>
            <a:r>
              <a:rPr lang="en-US" dirty="0" smtClean="0"/>
              <a:t>Second Level Bullet</a:t>
            </a:r>
          </a:p>
          <a:p>
            <a:pPr lvl="2"/>
            <a:r>
              <a:rPr lang="en-US" dirty="0" smtClean="0"/>
              <a:t>Third Level Bullet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Click to add bulleted list</a:t>
            </a:r>
          </a:p>
          <a:p>
            <a:pPr lvl="0"/>
            <a:r>
              <a:rPr lang="en-US" dirty="0" smtClean="0"/>
              <a:t>Click to add bulleted list</a:t>
            </a:r>
          </a:p>
          <a:p>
            <a:pPr lvl="0"/>
            <a:r>
              <a:rPr lang="en-US" dirty="0" smtClean="0"/>
              <a:t>Click to add bulleted list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667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02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983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667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469964" y="1438656"/>
            <a:ext cx="11119104" cy="4511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67"/>
            </a:lvl1pPr>
            <a:lvl2pPr>
              <a:defRPr sz="1600"/>
            </a:lvl2pPr>
            <a:lvl3pPr>
              <a:defRPr sz="1467"/>
            </a:lvl3pPr>
          </a:lstStyle>
          <a:p>
            <a:pPr lvl="0"/>
            <a:r>
              <a:rPr lang="en-US" dirty="0" smtClean="0">
                <a:solidFill>
                  <a:srgbClr val="444444"/>
                </a:solidFill>
              </a:rPr>
              <a:t>Click to add text - Lorem </a:t>
            </a:r>
            <a:r>
              <a:rPr lang="en-US" dirty="0" err="1" smtClean="0">
                <a:solidFill>
                  <a:srgbClr val="444444"/>
                </a:solidFill>
              </a:rPr>
              <a:t>ipsum</a:t>
            </a:r>
            <a:r>
              <a:rPr lang="en-US" dirty="0" smtClean="0">
                <a:solidFill>
                  <a:srgbClr val="444444"/>
                </a:solidFill>
              </a:rPr>
              <a:t> dolor sit </a:t>
            </a:r>
            <a:r>
              <a:rPr lang="en-US" dirty="0" err="1" smtClean="0">
                <a:solidFill>
                  <a:srgbClr val="444444"/>
                </a:solidFill>
              </a:rPr>
              <a:t>amet</a:t>
            </a:r>
            <a:r>
              <a:rPr lang="en-US" dirty="0" smtClean="0">
                <a:solidFill>
                  <a:srgbClr val="444444"/>
                </a:solidFill>
              </a:rPr>
              <a:t>, </a:t>
            </a:r>
            <a:r>
              <a:rPr lang="en-US" dirty="0" err="1" smtClean="0">
                <a:solidFill>
                  <a:srgbClr val="444444"/>
                </a:solidFill>
              </a:rPr>
              <a:t>consectetur</a:t>
            </a:r>
            <a:r>
              <a:rPr lang="en-US" dirty="0" smtClean="0">
                <a:solidFill>
                  <a:srgbClr val="444444"/>
                </a:solidFill>
              </a:rPr>
              <a:t> adipiscing </a:t>
            </a:r>
            <a:r>
              <a:rPr lang="en-US" dirty="0" err="1" smtClean="0">
                <a:solidFill>
                  <a:srgbClr val="444444"/>
                </a:solidFill>
              </a:rPr>
              <a:t>elit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Ut</a:t>
            </a:r>
            <a:r>
              <a:rPr lang="en-US" dirty="0" smtClean="0">
                <a:solidFill>
                  <a:srgbClr val="444444"/>
                </a:solidFill>
              </a:rPr>
              <a:t> vitae </a:t>
            </a:r>
            <a:r>
              <a:rPr lang="en-US" dirty="0" err="1" smtClean="0">
                <a:solidFill>
                  <a:srgbClr val="444444"/>
                </a:solidFill>
              </a:rPr>
              <a:t>laoreet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mauris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Sed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eleifend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lorem</a:t>
            </a:r>
            <a:r>
              <a:rPr lang="en-US" dirty="0" smtClean="0">
                <a:solidFill>
                  <a:srgbClr val="444444"/>
                </a:solidFill>
              </a:rPr>
              <a:t> a </a:t>
            </a:r>
            <a:r>
              <a:rPr lang="en-US" dirty="0" err="1" smtClean="0">
                <a:solidFill>
                  <a:srgbClr val="444444"/>
                </a:solidFill>
              </a:rPr>
              <a:t>purus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tincidunt</a:t>
            </a:r>
            <a:r>
              <a:rPr lang="en-US" dirty="0" smtClean="0">
                <a:solidFill>
                  <a:srgbClr val="444444"/>
                </a:solidFill>
              </a:rPr>
              <a:t>, a </a:t>
            </a:r>
            <a:r>
              <a:rPr lang="en-US" dirty="0" err="1" smtClean="0">
                <a:solidFill>
                  <a:srgbClr val="444444"/>
                </a:solidFill>
              </a:rPr>
              <a:t>malesuada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mauris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bibendum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Praesent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bibendum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justo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nec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metus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auctor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volutpat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Morbi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malesuada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mattis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eros</a:t>
            </a:r>
            <a:r>
              <a:rPr lang="en-US" dirty="0" smtClean="0">
                <a:solidFill>
                  <a:srgbClr val="444444"/>
                </a:solidFill>
              </a:rPr>
              <a:t>, </a:t>
            </a:r>
            <a:r>
              <a:rPr lang="en-US" dirty="0" err="1" smtClean="0">
                <a:solidFill>
                  <a:srgbClr val="444444"/>
                </a:solidFill>
              </a:rPr>
              <a:t>adipiscing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tempor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lorem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varius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eget</a:t>
            </a:r>
            <a:r>
              <a:rPr lang="en-US" dirty="0" smtClean="0">
                <a:solidFill>
                  <a:srgbClr val="444444"/>
                </a:solidFill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8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3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0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4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92B6D-E0B4-44D2-96EF-83A790A2145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A4805-26F8-4648-B595-201583EB9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75307"/>
            <a:ext cx="12206941" cy="39763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/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4817" y="6533385"/>
            <a:ext cx="1991360" cy="256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 defTabSz="457189"/>
            <a:fld id="{C2C0EDAD-27A0-9447-9004-E733B36B95C3}" type="slidenum">
              <a:rPr lang="en-US" sz="1067">
                <a:solidFill>
                  <a:srgbClr val="CCCCCC"/>
                </a:solidFill>
                <a:cs typeface="Trebuchet MS"/>
              </a:rPr>
              <a:pPr algn="r" defTabSz="457189"/>
              <a:t>‹#›</a:t>
            </a:fld>
            <a:endParaRPr lang="en-US" sz="1067" dirty="0">
              <a:solidFill>
                <a:srgbClr val="CCCCCC"/>
              </a:solidFill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4079" y="6562319"/>
            <a:ext cx="3088640" cy="2154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sz="800" kern="0" spc="20" dirty="0">
                <a:solidFill>
                  <a:srgbClr val="CCCCCC"/>
                </a:solidFill>
                <a:cs typeface="Trebuchet MS"/>
              </a:rPr>
              <a:t>CONFIDENTIAL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84332" y="6587744"/>
            <a:ext cx="0" cy="164592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_footer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32" y="6575245"/>
            <a:ext cx="635000" cy="2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75307"/>
            <a:ext cx="12206941" cy="39763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/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894817" y="6533385"/>
            <a:ext cx="1991360" cy="256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 defTabSz="457189"/>
            <a:fld id="{C2C0EDAD-27A0-9447-9004-E733B36B95C3}" type="slidenum">
              <a:rPr lang="en-US" sz="1067" smtClean="0">
                <a:solidFill>
                  <a:srgbClr val="CCCCCC"/>
                </a:solidFill>
                <a:cs typeface="Trebuchet MS"/>
              </a:rPr>
              <a:pPr algn="r" defTabSz="457189"/>
              <a:t>‹#›</a:t>
            </a:fld>
            <a:endParaRPr lang="en-US" sz="1067" dirty="0">
              <a:solidFill>
                <a:srgbClr val="CCCCCC"/>
              </a:solidFill>
              <a:cs typeface="Trebuchet M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74079" y="6562319"/>
            <a:ext cx="3088640" cy="2154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sz="800" kern="0" spc="20" dirty="0" smtClean="0">
                <a:solidFill>
                  <a:srgbClr val="CCCCCC"/>
                </a:solidFill>
                <a:cs typeface="Trebuchet MS"/>
              </a:rPr>
              <a:t>CONFIDENTIAL</a:t>
            </a:r>
            <a:endParaRPr lang="en-US" sz="800" kern="0" spc="20" dirty="0">
              <a:solidFill>
                <a:srgbClr val="CCCCCC"/>
              </a:solidFill>
              <a:cs typeface="Trebuchet MS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84332" y="6587744"/>
            <a:ext cx="0" cy="164592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_footer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32" y="6575245"/>
            <a:ext cx="635000" cy="2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3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5" r:id="rId4"/>
    <p:sldLayoutId id="2147483699" r:id="rId5"/>
    <p:sldLayoutId id="2147483700" r:id="rId6"/>
    <p:sldLayoutId id="2147483701" r:id="rId7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41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hyperlink" Target="mailto:Sergey.Shimansky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linkedin.com/in/sergey-shimansky-minsk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60.png"/><Relationship Id="rId10" Type="http://schemas.openxmlformats.org/officeDocument/2006/relationships/hyperlink" Target="http://it-conf.ru/ru/profile/20814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://www.analystdays.com/ru/talk/2082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09602" y="5456222"/>
            <a:ext cx="8650817" cy="356572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СЕРГЕЙ ШИМАНСКИЙ, МИНСК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09601" y="5897183"/>
            <a:ext cx="4866216" cy="3730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rebuchet MS"/>
                <a:cs typeface="Trebuchet MS"/>
              </a:rPr>
              <a:t>2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  <a:latin typeface="Trebuchet MS"/>
                <a:cs typeface="Trebuchet MS"/>
              </a:rPr>
              <a:t>1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rebuchet MS"/>
                <a:cs typeface="Trebuchet MS"/>
              </a:rPr>
              <a:t> Апреля 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  <a:latin typeface="Trebuchet MS"/>
                <a:cs typeface="Trebuchet MS"/>
              </a:rPr>
              <a:t>201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rebuchet MS"/>
                <a:cs typeface="Trebuchet MS"/>
              </a:rPr>
              <a:t>7</a:t>
            </a:r>
            <a:endParaRPr lang="en-US" dirty="0">
              <a:solidFill>
                <a:schemeClr val="accent1">
                  <a:lumMod val="1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09602" y="1796766"/>
            <a:ext cx="9753599" cy="2800767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ЦИФРОВАЯ </a:t>
            </a:r>
          </a:p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ТРАНСФОРМАЦИЯ </a:t>
            </a:r>
            <a:endParaRPr lang="en-US" dirty="0" smtClean="0">
              <a:solidFill>
                <a:schemeClr val="accent1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ГЛАЗАМИ БИЗНЕС-АНАЛИТИКА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1026" name="Picture 2" descr="http://www.analystdays.com/files/autoupload/92/67/52/gmp3nmwt28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631" y="267571"/>
            <a:ext cx="2972648" cy="12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57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2.1. </a:t>
            </a:r>
            <a:r>
              <a:rPr lang="ru-RU" dirty="0"/>
              <a:t>ИЗМЕНЕНИЕ ОРГАНИЗАЦИИ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4012" y="1120343"/>
            <a:ext cx="5301901" cy="5130360"/>
            <a:chOff x="2271975" y="840257"/>
            <a:chExt cx="3976426" cy="3847770"/>
          </a:xfrm>
        </p:grpSpPr>
        <p:sp>
          <p:nvSpPr>
            <p:cNvPr id="7" name="Oval 6"/>
            <p:cNvSpPr/>
            <p:nvPr/>
          </p:nvSpPr>
          <p:spPr>
            <a:xfrm>
              <a:off x="2271975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376743" y="840257"/>
              <a:ext cx="1871658" cy="1828801"/>
            </a:xfrm>
            <a:prstGeom prst="ellipse">
              <a:avLst/>
            </a:prstGeom>
            <a:solidFill>
              <a:srgbClr val="A3C644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71975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376743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324359" y="1849742"/>
              <a:ext cx="1871658" cy="1828801"/>
            </a:xfrm>
            <a:prstGeom prst="ellipse">
              <a:avLst/>
            </a:prstGeom>
            <a:solidFill>
              <a:srgbClr val="DDDDDD">
                <a:alpha val="45098"/>
              </a:srgbClr>
            </a:soli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71975" y="1523824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Клиенты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743" y="1523823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Конкуренты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71975" y="3538327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Инновации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76743" y="3542794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Данные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24360" y="2508597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Ценность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sp>
        <p:nvSpPr>
          <p:cNvPr id="17" name="Content Placeholder 1"/>
          <p:cNvSpPr txBox="1">
            <a:spLocks/>
          </p:cNvSpPr>
          <p:nvPr/>
        </p:nvSpPr>
        <p:spPr>
          <a:xfrm>
            <a:off x="6223000" y="1191788"/>
            <a:ext cx="5350933" cy="2262613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2FC2D9"/>
              </a:buClr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Кто конкурент?</a:t>
            </a:r>
          </a:p>
          <a:p>
            <a:pPr>
              <a:buClr>
                <a:srgbClr val="2FC2D9"/>
              </a:buClr>
            </a:pPr>
            <a:endParaRPr lang="ru-RU" sz="3200" dirty="0">
              <a:solidFill>
                <a:srgbClr val="444444"/>
              </a:solidFill>
              <a:latin typeface="Trebuchet MS"/>
            </a:endParaRPr>
          </a:p>
          <a:p>
            <a:pPr>
              <a:buClr>
                <a:srgbClr val="2FC2D9"/>
              </a:buClr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Компания - </a:t>
            </a:r>
          </a:p>
          <a:p>
            <a:pPr marL="0" indent="0">
              <a:buClr>
                <a:srgbClr val="2FC2D9"/>
              </a:buClr>
              <a:buFont typeface="Arial"/>
              <a:buNone/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платформа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03" y="2659083"/>
            <a:ext cx="899661" cy="8996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87921" y="5682948"/>
            <a:ext cx="549893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ru-RU" sz="1867" i="1" dirty="0">
                <a:solidFill>
                  <a:srgbClr val="464547"/>
                </a:solidFill>
                <a:latin typeface="Trebuchet MS"/>
              </a:rPr>
              <a:t>По книге </a:t>
            </a:r>
            <a:r>
              <a:rPr lang="en-US" sz="1867" i="1" dirty="0">
                <a:solidFill>
                  <a:srgbClr val="464547"/>
                </a:solidFill>
                <a:latin typeface="Trebuchet MS"/>
              </a:rPr>
              <a:t>“The Digital Transformation Playbook” by David L. Rogers, 2016</a:t>
            </a:r>
          </a:p>
        </p:txBody>
      </p:sp>
      <p:pic>
        <p:nvPicPr>
          <p:cNvPr id="21" name="Picture 4" descr="http://icons.iconarchive.com/icons/oxygen-icons.org/oxygen/128/Actions-games-highscores-icon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203" y="892492"/>
            <a:ext cx="1179468" cy="11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2.1. </a:t>
            </a:r>
            <a:r>
              <a:rPr lang="ru-RU" dirty="0"/>
              <a:t>ИЗМЕНЕНИЕ ОРГАНИЗАЦИИ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4012" y="1120343"/>
            <a:ext cx="5301901" cy="5130360"/>
            <a:chOff x="2271975" y="840257"/>
            <a:chExt cx="3976426" cy="3847770"/>
          </a:xfrm>
        </p:grpSpPr>
        <p:sp>
          <p:nvSpPr>
            <p:cNvPr id="7" name="Oval 6"/>
            <p:cNvSpPr/>
            <p:nvPr/>
          </p:nvSpPr>
          <p:spPr>
            <a:xfrm>
              <a:off x="2271975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376743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71975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376743" y="2859226"/>
              <a:ext cx="1871658" cy="1828801"/>
            </a:xfrm>
            <a:prstGeom prst="ellipse">
              <a:avLst/>
            </a:prstGeom>
            <a:solidFill>
              <a:srgbClr val="A3C644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324359" y="1849742"/>
              <a:ext cx="1871658" cy="1828801"/>
            </a:xfrm>
            <a:prstGeom prst="ellipse">
              <a:avLst/>
            </a:prstGeom>
            <a:solidFill>
              <a:srgbClr val="DDDDDD">
                <a:alpha val="45098"/>
              </a:srgbClr>
            </a:soli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71975" y="1523824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Клиенты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743" y="1523823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Конкуренты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71975" y="3538327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Инновации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76743" y="3542794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Данные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24360" y="2508597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Ценность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sp>
        <p:nvSpPr>
          <p:cNvPr id="17" name="Content Placeholder 1"/>
          <p:cNvSpPr txBox="1">
            <a:spLocks/>
          </p:cNvSpPr>
          <p:nvPr/>
        </p:nvSpPr>
        <p:spPr>
          <a:xfrm>
            <a:off x="6223000" y="1191788"/>
            <a:ext cx="5350933" cy="2262613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2FC2D9"/>
              </a:buClr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Данные – основной актив компании.</a:t>
            </a:r>
          </a:p>
          <a:p>
            <a:pPr>
              <a:lnSpc>
                <a:spcPct val="130000"/>
              </a:lnSpc>
              <a:buClr>
                <a:srgbClr val="2FC2D9"/>
              </a:buClr>
            </a:pPr>
            <a:endParaRPr lang="ru-RU" sz="3200" dirty="0">
              <a:solidFill>
                <a:srgbClr val="444444"/>
              </a:solidFill>
              <a:latin typeface="Trebuchet M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94" y="2435568"/>
            <a:ext cx="1666621" cy="1524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873" y="2435568"/>
            <a:ext cx="1630775" cy="149198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87921" y="5682948"/>
            <a:ext cx="549893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ru-RU" sz="1867" i="1" dirty="0">
                <a:solidFill>
                  <a:srgbClr val="464547"/>
                </a:solidFill>
                <a:latin typeface="Trebuchet MS"/>
              </a:rPr>
              <a:t>По книге </a:t>
            </a:r>
            <a:r>
              <a:rPr lang="en-US" sz="1867" i="1" dirty="0">
                <a:solidFill>
                  <a:srgbClr val="464547"/>
                </a:solidFill>
                <a:latin typeface="Trebuchet MS"/>
              </a:rPr>
              <a:t>“The Digital Transformation Playbook” by David L. Rogers, 2016</a:t>
            </a:r>
          </a:p>
        </p:txBody>
      </p:sp>
    </p:spTree>
    <p:extLst>
      <p:ext uri="{BB962C8B-B14F-4D97-AF65-F5344CB8AC3E}">
        <p14:creationId xmlns:p14="http://schemas.microsoft.com/office/powerpoint/2010/main" val="23337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2.1. </a:t>
            </a:r>
            <a:r>
              <a:rPr lang="ru-RU" dirty="0"/>
              <a:t>ИЗМЕНЕНИЕ ОРГАНИЗАЦИИ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4012" y="1120343"/>
            <a:ext cx="5301901" cy="5130360"/>
            <a:chOff x="2271975" y="840257"/>
            <a:chExt cx="3976426" cy="3847770"/>
          </a:xfrm>
        </p:grpSpPr>
        <p:sp>
          <p:nvSpPr>
            <p:cNvPr id="7" name="Oval 6"/>
            <p:cNvSpPr/>
            <p:nvPr/>
          </p:nvSpPr>
          <p:spPr>
            <a:xfrm>
              <a:off x="2271975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376743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71975" y="2859226"/>
              <a:ext cx="1871658" cy="1828801"/>
            </a:xfrm>
            <a:prstGeom prst="ellipse">
              <a:avLst/>
            </a:prstGeom>
            <a:solidFill>
              <a:srgbClr val="A3C644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376743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324359" y="1849742"/>
              <a:ext cx="1871658" cy="1828801"/>
            </a:xfrm>
            <a:prstGeom prst="ellipse">
              <a:avLst/>
            </a:prstGeom>
            <a:solidFill>
              <a:srgbClr val="DDDDDD">
                <a:alpha val="45098"/>
              </a:srgbClr>
            </a:soli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71975" y="1523824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Клиенты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743" y="1523823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Конкуренты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71975" y="3538327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Инновации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76743" y="3542794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Данные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24360" y="2508597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Ценность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sp>
        <p:nvSpPr>
          <p:cNvPr id="17" name="Content Placeholder 1"/>
          <p:cNvSpPr txBox="1">
            <a:spLocks/>
          </p:cNvSpPr>
          <p:nvPr/>
        </p:nvSpPr>
        <p:spPr>
          <a:xfrm>
            <a:off x="6223000" y="1191788"/>
            <a:ext cx="5350933" cy="3712936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2FC2D9"/>
              </a:buClr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Много данных</a:t>
            </a:r>
          </a:p>
          <a:p>
            <a:pPr>
              <a:lnSpc>
                <a:spcPct val="130000"/>
              </a:lnSpc>
              <a:buClr>
                <a:srgbClr val="2FC2D9"/>
              </a:buClr>
            </a:pPr>
            <a:endParaRPr lang="ru-RU" sz="3200" dirty="0">
              <a:solidFill>
                <a:srgbClr val="444444"/>
              </a:solidFill>
              <a:latin typeface="Trebuchet MS"/>
            </a:endParaRPr>
          </a:p>
          <a:p>
            <a:pPr>
              <a:buClr>
                <a:srgbClr val="2FC2D9"/>
              </a:buClr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Подход к </a:t>
            </a:r>
          </a:p>
          <a:p>
            <a:pPr marL="0" indent="0">
              <a:buClr>
                <a:srgbClr val="2FC2D9"/>
              </a:buClr>
              <a:buFont typeface="Arial"/>
              <a:buNone/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инновациям</a:t>
            </a:r>
          </a:p>
          <a:p>
            <a:pPr marL="0" indent="0">
              <a:buClr>
                <a:srgbClr val="2FC2D9"/>
              </a:buClr>
              <a:buFont typeface="Arial"/>
              <a:buNone/>
            </a:pPr>
            <a:endParaRPr lang="ru-RU" sz="3200" dirty="0">
              <a:solidFill>
                <a:srgbClr val="444444"/>
              </a:solidFill>
              <a:latin typeface="Trebuchet MS"/>
            </a:endParaRPr>
          </a:p>
          <a:p>
            <a:pPr>
              <a:buClr>
                <a:srgbClr val="2FC2D9"/>
              </a:buClr>
            </a:pPr>
            <a:r>
              <a:rPr lang="en-US" sz="3200" dirty="0">
                <a:solidFill>
                  <a:srgbClr val="444444"/>
                </a:solidFill>
                <a:latin typeface="Trebuchet MS"/>
              </a:rPr>
              <a:t>A/B, </a:t>
            </a:r>
            <a:r>
              <a:rPr lang="ru-RU" sz="3200" dirty="0">
                <a:solidFill>
                  <a:srgbClr val="444444"/>
                </a:solidFill>
                <a:latin typeface="Trebuchet MS"/>
              </a:rPr>
              <a:t>Прототипы</a:t>
            </a:r>
          </a:p>
          <a:p>
            <a:pPr marL="0" indent="0">
              <a:buClr>
                <a:srgbClr val="2FC2D9"/>
              </a:buClr>
              <a:buFont typeface="Arial"/>
              <a:buNone/>
            </a:pPr>
            <a:endParaRPr lang="ru-RU" sz="3200" dirty="0">
              <a:solidFill>
                <a:srgbClr val="444444"/>
              </a:solidFill>
              <a:latin typeface="Trebuchet MS"/>
            </a:endParaRPr>
          </a:p>
          <a:p>
            <a:pPr>
              <a:lnSpc>
                <a:spcPct val="130000"/>
              </a:lnSpc>
              <a:buClr>
                <a:srgbClr val="2FC2D9"/>
              </a:buClr>
            </a:pPr>
            <a:endParaRPr lang="ru-RU" sz="3200" dirty="0">
              <a:solidFill>
                <a:srgbClr val="444444"/>
              </a:solidFill>
              <a:latin typeface="Trebuchet M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39" y="3026823"/>
            <a:ext cx="946119" cy="75689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9554335" y="4053411"/>
            <a:ext cx="1743515" cy="1453747"/>
            <a:chOff x="7082038" y="3040057"/>
            <a:chExt cx="1307636" cy="10903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038" y="3040057"/>
              <a:ext cx="1191734" cy="109031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630" y="3383359"/>
              <a:ext cx="535044" cy="489509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6387921" y="5682948"/>
            <a:ext cx="549893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ru-RU" sz="1867" i="1" dirty="0">
                <a:solidFill>
                  <a:srgbClr val="464547"/>
                </a:solidFill>
                <a:latin typeface="Trebuchet MS"/>
              </a:rPr>
              <a:t>По книге </a:t>
            </a:r>
            <a:r>
              <a:rPr lang="en-US" sz="1867" i="1" dirty="0">
                <a:solidFill>
                  <a:srgbClr val="464547"/>
                </a:solidFill>
                <a:latin typeface="Trebuchet MS"/>
              </a:rPr>
              <a:t>“The Digital Transformation Playbook” by David L. Rogers, 2016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912" y="862730"/>
            <a:ext cx="1537353" cy="147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2.1. </a:t>
            </a:r>
            <a:r>
              <a:rPr lang="ru-RU" dirty="0"/>
              <a:t>ИЗМЕНЕНИЕ ОРГАНИЗАЦИИ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4012" y="1120343"/>
            <a:ext cx="5301901" cy="5130360"/>
            <a:chOff x="2271975" y="840257"/>
            <a:chExt cx="3976426" cy="3847770"/>
          </a:xfrm>
        </p:grpSpPr>
        <p:sp>
          <p:nvSpPr>
            <p:cNvPr id="7" name="Oval 6"/>
            <p:cNvSpPr/>
            <p:nvPr/>
          </p:nvSpPr>
          <p:spPr>
            <a:xfrm>
              <a:off x="2271975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376743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71975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376743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324359" y="1849742"/>
              <a:ext cx="1871658" cy="1828801"/>
            </a:xfrm>
            <a:prstGeom prst="ellipse">
              <a:avLst/>
            </a:prstGeom>
            <a:solidFill>
              <a:srgbClr val="A3C644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71975" y="1523824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Клиенты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743" y="1523823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Конкуренты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71975" y="3538327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Инновации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76743" y="3542794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Данные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24360" y="2508597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Ценность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sp>
        <p:nvSpPr>
          <p:cNvPr id="17" name="Content Placeholder 1"/>
          <p:cNvSpPr txBox="1">
            <a:spLocks/>
          </p:cNvSpPr>
          <p:nvPr/>
        </p:nvSpPr>
        <p:spPr>
          <a:xfrm>
            <a:off x="6188656" y="1064415"/>
            <a:ext cx="5908899" cy="4826939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2FC2D9"/>
              </a:buClr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Новый клиент – старая ценность</a:t>
            </a:r>
          </a:p>
          <a:p>
            <a:pPr>
              <a:lnSpc>
                <a:spcPct val="130000"/>
              </a:lnSpc>
              <a:buClr>
                <a:srgbClr val="2FC2D9"/>
              </a:buClr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Старый клиент – новая ценность</a:t>
            </a:r>
          </a:p>
          <a:p>
            <a:pPr>
              <a:lnSpc>
                <a:spcPct val="130000"/>
              </a:lnSpc>
              <a:buClr>
                <a:srgbClr val="2FC2D9"/>
              </a:buClr>
            </a:pPr>
            <a:r>
              <a:rPr lang="ru-RU" sz="3200" b="1" dirty="0">
                <a:solidFill>
                  <a:srgbClr val="444444"/>
                </a:solidFill>
                <a:latin typeface="Trebuchet MS"/>
              </a:rPr>
              <a:t>Новый клиент – новая ценность</a:t>
            </a:r>
          </a:p>
          <a:p>
            <a:pPr>
              <a:lnSpc>
                <a:spcPct val="130000"/>
              </a:lnSpc>
              <a:buClr>
                <a:srgbClr val="2FC2D9"/>
              </a:buClr>
            </a:pPr>
            <a:r>
              <a:rPr lang="ru-RU" sz="3200" strike="sngStrike" dirty="0">
                <a:solidFill>
                  <a:prstClr val="white">
                    <a:lumMod val="75000"/>
                  </a:prstClr>
                </a:solidFill>
                <a:latin typeface="Trebuchet MS"/>
              </a:rPr>
              <a:t>Старый клиент – старая ценность</a:t>
            </a:r>
            <a:endParaRPr lang="ru-RU" sz="3200" dirty="0">
              <a:solidFill>
                <a:srgbClr val="444444"/>
              </a:solidFill>
              <a:latin typeface="Trebuchet MS"/>
            </a:endParaRPr>
          </a:p>
          <a:p>
            <a:pPr>
              <a:lnSpc>
                <a:spcPct val="130000"/>
              </a:lnSpc>
              <a:buClr>
                <a:srgbClr val="2FC2D9"/>
              </a:buClr>
            </a:pPr>
            <a:endParaRPr lang="ru-RU" sz="3200" dirty="0">
              <a:solidFill>
                <a:srgbClr val="444444"/>
              </a:solidFill>
              <a:latin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55617" y="5605676"/>
            <a:ext cx="3120632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ru-RU" sz="1867" i="1" dirty="0">
                <a:solidFill>
                  <a:srgbClr val="464547"/>
                </a:solidFill>
                <a:latin typeface="Trebuchet MS"/>
              </a:rPr>
              <a:t>По книге </a:t>
            </a:r>
            <a:r>
              <a:rPr lang="en-US" sz="1867" i="1" dirty="0">
                <a:solidFill>
                  <a:srgbClr val="464547"/>
                </a:solidFill>
                <a:latin typeface="Trebuchet MS"/>
              </a:rPr>
              <a:t>“The Digital Transformation Playbook” by David L. Rogers, 2016</a:t>
            </a:r>
          </a:p>
        </p:txBody>
      </p:sp>
    </p:spTree>
    <p:extLst>
      <p:ext uri="{BB962C8B-B14F-4D97-AF65-F5344CB8AC3E}">
        <p14:creationId xmlns:p14="http://schemas.microsoft.com/office/powerpoint/2010/main" val="2323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571"/>
            <a:ext cx="12261273" cy="6869113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64" y="246603"/>
            <a:ext cx="1943813" cy="792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8408" y="2137323"/>
            <a:ext cx="8629362" cy="2585323"/>
          </a:xfrm>
          <a:prstGeom prst="rect">
            <a:avLst/>
          </a:prstGeom>
          <a:solidFill>
            <a:srgbClr val="2FC2D9"/>
          </a:solidFill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3. НОВАЯ РЕАЛЬНОСТЬ ДЛЯ ВЕНДОРОВ</a:t>
            </a:r>
            <a:endParaRPr lang="ru-RU" sz="5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216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3.</a:t>
            </a:r>
            <a:r>
              <a:rPr lang="ru-RU" dirty="0"/>
              <a:t>1.</a:t>
            </a:r>
            <a:r>
              <a:rPr lang="en-US" dirty="0"/>
              <a:t> </a:t>
            </a:r>
            <a:r>
              <a:rPr lang="ru-RU" dirty="0"/>
              <a:t>ВЗГЛЯД СО СТОРОНЫ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84" y="1476432"/>
            <a:ext cx="10784632" cy="42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3.</a:t>
            </a:r>
            <a:r>
              <a:rPr lang="ru-RU" dirty="0"/>
              <a:t>1.</a:t>
            </a:r>
            <a:r>
              <a:rPr lang="en-US" dirty="0"/>
              <a:t> </a:t>
            </a:r>
            <a:r>
              <a:rPr lang="ru-RU" dirty="0"/>
              <a:t>ВЗГЛЯД СО СТОРОНЫ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4" descr="Картинки по запросу forrester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6312"/>
            <a:ext cx="3043996" cy="124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44867" y="1647567"/>
            <a:ext cx="2095152" cy="1658669"/>
            <a:chOff x="266933" y="1902961"/>
            <a:chExt cx="1571364" cy="1244002"/>
          </a:xfrm>
        </p:grpSpPr>
        <p:sp>
          <p:nvSpPr>
            <p:cNvPr id="9" name="Oval 8"/>
            <p:cNvSpPr/>
            <p:nvPr/>
          </p:nvSpPr>
          <p:spPr>
            <a:xfrm>
              <a:off x="424248" y="1902961"/>
              <a:ext cx="1256734" cy="1244002"/>
            </a:xfrm>
            <a:prstGeom prst="ellipse">
              <a:avLst/>
            </a:prstGeom>
            <a:solidFill>
              <a:srgbClr val="39C2D7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6933" y="2264531"/>
              <a:ext cx="1571364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67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Консалтинговые компании</a:t>
              </a:r>
              <a:endParaRPr kumimoji="0" lang="en-US" sz="1867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344867" y="3809183"/>
            <a:ext cx="2095152" cy="1658669"/>
            <a:chOff x="266933" y="1902961"/>
            <a:chExt cx="1571364" cy="1244002"/>
          </a:xfrm>
        </p:grpSpPr>
        <p:sp>
          <p:nvSpPr>
            <p:cNvPr id="12" name="Oval 11"/>
            <p:cNvSpPr/>
            <p:nvPr/>
          </p:nvSpPr>
          <p:spPr>
            <a:xfrm>
              <a:off x="424248" y="1902961"/>
              <a:ext cx="1256734" cy="1244002"/>
            </a:xfrm>
            <a:prstGeom prst="ellipse">
              <a:avLst/>
            </a:prstGeom>
            <a:solidFill>
              <a:srgbClr val="39C2D7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6933" y="2264531"/>
              <a:ext cx="1571364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67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Системные интеграторы</a:t>
              </a:r>
              <a:endParaRPr kumimoji="0" lang="en-US" sz="1867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855165" y="1668420"/>
            <a:ext cx="2095152" cy="1658669"/>
            <a:chOff x="266933" y="1902961"/>
            <a:chExt cx="1571364" cy="1244002"/>
          </a:xfrm>
        </p:grpSpPr>
        <p:sp>
          <p:nvSpPr>
            <p:cNvPr id="15" name="Oval 14"/>
            <p:cNvSpPr/>
            <p:nvPr/>
          </p:nvSpPr>
          <p:spPr>
            <a:xfrm>
              <a:off x="424248" y="1902961"/>
              <a:ext cx="1256734" cy="1244002"/>
            </a:xfrm>
            <a:prstGeom prst="ellipse">
              <a:avLst/>
            </a:prstGeom>
            <a:solidFill>
              <a:srgbClr val="39C2D7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933" y="2264531"/>
              <a:ext cx="157136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67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Разработчики ПО</a:t>
              </a:r>
              <a:endParaRPr kumimoji="0" lang="en-US" sz="1867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855165" y="3809183"/>
            <a:ext cx="2095152" cy="1658669"/>
            <a:chOff x="266933" y="1902961"/>
            <a:chExt cx="1571364" cy="1244002"/>
          </a:xfrm>
        </p:grpSpPr>
        <p:sp>
          <p:nvSpPr>
            <p:cNvPr id="18" name="Oval 17"/>
            <p:cNvSpPr/>
            <p:nvPr/>
          </p:nvSpPr>
          <p:spPr>
            <a:xfrm>
              <a:off x="424248" y="1902961"/>
              <a:ext cx="1256734" cy="1244002"/>
            </a:xfrm>
            <a:prstGeom prst="ellipse">
              <a:avLst/>
            </a:prstGeom>
            <a:solidFill>
              <a:srgbClr val="39C2D7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6933" y="2264531"/>
              <a:ext cx="1571364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67" b="0" i="0" u="none" strike="noStrike" kern="0" cap="none" spc="0" normalizeH="0" baseline="0" noProof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Сервис-дизайн агентства</a:t>
              </a:r>
              <a:endParaRPr kumimoji="0" lang="en-US" sz="1867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graphicFrame>
        <p:nvGraphicFramePr>
          <p:cNvPr id="20" name="Diagram 19"/>
          <p:cNvGraphicFramePr/>
          <p:nvPr>
            <p:extLst/>
          </p:nvPr>
        </p:nvGraphicFramePr>
        <p:xfrm>
          <a:off x="7417864" y="1938961"/>
          <a:ext cx="4459456" cy="3216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914867436"/>
              </p:ext>
            </p:extLst>
          </p:nvPr>
        </p:nvGraphicFramePr>
        <p:xfrm>
          <a:off x="52488" y="1405924"/>
          <a:ext cx="8128000" cy="479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1156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3.2. ГИБРИДНЫЕ КОМАНДЫ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6223000" y="1191787"/>
            <a:ext cx="5350933" cy="505661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457189" indent="-457189" algn="l" defTabSz="457189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2400"/>
              </a:spcAft>
              <a:buSzPct val="140000"/>
              <a:buFont typeface="+mj-lt"/>
              <a:buAutoNum type="arabicPeriod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Заказчик: международная компания-производитель товаров массового потребления (Евросоюз).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Состав команды: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Content Strategy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 Design \ UX Team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Solution Architect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Business Analysis Team</a:t>
            </a:r>
            <a:endParaRPr kumimoji="0" lang="ru-RU" sz="2000" b="0" i="0" u="none" strike="noStrike" kern="1200" cap="none" spc="0" normalizeH="0" baseline="0" noProof="0" smtClean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Delivery Team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786676"/>
            <a:ext cx="5438649" cy="35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3.2. ОЖИДАНИЯ СО СТОРОНЫ КЛИЕНТА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2" y="1782339"/>
            <a:ext cx="5272035" cy="3513563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223000" y="1191787"/>
            <a:ext cx="5350933" cy="505661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457189" indent="-457189" algn="l" defTabSz="457189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2400"/>
              </a:spcAft>
              <a:buSzPct val="140000"/>
              <a:buFont typeface="+mj-lt"/>
              <a:buAutoNum type="arabicPeriod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Заказчик: международная компания-производитель товаров массового потребления (Евросоюз).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Выполненные работы: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Консалтинг по изменению дизайн- стратегии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Консалтинг по внедрению решений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" y="697150"/>
            <a:ext cx="11786755" cy="53635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13" y="473986"/>
            <a:ext cx="8108959" cy="4170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" y="394387"/>
            <a:ext cx="12014339" cy="5728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24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 flipV="1">
            <a:off x="4135856" y="497576"/>
            <a:ext cx="0" cy="597408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Обо мне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1"/>
          </p:nvPr>
        </p:nvSpPr>
        <p:spPr>
          <a:xfrm>
            <a:off x="4368299" y="1338216"/>
            <a:ext cx="7271611" cy="1649533"/>
          </a:xfrm>
        </p:spPr>
        <p:txBody>
          <a:bodyPr wrap="square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Business Analysis Team Leader </a:t>
            </a:r>
            <a:r>
              <a:rPr lang="ru-RU" sz="2800" dirty="0"/>
              <a:t>в компании </a:t>
            </a:r>
            <a:r>
              <a:rPr lang="en-US" sz="2800" dirty="0"/>
              <a:t>EPAM</a:t>
            </a:r>
            <a:r>
              <a:rPr lang="ru-RU" sz="2800" dirty="0"/>
              <a:t>, г. Минск.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Работаю бизнес-аналитиком с 2004г</a:t>
            </a:r>
            <a:r>
              <a:rPr lang="ru-RU" sz="2800" dirty="0" smtClean="0"/>
              <a:t>.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sp>
        <p:nvSpPr>
          <p:cNvPr id="18" name="Text Placeholder 6"/>
          <p:cNvSpPr txBox="1">
            <a:spLocks/>
          </p:cNvSpPr>
          <p:nvPr/>
        </p:nvSpPr>
        <p:spPr>
          <a:xfrm>
            <a:off x="239526" y="5988986"/>
            <a:ext cx="3663888" cy="424732"/>
          </a:xfrm>
          <a:prstGeom prst="rect">
            <a:avLst/>
          </a:prstGeom>
          <a:solidFill>
            <a:srgbClr val="88C341"/>
          </a:solidFill>
          <a:ln>
            <a:noFill/>
          </a:ln>
        </p:spPr>
        <p:txBody>
          <a:bodyPr wrap="square" lIns="91440" tIns="73152" rIns="91440" bIns="73152" anchor="ctr" anchorCtr="0">
            <a:spAutoFit/>
          </a:bodyPr>
          <a:lstStyle>
            <a:lvl1pPr marL="0" indent="0" algn="ctr" defTabSz="342900" rtl="0" eaLnBrk="1" latinLnBrk="0" hangingPunct="1">
              <a:spcBef>
                <a:spcPts val="0"/>
              </a:spcBef>
              <a:buFont typeface="Arial"/>
              <a:buNone/>
              <a:defRPr sz="1000" kern="1200">
                <a:solidFill>
                  <a:schemeClr val="bg1"/>
                </a:solidFill>
                <a:latin typeface="Arial Black"/>
                <a:ea typeface="+mn-ea"/>
                <a:cs typeface="Arial Black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/>
              <a:t>СЕРГЕЙ ШИМАНСКИЙ</a:t>
            </a:r>
            <a:endParaRPr lang="en-US" sz="1800" dirty="0"/>
          </a:p>
        </p:txBody>
      </p:sp>
      <p:pic>
        <p:nvPicPr>
          <p:cNvPr id="20" name="Picture Placeholder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69" y="2689351"/>
            <a:ext cx="1986936" cy="1986936"/>
          </a:xfrm>
          <a:prstGeom prst="ellipse">
            <a:avLst/>
          </a:prstGeom>
          <a:ln>
            <a:solidFill>
              <a:srgbClr val="CCCCCC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26" y="1338216"/>
            <a:ext cx="3663888" cy="4419626"/>
          </a:xfrm>
          <a:prstGeom prst="rect">
            <a:avLst/>
          </a:prstGeom>
        </p:spPr>
      </p:pic>
      <p:pic>
        <p:nvPicPr>
          <p:cNvPr id="14" name="Picture 2" descr="Картинки по запросу linkedin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49" y="3187565"/>
            <a:ext cx="434321" cy="43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9953" y="3187565"/>
            <a:ext cx="6621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6"/>
              </a:rPr>
              <a:t>https://www.linkedin.com/in/sergey-shimansky-minsk/</a:t>
            </a:r>
            <a:endParaRPr lang="ru-RU" sz="2000" dirty="0"/>
          </a:p>
          <a:p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129953" y="3962556"/>
            <a:ext cx="3322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7"/>
              </a:rPr>
              <a:t>Sergey.Shimansky@gmail.com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47" y="4019516"/>
            <a:ext cx="448925" cy="28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3.3. </a:t>
            </a:r>
            <a:r>
              <a:rPr lang="en-US" dirty="0"/>
              <a:t>UX </a:t>
            </a:r>
            <a:r>
              <a:rPr lang="en-US" dirty="0" smtClean="0"/>
              <a:t>and BA FIRST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731319"/>
            <a:ext cx="5438649" cy="3619939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223000" y="1191787"/>
            <a:ext cx="5350933" cy="508201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457189" indent="-457189" algn="l" defTabSz="457189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2400"/>
              </a:spcAft>
              <a:buSzPct val="140000"/>
              <a:buFont typeface="+mj-lt"/>
              <a:buAutoNum type="arabicPeriod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Заказчик: Энергетическая компания (США).</a:t>
            </a:r>
          </a:p>
          <a:p>
            <a:pPr marL="457189" marR="0" lvl="0" indent="-457189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Выполненные работы: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 Blueprint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Personas / User Journey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Contextual Enquiry 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Content Assessment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Backend Requirements Reverse Engineering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3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37" y="2920270"/>
            <a:ext cx="6918192" cy="3906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1" y="3312364"/>
            <a:ext cx="3569620" cy="341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4" y="210147"/>
            <a:ext cx="5030829" cy="3566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210147"/>
            <a:ext cx="5081155" cy="3157360"/>
          </a:xfrm>
          <a:prstGeom prst="rect">
            <a:avLst/>
          </a:prstGeom>
        </p:spPr>
      </p:pic>
      <p:pic>
        <p:nvPicPr>
          <p:cNvPr id="8" name="Picture 2" descr="Картинки по запросу sparx enterprise architect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733" y="5940999"/>
            <a:ext cx="2337227" cy="7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2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2" y="205012"/>
            <a:ext cx="8821883" cy="6341825"/>
          </a:xfrm>
          <a:prstGeom prst="rect">
            <a:avLst/>
          </a:prstGeom>
        </p:spPr>
      </p:pic>
      <p:pic>
        <p:nvPicPr>
          <p:cNvPr id="8" name="Picture 2" descr="Картинки по запросу sparx enterprise architec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351" y="5761731"/>
            <a:ext cx="2337227" cy="7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0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3.4. </a:t>
            </a:r>
            <a:r>
              <a:rPr lang="ru-RU" dirty="0"/>
              <a:t>ПРОТОТИПЫ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6223000" y="1191788"/>
            <a:ext cx="5350933" cy="46990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457189" indent="-457189" algn="l" defTabSz="457189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2400"/>
              </a:spcAft>
              <a:buSzPct val="140000"/>
              <a:buFont typeface="+mj-lt"/>
              <a:buAutoNum type="arabicPeriod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Заказчик: Энергетическая компания (США).</a:t>
            </a:r>
          </a:p>
          <a:p>
            <a:pPr marL="457189" marR="0" lvl="0" indent="-457189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Выполненные работы: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A/B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тестирование, разработка прототипов.</a:t>
            </a:r>
          </a:p>
          <a:p>
            <a:pPr marL="457189" marR="0" lvl="0" indent="-457189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+mj-lt"/>
              <a:buAutoNum type="arabicPeriod" startAt="2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Заказчик: Производитель и поставщик медицинского оборудования (США).</a:t>
            </a:r>
          </a:p>
          <a:p>
            <a:pPr marL="380990" marR="0" lvl="0" indent="-380990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Выполненные работы: разработка динамических прототипов.</a:t>
            </a:r>
          </a:p>
          <a:p>
            <a:pPr marL="457189" marR="0" lvl="0" indent="-457189" algn="l" defTabSz="45718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2FC2D9"/>
              </a:buClr>
              <a:buSzPct val="140000"/>
              <a:buFont typeface="+mj-lt"/>
              <a:buAutoNum type="arabicPeriod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341240"/>
            <a:ext cx="3974825" cy="2645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65" y="3432716"/>
            <a:ext cx="3968436" cy="26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571"/>
            <a:ext cx="12261273" cy="6869113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64" y="246603"/>
            <a:ext cx="1943813" cy="792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4908" y="2968320"/>
            <a:ext cx="11049069" cy="923330"/>
          </a:xfrm>
          <a:prstGeom prst="rect">
            <a:avLst/>
          </a:prstGeom>
          <a:solidFill>
            <a:srgbClr val="2FC2D9"/>
          </a:solidFill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4. ПАРА СЛОВ О ЗВЕЗДАХ :)</a:t>
            </a:r>
            <a:endParaRPr lang="ru-RU" sz="5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542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4.1. УРОВНИ КОНСАЛТИНГА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6718299" y="1933321"/>
            <a:ext cx="4966882" cy="35781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457189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457189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FC2D9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Business consulting</a:t>
            </a:r>
          </a:p>
          <a:p>
            <a:pPr marL="457189" marR="0" lvl="0" indent="-457189" algn="l" defTabSz="457189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FC2D9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 consulting</a:t>
            </a:r>
          </a:p>
          <a:p>
            <a:pPr marL="457189" marR="0" lvl="0" indent="-457189" algn="l" defTabSz="457189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FC2D9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Solution consulting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4" y="1783345"/>
            <a:ext cx="5811265" cy="38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8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4.</a:t>
            </a:r>
            <a:r>
              <a:rPr lang="ru-RU" dirty="0"/>
              <a:t>2</a:t>
            </a:r>
            <a:r>
              <a:rPr lang="en-US" dirty="0"/>
              <a:t>. </a:t>
            </a:r>
            <a:r>
              <a:rPr lang="ru-RU" dirty="0"/>
              <a:t>МОДЕЛЬ КОМПЕТЕНЦИЙ КОНСУЛЬТАНТА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372" y="1104151"/>
            <a:ext cx="5950053" cy="5322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1" y="1438087"/>
            <a:ext cx="41147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ru-RU" sz="3733" b="1" dirty="0">
                <a:solidFill>
                  <a:srgbClr val="464547"/>
                </a:solidFill>
                <a:latin typeface="Trebuchet MS"/>
              </a:rPr>
              <a:t>Бизнес-анализ</a:t>
            </a:r>
            <a:endParaRPr lang="en-US" sz="3733" b="1" dirty="0">
              <a:solidFill>
                <a:srgbClr val="464547"/>
              </a:solidFill>
              <a:latin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2557" y="2926832"/>
            <a:ext cx="2641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733" b="1" dirty="0">
                <a:solidFill>
                  <a:srgbClr val="464547"/>
                </a:solidFill>
                <a:latin typeface="Trebuchet MS"/>
              </a:rPr>
              <a:t>UX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78257" y="2926833"/>
            <a:ext cx="2641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ru-RU" sz="3733" b="1" dirty="0">
                <a:solidFill>
                  <a:srgbClr val="464547"/>
                </a:solidFill>
                <a:latin typeface="Trebuchet MS"/>
              </a:rPr>
              <a:t>Решения</a:t>
            </a:r>
            <a:endParaRPr lang="en-US" sz="3733" b="1" dirty="0">
              <a:solidFill>
                <a:srgbClr val="464547"/>
              </a:solidFill>
              <a:latin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2568" y="5295190"/>
            <a:ext cx="313483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ru-RU" sz="3733" b="1" dirty="0">
                <a:solidFill>
                  <a:srgbClr val="464547"/>
                </a:solidFill>
                <a:latin typeface="Trebuchet MS"/>
              </a:rPr>
              <a:t>Платформы</a:t>
            </a:r>
            <a:endParaRPr lang="en-US" sz="3733" b="1" dirty="0">
              <a:solidFill>
                <a:srgbClr val="464547"/>
              </a:solidFill>
              <a:latin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5716" y="5007931"/>
            <a:ext cx="325397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ru-RU" sz="3733" b="1" dirty="0">
                <a:solidFill>
                  <a:srgbClr val="464547"/>
                </a:solidFill>
                <a:latin typeface="Trebuchet MS"/>
              </a:rPr>
              <a:t>Личностные  качества</a:t>
            </a:r>
            <a:endParaRPr lang="en-US" sz="3733" b="1" dirty="0">
              <a:solidFill>
                <a:srgbClr val="464547"/>
              </a:solidFill>
              <a:latin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08005" y="1205653"/>
            <a:ext cx="2438400" cy="666977"/>
          </a:xfrm>
          <a:prstGeom prst="rect">
            <a:avLst/>
          </a:prstGeom>
          <a:solidFill>
            <a:srgbClr val="A3C644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rPr>
              <a:t>Экспериментальная модель</a:t>
            </a:r>
            <a:endParaRPr kumimoji="0" lang="en-US" sz="1867" b="0" i="0" u="none" strike="noStrike" kern="0" cap="none" spc="0" normalizeH="0" baseline="0" noProof="0" dirty="0" smtClean="0">
              <a:ln>
                <a:noFill/>
              </a:ln>
              <a:solidFill>
                <a:srgbClr val="464547"/>
              </a:solidFill>
              <a:effectLst/>
              <a:uLnTx/>
              <a:uFillTx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616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4.3. </a:t>
            </a:r>
            <a:r>
              <a:rPr lang="ru-RU" dirty="0"/>
              <a:t>БИЗНЕС-АНАЛИЗ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331" y="1186338"/>
            <a:ext cx="9105339" cy="49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4.4. </a:t>
            </a:r>
            <a:r>
              <a:rPr lang="en-US" dirty="0"/>
              <a:t>UX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12" y="1130768"/>
            <a:ext cx="7582776" cy="506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4.5. </a:t>
            </a:r>
            <a:r>
              <a:rPr lang="ru-RU" dirty="0"/>
              <a:t>РЕШЕНИЯ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40240" y="2366290"/>
            <a:ext cx="2551814" cy="3172690"/>
            <a:chOff x="595423" y="3280690"/>
            <a:chExt cx="2551814" cy="31726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57" y="3280690"/>
              <a:ext cx="2031746" cy="20317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5423" y="5376162"/>
              <a:ext cx="25518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Strategy &amp; Experience</a:t>
              </a:r>
              <a:endParaRPr lang="en-US" sz="32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79131" y="2556117"/>
            <a:ext cx="3513906" cy="2490420"/>
            <a:chOff x="3072810" y="3470517"/>
            <a:chExt cx="3513906" cy="24904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379" y="3470517"/>
              <a:ext cx="2266977" cy="184191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072810" y="5376162"/>
              <a:ext cx="35139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Digital Marketing</a:t>
              </a:r>
              <a:endParaRPr lang="en-US" sz="32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69301" y="2473906"/>
            <a:ext cx="2551814" cy="2572631"/>
            <a:chOff x="6518427" y="3388306"/>
            <a:chExt cx="2551814" cy="25726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716" y="3388306"/>
              <a:ext cx="2032463" cy="181651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18427" y="5376162"/>
              <a:ext cx="2551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Commerce</a:t>
              </a:r>
              <a:endParaRPr lang="en-US" sz="32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395361" y="2365932"/>
            <a:ext cx="2551814" cy="2680605"/>
            <a:chOff x="8651078" y="3280332"/>
            <a:chExt cx="2551814" cy="26806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5355" y="3280332"/>
              <a:ext cx="1143260" cy="203246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651078" y="5376162"/>
              <a:ext cx="2551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Mobility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ПЛАН ДОКЛАДА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0201" y="4512785"/>
            <a:ext cx="7279120" cy="550329"/>
            <a:chOff x="354204" y="2674692"/>
            <a:chExt cx="5459340" cy="412747"/>
          </a:xfrm>
        </p:grpSpPr>
        <p:sp>
          <p:nvSpPr>
            <p:cNvPr id="17" name="TextBox 16"/>
            <p:cNvSpPr txBox="1"/>
            <p:nvPr/>
          </p:nvSpPr>
          <p:spPr>
            <a:xfrm>
              <a:off x="765294" y="2698865"/>
              <a:ext cx="504825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buClr>
                  <a:prstClr val="white"/>
                </a:buClr>
                <a:buSzPct val="140000"/>
              </a:pPr>
              <a:r>
                <a:rPr lang="ru-RU" sz="2667" dirty="0">
                  <a:solidFill>
                    <a:srgbClr val="444444"/>
                  </a:solidFill>
                  <a:cs typeface="Trebuchet MS"/>
                </a:rPr>
                <a:t>Пара слов о звездах :)</a:t>
              </a:r>
              <a:endParaRPr lang="en-US" sz="2667" dirty="0">
                <a:solidFill>
                  <a:srgbClr val="444444"/>
                </a:solidFill>
                <a:cs typeface="Trebuchet M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57781" y="2674692"/>
              <a:ext cx="407513" cy="412747"/>
            </a:xfrm>
            <a:prstGeom prst="ellipse">
              <a:avLst/>
            </a:prstGeom>
            <a:solidFill>
              <a:srgbClr val="2FC2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667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204" y="2705795"/>
              <a:ext cx="411090" cy="370150"/>
            </a:xfrm>
            <a:prstGeom prst="rect">
              <a:avLst/>
            </a:prstGeom>
            <a:noFill/>
          </p:spPr>
          <p:txBody>
            <a:bodyPr wrap="square" tIns="36576" rtlCol="0">
              <a:spAutoFit/>
            </a:bodyPr>
            <a:lstStyle/>
            <a:p>
              <a:pPr algn="ctr" defTabSz="457189"/>
              <a:r>
                <a:rPr lang="en-US" sz="2667" dirty="0">
                  <a:solidFill>
                    <a:prstClr val="white"/>
                  </a:solidFill>
                  <a:latin typeface="Arial Black"/>
                  <a:cs typeface="Arial Black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0201" y="1385118"/>
            <a:ext cx="7279120" cy="550329"/>
            <a:chOff x="354204" y="2674692"/>
            <a:chExt cx="5459340" cy="412747"/>
          </a:xfrm>
        </p:grpSpPr>
        <p:sp>
          <p:nvSpPr>
            <p:cNvPr id="24" name="TextBox 23"/>
            <p:cNvSpPr txBox="1"/>
            <p:nvPr/>
          </p:nvSpPr>
          <p:spPr>
            <a:xfrm>
              <a:off x="765294" y="2698865"/>
              <a:ext cx="504825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buClr>
                  <a:prstClr val="white"/>
                </a:buClr>
                <a:buSzPct val="140000"/>
              </a:pPr>
              <a:r>
                <a:rPr lang="ru-RU" sz="2667" dirty="0">
                  <a:solidFill>
                    <a:srgbClr val="444444"/>
                  </a:solidFill>
                  <a:cs typeface="Trebuchet MS"/>
                </a:rPr>
                <a:t>Что такое Цифровая Трансформация?</a:t>
              </a:r>
              <a:endParaRPr lang="en-US" sz="2667" dirty="0">
                <a:solidFill>
                  <a:srgbClr val="444444"/>
                </a:solidFill>
                <a:cs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57781" y="2674692"/>
              <a:ext cx="407513" cy="412747"/>
            </a:xfrm>
            <a:prstGeom prst="ellipse">
              <a:avLst/>
            </a:prstGeom>
            <a:solidFill>
              <a:srgbClr val="2FC2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667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4204" y="2705795"/>
              <a:ext cx="411090" cy="370150"/>
            </a:xfrm>
            <a:prstGeom prst="rect">
              <a:avLst/>
            </a:prstGeom>
            <a:noFill/>
          </p:spPr>
          <p:txBody>
            <a:bodyPr wrap="square" tIns="36576" rtlCol="0">
              <a:spAutoFit/>
            </a:bodyPr>
            <a:lstStyle/>
            <a:p>
              <a:pPr algn="ctr" defTabSz="457189"/>
              <a:r>
                <a:rPr lang="ru-RU" sz="2667" dirty="0">
                  <a:solidFill>
                    <a:prstClr val="white"/>
                  </a:solidFill>
                  <a:latin typeface="Arial Black"/>
                  <a:cs typeface="Arial Black"/>
                </a:rPr>
                <a:t>1</a:t>
              </a:r>
              <a:endParaRPr lang="en-US" sz="2667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0201" y="2427674"/>
            <a:ext cx="7279120" cy="550329"/>
            <a:chOff x="354204" y="2674692"/>
            <a:chExt cx="5459340" cy="412747"/>
          </a:xfrm>
        </p:grpSpPr>
        <p:sp>
          <p:nvSpPr>
            <p:cNvPr id="28" name="TextBox 27"/>
            <p:cNvSpPr txBox="1"/>
            <p:nvPr/>
          </p:nvSpPr>
          <p:spPr>
            <a:xfrm>
              <a:off x="765294" y="2698865"/>
              <a:ext cx="504825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buClr>
                  <a:prstClr val="white"/>
                </a:buClr>
                <a:buSzPct val="140000"/>
              </a:pPr>
              <a:r>
                <a:rPr lang="ru-RU" sz="2667" dirty="0">
                  <a:solidFill>
                    <a:srgbClr val="444444"/>
                  </a:solidFill>
                  <a:cs typeface="Trebuchet MS"/>
                </a:rPr>
                <a:t>Новая реальность для бизнеса</a:t>
              </a:r>
              <a:endParaRPr lang="en-US" sz="2667" dirty="0">
                <a:solidFill>
                  <a:srgbClr val="444444"/>
                </a:solidFill>
                <a:cs typeface="Trebuchet M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57781" y="2674692"/>
              <a:ext cx="407513" cy="412747"/>
            </a:xfrm>
            <a:prstGeom prst="ellipse">
              <a:avLst/>
            </a:prstGeom>
            <a:solidFill>
              <a:srgbClr val="2FC2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667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4204" y="2705795"/>
              <a:ext cx="411090" cy="370150"/>
            </a:xfrm>
            <a:prstGeom prst="rect">
              <a:avLst/>
            </a:prstGeom>
            <a:noFill/>
          </p:spPr>
          <p:txBody>
            <a:bodyPr wrap="square" tIns="36576" rtlCol="0">
              <a:spAutoFit/>
            </a:bodyPr>
            <a:lstStyle/>
            <a:p>
              <a:pPr algn="ctr" defTabSz="457189"/>
              <a:r>
                <a:rPr lang="ru-RU" sz="2667" dirty="0">
                  <a:solidFill>
                    <a:prstClr val="white"/>
                  </a:solidFill>
                  <a:latin typeface="Arial Black"/>
                  <a:cs typeface="Arial Black"/>
                </a:rPr>
                <a:t>2</a:t>
              </a:r>
              <a:endParaRPr lang="en-US" sz="2667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0201" y="3470227"/>
            <a:ext cx="7279120" cy="550329"/>
            <a:chOff x="354204" y="2674692"/>
            <a:chExt cx="5459340" cy="412747"/>
          </a:xfrm>
        </p:grpSpPr>
        <p:sp>
          <p:nvSpPr>
            <p:cNvPr id="32" name="TextBox 31"/>
            <p:cNvSpPr txBox="1"/>
            <p:nvPr/>
          </p:nvSpPr>
          <p:spPr>
            <a:xfrm>
              <a:off x="765294" y="2698865"/>
              <a:ext cx="504825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buClr>
                  <a:prstClr val="white"/>
                </a:buClr>
                <a:buSzPct val="140000"/>
              </a:pPr>
              <a:r>
                <a:rPr lang="ru-RU" sz="2667" dirty="0">
                  <a:solidFill>
                    <a:srgbClr val="444444"/>
                  </a:solidFill>
                  <a:cs typeface="Trebuchet MS"/>
                </a:rPr>
                <a:t>Новая реальность для </a:t>
              </a:r>
              <a:r>
                <a:rPr lang="ru-RU" sz="2667" dirty="0" err="1">
                  <a:solidFill>
                    <a:srgbClr val="444444"/>
                  </a:solidFill>
                  <a:cs typeface="Trebuchet MS"/>
                </a:rPr>
                <a:t>вендоров</a:t>
              </a:r>
              <a:endParaRPr lang="en-US" sz="2667" dirty="0">
                <a:solidFill>
                  <a:srgbClr val="444444"/>
                </a:solidFill>
                <a:cs typeface="Trebuchet M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57781" y="2674692"/>
              <a:ext cx="407513" cy="412747"/>
            </a:xfrm>
            <a:prstGeom prst="ellipse">
              <a:avLst/>
            </a:prstGeom>
            <a:solidFill>
              <a:srgbClr val="2FC2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667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4204" y="2705795"/>
              <a:ext cx="411090" cy="370150"/>
            </a:xfrm>
            <a:prstGeom prst="rect">
              <a:avLst/>
            </a:prstGeom>
            <a:noFill/>
          </p:spPr>
          <p:txBody>
            <a:bodyPr wrap="square" tIns="36576" rtlCol="0">
              <a:spAutoFit/>
            </a:bodyPr>
            <a:lstStyle/>
            <a:p>
              <a:pPr algn="ctr" defTabSz="457189"/>
              <a:r>
                <a:rPr lang="ru-RU" sz="2667" dirty="0">
                  <a:solidFill>
                    <a:prstClr val="white"/>
                  </a:solidFill>
                  <a:latin typeface="Arial Black"/>
                  <a:cs typeface="Arial Black"/>
                </a:rPr>
                <a:t>3</a:t>
              </a:r>
              <a:endParaRPr lang="en-US" sz="2667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4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4.6. ПЛАТФОРМЫ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1119731"/>
            <a:ext cx="10299700" cy="50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4.7. ЛИЧНОСТНЫЕ КАЧЕСТВА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6" y="1290254"/>
            <a:ext cx="7257364" cy="5111569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7892402" y="1134445"/>
            <a:ext cx="4392724" cy="48558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457189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45718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C2D9"/>
              </a:buClr>
              <a:buSzTx/>
              <a:buFont typeface="+mj-lt"/>
              <a:buAutoNum type="arabicPeriod"/>
              <a:tabLst/>
              <a:defRPr/>
            </a:pPr>
            <a:r>
              <a:rPr lang="ru-RU" sz="2800" b="1" dirty="0" smtClean="0">
                <a:solidFill>
                  <a:srgbClr val="444444"/>
                </a:solidFill>
                <a:latin typeface="Trebuchet MS"/>
              </a:rPr>
              <a:t>Стандартные опросники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C2D9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</a:rPr>
              <a:t>Шаблоны и примеры календаря встреч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C2D9"/>
              </a:buClr>
              <a:buSzTx/>
              <a:buFont typeface="+mj-lt"/>
              <a:buAutoNum type="arabicPeriod"/>
              <a:tabLst/>
              <a:defRPr/>
            </a:pPr>
            <a:r>
              <a:rPr lang="ru-RU" sz="2800" b="1" noProof="0" dirty="0" smtClean="0">
                <a:solidFill>
                  <a:srgbClr val="444444"/>
                </a:solidFill>
                <a:latin typeface="Trebuchet MS"/>
              </a:rPr>
              <a:t>Тренинги по публичным выступлениям</a:t>
            </a:r>
            <a:endParaRPr lang="en-US" sz="2800" b="1" dirty="0" smtClean="0">
              <a:solidFill>
                <a:srgbClr val="444444"/>
              </a:solidFill>
              <a:latin typeface="Trebuchet MS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C2D9"/>
              </a:buClr>
              <a:buSzTx/>
              <a:buFont typeface="+mj-lt"/>
              <a:buAutoNum type="arabicPeriod"/>
              <a:tabLst/>
              <a:defRPr/>
            </a:pPr>
            <a:r>
              <a:rPr lang="ru-RU" sz="2800" b="1" noProof="0" dirty="0" smtClean="0">
                <a:solidFill>
                  <a:srgbClr val="444444"/>
                </a:solidFill>
                <a:latin typeface="Trebuchet MS"/>
              </a:rPr>
              <a:t>Пары аналитиков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8485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70201" y="4472988"/>
            <a:ext cx="7279120" cy="550329"/>
            <a:chOff x="354204" y="2674692"/>
            <a:chExt cx="5459340" cy="412747"/>
          </a:xfrm>
        </p:grpSpPr>
        <p:sp>
          <p:nvSpPr>
            <p:cNvPr id="6" name="TextBox 5"/>
            <p:cNvSpPr txBox="1"/>
            <p:nvPr/>
          </p:nvSpPr>
          <p:spPr>
            <a:xfrm>
              <a:off x="765294" y="2698865"/>
              <a:ext cx="504825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buClr>
                  <a:prstClr val="white"/>
                </a:buClr>
                <a:buSzPct val="140000"/>
              </a:pPr>
              <a:r>
                <a:rPr lang="ru-RU" sz="2667" dirty="0" smtClean="0">
                  <a:solidFill>
                    <a:srgbClr val="444444"/>
                  </a:solidFill>
                  <a:cs typeface="Trebuchet MS"/>
                </a:rPr>
                <a:t>Осознайте важность </a:t>
              </a:r>
              <a:r>
                <a:rPr lang="en-US" sz="2667" dirty="0" smtClean="0">
                  <a:solidFill>
                    <a:srgbClr val="444444"/>
                  </a:solidFill>
                  <a:cs typeface="Trebuchet MS"/>
                </a:rPr>
                <a:t>UX</a:t>
              </a:r>
              <a:endParaRPr lang="en-US" sz="2667" dirty="0">
                <a:solidFill>
                  <a:srgbClr val="444444"/>
                </a:solidFill>
                <a:cs typeface="Trebuchet M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7781" y="2674692"/>
              <a:ext cx="407513" cy="412747"/>
            </a:xfrm>
            <a:prstGeom prst="ellipse">
              <a:avLst/>
            </a:prstGeom>
            <a:solidFill>
              <a:srgbClr val="2FC2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667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4204" y="2705795"/>
              <a:ext cx="411090" cy="370150"/>
            </a:xfrm>
            <a:prstGeom prst="rect">
              <a:avLst/>
            </a:prstGeom>
            <a:noFill/>
          </p:spPr>
          <p:txBody>
            <a:bodyPr wrap="square" tIns="36576" rtlCol="0">
              <a:spAutoFit/>
            </a:bodyPr>
            <a:lstStyle/>
            <a:p>
              <a:pPr algn="ctr" defTabSz="457189"/>
              <a:r>
                <a:rPr lang="en-US" sz="2667" dirty="0">
                  <a:solidFill>
                    <a:prstClr val="white"/>
                  </a:solidFill>
                  <a:latin typeface="Arial Black"/>
                  <a:cs typeface="Arial Black"/>
                </a:rPr>
                <a:t>4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0201" y="1385118"/>
            <a:ext cx="7279120" cy="550329"/>
            <a:chOff x="354204" y="2674692"/>
            <a:chExt cx="5459340" cy="412747"/>
          </a:xfrm>
        </p:grpSpPr>
        <p:sp>
          <p:nvSpPr>
            <p:cNvPr id="10" name="TextBox 9"/>
            <p:cNvSpPr txBox="1"/>
            <p:nvPr/>
          </p:nvSpPr>
          <p:spPr>
            <a:xfrm>
              <a:off x="765294" y="2698865"/>
              <a:ext cx="504825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buClr>
                  <a:prstClr val="white"/>
                </a:buClr>
                <a:buSzPct val="140000"/>
              </a:pPr>
              <a:r>
                <a:rPr lang="ru-RU" sz="2667" dirty="0" smtClean="0">
                  <a:solidFill>
                    <a:srgbClr val="444444"/>
                  </a:solidFill>
                  <a:cs typeface="Trebuchet MS"/>
                </a:rPr>
                <a:t>Понимайте ожидания клиента</a:t>
              </a:r>
              <a:endParaRPr lang="en-US" sz="2667" dirty="0">
                <a:solidFill>
                  <a:srgbClr val="444444"/>
                </a:solidFill>
                <a:cs typeface="Trebuchet M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57781" y="2674692"/>
              <a:ext cx="407513" cy="412747"/>
            </a:xfrm>
            <a:prstGeom prst="ellipse">
              <a:avLst/>
            </a:prstGeom>
            <a:solidFill>
              <a:srgbClr val="2FC2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667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204" y="2705795"/>
              <a:ext cx="411090" cy="370150"/>
            </a:xfrm>
            <a:prstGeom prst="rect">
              <a:avLst/>
            </a:prstGeom>
            <a:noFill/>
          </p:spPr>
          <p:txBody>
            <a:bodyPr wrap="square" tIns="36576" rtlCol="0">
              <a:spAutoFit/>
            </a:bodyPr>
            <a:lstStyle/>
            <a:p>
              <a:pPr algn="ctr" defTabSz="457189"/>
              <a:r>
                <a:rPr lang="ru-RU" sz="2667" dirty="0">
                  <a:solidFill>
                    <a:prstClr val="white"/>
                  </a:solidFill>
                  <a:latin typeface="Arial Black"/>
                  <a:cs typeface="Arial Black"/>
                </a:rPr>
                <a:t>1</a:t>
              </a:r>
              <a:endParaRPr lang="en-US" sz="2667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0201" y="2387877"/>
            <a:ext cx="7279120" cy="550329"/>
            <a:chOff x="354204" y="2674692"/>
            <a:chExt cx="5459340" cy="412747"/>
          </a:xfrm>
        </p:grpSpPr>
        <p:sp>
          <p:nvSpPr>
            <p:cNvPr id="14" name="TextBox 13"/>
            <p:cNvSpPr txBox="1"/>
            <p:nvPr/>
          </p:nvSpPr>
          <p:spPr>
            <a:xfrm>
              <a:off x="765294" y="2698865"/>
              <a:ext cx="504825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buClr>
                  <a:prstClr val="white"/>
                </a:buClr>
                <a:buSzPct val="140000"/>
              </a:pPr>
              <a:r>
                <a:rPr lang="ru-RU" sz="2667" dirty="0" smtClean="0">
                  <a:solidFill>
                    <a:srgbClr val="444444"/>
                  </a:solidFill>
                  <a:cs typeface="Trebuchet MS"/>
                </a:rPr>
                <a:t>Знайте ваш продукт</a:t>
              </a:r>
              <a:r>
                <a:rPr lang="en-US" sz="2667" dirty="0" smtClean="0">
                  <a:solidFill>
                    <a:srgbClr val="444444"/>
                  </a:solidFill>
                  <a:cs typeface="Trebuchet MS"/>
                </a:rPr>
                <a:t>/</a:t>
              </a:r>
              <a:r>
                <a:rPr lang="ru-RU" sz="2667" dirty="0" smtClean="0">
                  <a:solidFill>
                    <a:srgbClr val="444444"/>
                  </a:solidFill>
                  <a:cs typeface="Trebuchet MS"/>
                </a:rPr>
                <a:t>домен</a:t>
              </a:r>
              <a:endParaRPr lang="en-US" sz="2667" dirty="0">
                <a:solidFill>
                  <a:srgbClr val="444444"/>
                </a:solidFill>
                <a:cs typeface="Trebuchet M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57781" y="2674692"/>
              <a:ext cx="407513" cy="412747"/>
            </a:xfrm>
            <a:prstGeom prst="ellipse">
              <a:avLst/>
            </a:prstGeom>
            <a:solidFill>
              <a:srgbClr val="2FC2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667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4204" y="2705795"/>
              <a:ext cx="411090" cy="370150"/>
            </a:xfrm>
            <a:prstGeom prst="rect">
              <a:avLst/>
            </a:prstGeom>
            <a:noFill/>
          </p:spPr>
          <p:txBody>
            <a:bodyPr wrap="square" tIns="36576" rtlCol="0">
              <a:spAutoFit/>
            </a:bodyPr>
            <a:lstStyle/>
            <a:p>
              <a:pPr algn="ctr" defTabSz="457189"/>
              <a:r>
                <a:rPr lang="ru-RU" sz="2667" dirty="0">
                  <a:solidFill>
                    <a:prstClr val="white"/>
                  </a:solidFill>
                  <a:latin typeface="Arial Black"/>
                  <a:cs typeface="Arial Black"/>
                </a:rPr>
                <a:t>2</a:t>
              </a:r>
              <a:endParaRPr lang="en-US" sz="2667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201" y="3430430"/>
            <a:ext cx="7279120" cy="550329"/>
            <a:chOff x="354204" y="2674692"/>
            <a:chExt cx="5459340" cy="412747"/>
          </a:xfrm>
        </p:grpSpPr>
        <p:sp>
          <p:nvSpPr>
            <p:cNvPr id="18" name="TextBox 17"/>
            <p:cNvSpPr txBox="1"/>
            <p:nvPr/>
          </p:nvSpPr>
          <p:spPr>
            <a:xfrm>
              <a:off x="765294" y="2698865"/>
              <a:ext cx="504825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buClr>
                  <a:prstClr val="white"/>
                </a:buClr>
                <a:buSzPct val="140000"/>
              </a:pPr>
              <a:r>
                <a:rPr lang="ru-RU" sz="2667" dirty="0">
                  <a:solidFill>
                    <a:srgbClr val="444444"/>
                  </a:solidFill>
                  <a:cs typeface="Trebuchet MS"/>
                </a:rPr>
                <a:t>Используйте прототипы</a:t>
              </a:r>
              <a:endParaRPr lang="en-US" sz="2667" dirty="0">
                <a:solidFill>
                  <a:srgbClr val="444444"/>
                </a:solidFill>
                <a:cs typeface="Trebuchet M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57781" y="2674692"/>
              <a:ext cx="407513" cy="412747"/>
            </a:xfrm>
            <a:prstGeom prst="ellipse">
              <a:avLst/>
            </a:prstGeom>
            <a:solidFill>
              <a:srgbClr val="2FC2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667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4204" y="2705795"/>
              <a:ext cx="411090" cy="370150"/>
            </a:xfrm>
            <a:prstGeom prst="rect">
              <a:avLst/>
            </a:prstGeom>
            <a:noFill/>
          </p:spPr>
          <p:txBody>
            <a:bodyPr wrap="square" tIns="36576" rtlCol="0">
              <a:spAutoFit/>
            </a:bodyPr>
            <a:lstStyle/>
            <a:p>
              <a:pPr algn="ctr" defTabSz="457189"/>
              <a:r>
                <a:rPr lang="ru-RU" sz="2667" dirty="0">
                  <a:solidFill>
                    <a:prstClr val="white"/>
                  </a:solidFill>
                  <a:latin typeface="Arial Black"/>
                  <a:cs typeface="Arial Black"/>
                </a:rPr>
                <a:t>3</a:t>
              </a:r>
              <a:endParaRPr lang="en-US" sz="2667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0201" y="5408175"/>
            <a:ext cx="7279120" cy="550329"/>
            <a:chOff x="354204" y="2674692"/>
            <a:chExt cx="5459340" cy="412747"/>
          </a:xfrm>
        </p:grpSpPr>
        <p:sp>
          <p:nvSpPr>
            <p:cNvPr id="28" name="TextBox 27"/>
            <p:cNvSpPr txBox="1"/>
            <p:nvPr/>
          </p:nvSpPr>
          <p:spPr>
            <a:xfrm>
              <a:off x="765294" y="2698865"/>
              <a:ext cx="504825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buClr>
                  <a:prstClr val="white"/>
                </a:buClr>
                <a:buSzPct val="140000"/>
              </a:pPr>
              <a:r>
                <a:rPr lang="ru-RU" sz="2667" dirty="0" smtClean="0">
                  <a:solidFill>
                    <a:srgbClr val="444444"/>
                  </a:solidFill>
                  <a:cs typeface="Trebuchet MS"/>
                </a:rPr>
                <a:t>Читайте аналитиков :)</a:t>
              </a:r>
              <a:endParaRPr lang="en-US" sz="2667" dirty="0">
                <a:solidFill>
                  <a:srgbClr val="444444"/>
                </a:solidFill>
                <a:cs typeface="Trebuchet M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57781" y="2674692"/>
              <a:ext cx="407513" cy="412747"/>
            </a:xfrm>
            <a:prstGeom prst="ellipse">
              <a:avLst/>
            </a:prstGeom>
            <a:solidFill>
              <a:srgbClr val="2FC2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667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4204" y="2705795"/>
              <a:ext cx="411090" cy="370150"/>
            </a:xfrm>
            <a:prstGeom prst="rect">
              <a:avLst/>
            </a:prstGeom>
            <a:noFill/>
          </p:spPr>
          <p:txBody>
            <a:bodyPr wrap="square" tIns="36576" rtlCol="0">
              <a:spAutoFit/>
            </a:bodyPr>
            <a:lstStyle/>
            <a:p>
              <a:pPr algn="ctr" defTabSz="457189"/>
              <a:r>
                <a:rPr lang="en-US" sz="2667" dirty="0" smtClean="0">
                  <a:solidFill>
                    <a:prstClr val="white"/>
                  </a:solidFill>
                  <a:latin typeface="Arial Black"/>
                  <a:cs typeface="Arial Black"/>
                </a:rPr>
                <a:t>5</a:t>
              </a:r>
              <a:endParaRPr lang="en-US" sz="2667" dirty="0">
                <a:solidFill>
                  <a:prstClr val="white"/>
                </a:solidFill>
                <a:latin typeface="Arial Black"/>
                <a:cs typeface="Arial Black"/>
              </a:endParaRPr>
            </a:p>
          </p:txBody>
        </p:sp>
      </p:grpSp>
      <p:pic>
        <p:nvPicPr>
          <p:cNvPr id="31" name="Picture 10" descr="File:Gartner logo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64" y="5521444"/>
            <a:ext cx="1817795" cy="42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Картинки по запросу forrest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50304"/>
            <a:ext cx="2036618" cy="8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9" y="1231863"/>
            <a:ext cx="890909" cy="8909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84" y="2304425"/>
            <a:ext cx="833316" cy="744776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4669796" y="2992504"/>
            <a:ext cx="1647263" cy="1383266"/>
            <a:chOff x="7082038" y="3040057"/>
            <a:chExt cx="1307636" cy="109031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038" y="3040057"/>
              <a:ext cx="1191734" cy="1090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630" y="3383359"/>
              <a:ext cx="535044" cy="489509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60" y="4353615"/>
            <a:ext cx="1001802" cy="7137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514473" y="3223106"/>
            <a:ext cx="4655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linkClick r:id="rId9"/>
              </a:rPr>
              <a:t>Analyst’s</a:t>
            </a:r>
            <a:r>
              <a:rPr lang="ru-RU" dirty="0">
                <a:hlinkClick r:id="rId9"/>
              </a:rPr>
              <a:t> </a:t>
            </a:r>
            <a:r>
              <a:rPr lang="ru-RU" dirty="0" err="1">
                <a:hlinkClick r:id="rId9"/>
              </a:rPr>
              <a:t>Guide</a:t>
            </a:r>
            <a:r>
              <a:rPr lang="ru-RU" dirty="0">
                <a:hlinkClick r:id="rId9"/>
              </a:rPr>
              <a:t> </a:t>
            </a:r>
            <a:r>
              <a:rPr lang="ru-RU" dirty="0" err="1">
                <a:hlinkClick r:id="rId9"/>
              </a:rPr>
              <a:t>to</a:t>
            </a:r>
            <a:r>
              <a:rPr lang="ru-RU" dirty="0">
                <a:hlinkClick r:id="rId9"/>
              </a:rPr>
              <a:t> GUI: Проектирование интерфейсов как элемент системного анализа</a:t>
            </a:r>
            <a:r>
              <a:rPr lang="en-US" dirty="0"/>
              <a:t>, </a:t>
            </a:r>
            <a:r>
              <a:rPr lang="ru-RU" dirty="0">
                <a:hlinkClick r:id="rId10"/>
              </a:rPr>
              <a:t>Татьяна </a:t>
            </a:r>
            <a:r>
              <a:rPr lang="ru-RU" dirty="0" smtClean="0">
                <a:hlinkClick r:id="rId10"/>
              </a:rPr>
              <a:t>Васильева</a:t>
            </a:r>
            <a:r>
              <a:rPr lang="en-US" dirty="0" smtClean="0"/>
              <a:t> (2014)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4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2280982"/>
            <a:ext cx="12192000" cy="2857076"/>
          </a:xfrm>
          <a:prstGeom prst="rect">
            <a:avLst/>
          </a:prstGeom>
          <a:solidFill>
            <a:srgbClr val="464547">
              <a:alpha val="75000"/>
            </a:srgbClr>
          </a:solidFill>
        </p:spPr>
        <p:txBody>
          <a:bodyPr lIns="91440" tIns="45720" rIns="91440" bIns="4572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5376" indent="0">
              <a:spcAft>
                <a:spcPts val="800"/>
              </a:spcAft>
              <a:buClr>
                <a:srgbClr val="39C2D7"/>
              </a:buClr>
              <a:buNone/>
            </a:pPr>
            <a:r>
              <a:rPr lang="ru-RU" sz="10666" b="1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СПАСИБО! </a:t>
            </a:r>
          </a:p>
        </p:txBody>
      </p:sp>
    </p:spTree>
    <p:extLst>
      <p:ext uri="{BB962C8B-B14F-4D97-AF65-F5344CB8AC3E}">
        <p14:creationId xmlns:p14="http://schemas.microsoft.com/office/powerpoint/2010/main" val="41892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571"/>
            <a:ext cx="12261273" cy="6869113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64" y="246603"/>
            <a:ext cx="1943813" cy="792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5708" y="2137323"/>
            <a:ext cx="8629362" cy="2585323"/>
          </a:xfrm>
          <a:prstGeom prst="rect">
            <a:avLst/>
          </a:prstGeom>
          <a:solidFill>
            <a:srgbClr val="2FC2D9"/>
          </a:solidFill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1. ЧТО ТАКОЕ ЦИФРОВАЯ ТРАНСФОРМАЦИЯ?</a:t>
            </a:r>
            <a:endParaRPr lang="ru-RU" sz="5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027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1.1. </a:t>
            </a:r>
            <a:r>
              <a:rPr lang="ru-RU" dirty="0"/>
              <a:t>ИЗМЕНЕНИЕ ОРГАНИЗАЦИИ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7166919" y="1449859"/>
            <a:ext cx="4053016" cy="4118920"/>
          </a:xfrm>
          <a:prstGeom prst="ellipse">
            <a:avLst/>
          </a:prstGeom>
          <a:solidFill>
            <a:srgbClr val="39C2D7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1481" y="1449859"/>
            <a:ext cx="4053016" cy="4118920"/>
          </a:xfrm>
          <a:prstGeom prst="ellipse">
            <a:avLst/>
          </a:prstGeom>
          <a:solidFill>
            <a:srgbClr val="CCCCC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841103" y="2894227"/>
            <a:ext cx="1889211" cy="1230184"/>
          </a:xfrm>
          <a:prstGeom prst="rightArrow">
            <a:avLst/>
          </a:prstGeom>
          <a:gradFill rotWithShape="1">
            <a:gsLst>
              <a:gs pos="0">
                <a:srgbClr val="CCCCCC">
                  <a:tint val="100000"/>
                  <a:shade val="100000"/>
                  <a:satMod val="130000"/>
                </a:srgbClr>
              </a:gs>
              <a:gs pos="100000">
                <a:srgbClr val="CCCCCC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CCC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05" y="2696519"/>
            <a:ext cx="1745659" cy="17456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31" y="1585835"/>
            <a:ext cx="1052141" cy="9995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65" y="4604753"/>
            <a:ext cx="1028672" cy="7522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41" y="4903973"/>
            <a:ext cx="816769" cy="571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759" y="1663356"/>
            <a:ext cx="818352" cy="8183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757" y="3266795"/>
            <a:ext cx="639996" cy="6399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70" y="3206384"/>
            <a:ext cx="657333" cy="5258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764" y="3081263"/>
            <a:ext cx="1084035" cy="7859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51" y="3063190"/>
            <a:ext cx="1082005" cy="8220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1" y="3112668"/>
            <a:ext cx="972255" cy="7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571"/>
            <a:ext cx="12261273" cy="6869113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64" y="246603"/>
            <a:ext cx="1943813" cy="792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8408" y="2137323"/>
            <a:ext cx="8629362" cy="2585323"/>
          </a:xfrm>
          <a:prstGeom prst="rect">
            <a:avLst/>
          </a:prstGeom>
          <a:solidFill>
            <a:srgbClr val="2FC2D9"/>
          </a:solidFill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2. НОВАЯ РЕАЛЬНОСТЬ ДЛЯ БИЗНЕСА</a:t>
            </a:r>
            <a:endParaRPr lang="ru-RU" sz="5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3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ПРИМЕРЫ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pic>
        <p:nvPicPr>
          <p:cNvPr id="5" name="Picture 8" descr="Картинки по запросу netflix 19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07" y="2160666"/>
            <a:ext cx="2404988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Картинки по запросу netflix 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13" y="2035433"/>
            <a:ext cx="3209019" cy="180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57508" y="737511"/>
            <a:ext cx="2496141" cy="1297924"/>
            <a:chOff x="-130163" y="540043"/>
            <a:chExt cx="2811725" cy="1360971"/>
          </a:xfrm>
        </p:grpSpPr>
        <p:pic>
          <p:nvPicPr>
            <p:cNvPr id="9" name="Picture 12" descr="Картинки по запросу uber logo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12" y="673281"/>
              <a:ext cx="2317750" cy="1094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Картинки по запросу uber logo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0163" y="540043"/>
              <a:ext cx="1362943" cy="136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6" descr="Картинки по запросу expedia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562" y="1132286"/>
            <a:ext cx="1919700" cy="5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Картинки по запросу airbnb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77" y="724631"/>
            <a:ext cx="1978772" cy="132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Похожее изображен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24" y="4355735"/>
            <a:ext cx="2109968" cy="18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Картинки по запросу britannica  c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01" y="4533026"/>
            <a:ext cx="1990671" cy="14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3648" y="4278430"/>
            <a:ext cx="3567816" cy="1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2.1. </a:t>
            </a:r>
            <a:r>
              <a:rPr lang="ru-RU" dirty="0"/>
              <a:t>ИЗМЕНЕНИЕ </a:t>
            </a:r>
            <a:r>
              <a:rPr lang="ru-RU" dirty="0" smtClean="0"/>
              <a:t>ОРГАНИЗАЦИИ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040283" y="1098376"/>
            <a:ext cx="5301901" cy="5130360"/>
            <a:chOff x="2271975" y="840257"/>
            <a:chExt cx="3976426" cy="3847770"/>
          </a:xfrm>
        </p:grpSpPr>
        <p:sp>
          <p:nvSpPr>
            <p:cNvPr id="31" name="Oval 30"/>
            <p:cNvSpPr/>
            <p:nvPr/>
          </p:nvSpPr>
          <p:spPr>
            <a:xfrm>
              <a:off x="2271975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376743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271975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376743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324359" y="1849742"/>
              <a:ext cx="1871658" cy="1828801"/>
            </a:xfrm>
            <a:prstGeom prst="ellipse">
              <a:avLst/>
            </a:prstGeom>
            <a:solidFill>
              <a:srgbClr val="DDDDDD">
                <a:alpha val="45098"/>
              </a:srgbClr>
            </a:soli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71975" y="1523824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Клиенты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76743" y="1523823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Конкуренты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71975" y="3538327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Инновации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76743" y="3542794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Данные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24360" y="2508597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Ценность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8798013" y="5339513"/>
            <a:ext cx="309742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ru-RU" sz="1867" i="1" dirty="0">
                <a:solidFill>
                  <a:srgbClr val="464547"/>
                </a:solidFill>
                <a:latin typeface="Trebuchet MS"/>
              </a:rPr>
              <a:t>По книге </a:t>
            </a:r>
            <a:r>
              <a:rPr lang="en-US" sz="1867" i="1" dirty="0">
                <a:solidFill>
                  <a:srgbClr val="464547"/>
                </a:solidFill>
                <a:latin typeface="Trebuchet MS"/>
              </a:rPr>
              <a:t>“The Digital Transformation Playbook” by David L. Rogers, 2016</a:t>
            </a:r>
          </a:p>
        </p:txBody>
      </p:sp>
    </p:spTree>
    <p:extLst>
      <p:ext uri="{BB962C8B-B14F-4D97-AF65-F5344CB8AC3E}">
        <p14:creationId xmlns:p14="http://schemas.microsoft.com/office/powerpoint/2010/main" val="27484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2.1. </a:t>
            </a:r>
            <a:r>
              <a:rPr lang="ru-RU" dirty="0"/>
              <a:t>ИЗМЕНЕНИЕ ОРГАНИЗАЦИИ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37619" y="229811"/>
            <a:ext cx="184731" cy="5355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4" y="69958"/>
            <a:ext cx="1943813" cy="7927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4012" y="1120343"/>
            <a:ext cx="5301901" cy="5130360"/>
            <a:chOff x="2271975" y="840257"/>
            <a:chExt cx="3976426" cy="3847770"/>
          </a:xfrm>
        </p:grpSpPr>
        <p:sp>
          <p:nvSpPr>
            <p:cNvPr id="7" name="Oval 6"/>
            <p:cNvSpPr/>
            <p:nvPr/>
          </p:nvSpPr>
          <p:spPr>
            <a:xfrm>
              <a:off x="2271975" y="840257"/>
              <a:ext cx="1871658" cy="1828801"/>
            </a:xfrm>
            <a:prstGeom prst="ellipse">
              <a:avLst/>
            </a:prstGeom>
            <a:solidFill>
              <a:srgbClr val="A3C644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376743" y="840257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71975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376743" y="2859226"/>
              <a:ext cx="1871658" cy="1828801"/>
            </a:xfrm>
            <a:prstGeom prst="ellipse">
              <a:avLst/>
            </a:prstGeom>
            <a:gradFill rotWithShape="1">
              <a:gsLst>
                <a:gs pos="0">
                  <a:srgbClr val="CCCCCC">
                    <a:tint val="50000"/>
                    <a:satMod val="300000"/>
                  </a:srgbClr>
                </a:gs>
                <a:gs pos="35000">
                  <a:srgbClr val="CCCCCC">
                    <a:tint val="37000"/>
                    <a:satMod val="300000"/>
                  </a:srgbClr>
                </a:gs>
                <a:gs pos="100000">
                  <a:srgbClr val="CCCCC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324359" y="1849742"/>
              <a:ext cx="1871658" cy="1828801"/>
            </a:xfrm>
            <a:prstGeom prst="ellipse">
              <a:avLst/>
            </a:prstGeom>
            <a:solidFill>
              <a:srgbClr val="DDDDDD">
                <a:alpha val="45098"/>
              </a:srgbClr>
            </a:solidFill>
            <a:ln w="9525" cap="flat" cmpd="sng" algn="ctr">
              <a:solidFill>
                <a:srgbClr val="CCCC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71975" y="1523824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Клиенты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743" y="1523823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Конкуренты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71975" y="3538327"/>
              <a:ext cx="187165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Инновации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76743" y="3542794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Данные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24360" y="2508597"/>
              <a:ext cx="1871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64547"/>
                  </a:solidFill>
                  <a:effectLst/>
                  <a:uLnTx/>
                  <a:uFillTx/>
                  <a:latin typeface="Trebuchet MS"/>
                </a:rPr>
                <a:t>Ценность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sp>
        <p:nvSpPr>
          <p:cNvPr id="17" name="Content Placeholder 1"/>
          <p:cNvSpPr txBox="1">
            <a:spLocks/>
          </p:cNvSpPr>
          <p:nvPr/>
        </p:nvSpPr>
        <p:spPr>
          <a:xfrm>
            <a:off x="6223000" y="1191788"/>
            <a:ext cx="5350933" cy="2262613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2FC2D9"/>
              </a:buClr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Доступ к бренду</a:t>
            </a:r>
            <a:endParaRPr lang="en-US" sz="3200" dirty="0">
              <a:solidFill>
                <a:srgbClr val="444444"/>
              </a:solidFill>
              <a:latin typeface="Trebuchet MS"/>
            </a:endParaRPr>
          </a:p>
          <a:p>
            <a:pPr>
              <a:lnSpc>
                <a:spcPct val="130000"/>
              </a:lnSpc>
              <a:buClr>
                <a:srgbClr val="2FC2D9"/>
              </a:buClr>
            </a:pPr>
            <a:endParaRPr lang="en-US" sz="3200" dirty="0">
              <a:solidFill>
                <a:srgbClr val="444444"/>
              </a:solidFill>
              <a:latin typeface="Trebuchet MS"/>
            </a:endParaRPr>
          </a:p>
          <a:p>
            <a:pPr>
              <a:lnSpc>
                <a:spcPct val="130000"/>
              </a:lnSpc>
              <a:buClr>
                <a:srgbClr val="2FC2D9"/>
              </a:buClr>
            </a:pPr>
            <a:r>
              <a:rPr lang="ru-RU" sz="3200" dirty="0">
                <a:solidFill>
                  <a:srgbClr val="444444"/>
                </a:solidFill>
                <a:latin typeface="Trebuchet MS"/>
              </a:rPr>
              <a:t>Клиент-сеть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04" y="1260300"/>
            <a:ext cx="717877" cy="844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869" y="1260300"/>
            <a:ext cx="475065" cy="8445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984" y="2476911"/>
            <a:ext cx="1397451" cy="12785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87921" y="5682948"/>
            <a:ext cx="549893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ru-RU" sz="1867" i="1" dirty="0">
                <a:solidFill>
                  <a:srgbClr val="464547"/>
                </a:solidFill>
                <a:latin typeface="Trebuchet MS"/>
              </a:rPr>
              <a:t>По книге </a:t>
            </a:r>
            <a:r>
              <a:rPr lang="en-US" sz="1867" i="1" dirty="0">
                <a:solidFill>
                  <a:srgbClr val="464547"/>
                </a:solidFill>
                <a:latin typeface="Trebuchet MS"/>
              </a:rPr>
              <a:t>“The Digital Transformation Playbook” by David L. Rogers, 2016</a:t>
            </a:r>
          </a:p>
        </p:txBody>
      </p:sp>
    </p:spTree>
    <p:extLst>
      <p:ext uri="{BB962C8B-B14F-4D97-AF65-F5344CB8AC3E}">
        <p14:creationId xmlns:p14="http://schemas.microsoft.com/office/powerpoint/2010/main" val="16524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PAM_Theme">
  <a:themeElements>
    <a:clrScheme name="EPAM_Color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B8BA0"/>
      </a:accent3>
      <a:accent4>
        <a:srgbClr val="A3C644"/>
      </a:accent4>
      <a:accent5>
        <a:srgbClr val="7F993A"/>
      </a:accent5>
      <a:accent6>
        <a:srgbClr val="B22746"/>
      </a:accent6>
      <a:hlink>
        <a:srgbClr val="32B6CE"/>
      </a:hlink>
      <a:folHlink>
        <a:srgbClr val="1B8A9F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8D59432-6156-4155-8507-337F3B9A439D}" vid="{FE1550CD-B3E0-4FCA-B7CD-AC067C6660AD}"/>
    </a:ext>
  </a:extLst>
</a:theme>
</file>

<file path=ppt/theme/theme3.xml><?xml version="1.0" encoding="utf-8"?>
<a:theme xmlns:a="http://schemas.openxmlformats.org/drawingml/2006/main" name="Cover Slides">
  <a:themeElements>
    <a:clrScheme name="EPAM_Color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B8BA0"/>
      </a:accent3>
      <a:accent4>
        <a:srgbClr val="A3C644"/>
      </a:accent4>
      <a:accent5>
        <a:srgbClr val="7F993A"/>
      </a:accent5>
      <a:accent6>
        <a:srgbClr val="B22746"/>
      </a:accent6>
      <a:hlink>
        <a:srgbClr val="32B6CE"/>
      </a:hlink>
      <a:folHlink>
        <a:srgbClr val="1B8A9F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521</Words>
  <Application>Microsoft Office PowerPoint</Application>
  <PresentationFormat>Widescreen</PresentationFormat>
  <Paragraphs>182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 Black</vt:lpstr>
      <vt:lpstr>Bliss Medium</vt:lpstr>
      <vt:lpstr>Calibri</vt:lpstr>
      <vt:lpstr>Calibri Light</vt:lpstr>
      <vt:lpstr>Helvetica</vt:lpstr>
      <vt:lpstr>Lucida Grande</vt:lpstr>
      <vt:lpstr>Open Sans Cond Light</vt:lpstr>
      <vt:lpstr>Trebuchet MS</vt:lpstr>
      <vt:lpstr>Office Theme</vt:lpstr>
      <vt:lpstr>EPAM_Theme</vt:lpstr>
      <vt:lpstr>Cover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EPAM 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Shimansky</dc:creator>
  <cp:lastModifiedBy>Sergey Shimansky</cp:lastModifiedBy>
  <cp:revision>30</cp:revision>
  <dcterms:created xsi:type="dcterms:W3CDTF">2017-04-13T09:55:21Z</dcterms:created>
  <dcterms:modified xsi:type="dcterms:W3CDTF">2017-04-20T12:44:47Z</dcterms:modified>
</cp:coreProperties>
</file>