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885" r:id="rId1"/>
  </p:sldMasterIdLst>
  <p:notesMasterIdLst>
    <p:notesMasterId r:id="rId30"/>
  </p:notesMasterIdLst>
  <p:handoutMasterIdLst>
    <p:handoutMasterId r:id="rId31"/>
  </p:handoutMasterIdLst>
  <p:sldIdLst>
    <p:sldId id="653" r:id="rId2"/>
    <p:sldId id="666" r:id="rId3"/>
    <p:sldId id="668" r:id="rId4"/>
    <p:sldId id="667" r:id="rId5"/>
    <p:sldId id="675" r:id="rId6"/>
    <p:sldId id="665" r:id="rId7"/>
    <p:sldId id="651" r:id="rId8"/>
    <p:sldId id="654" r:id="rId9"/>
    <p:sldId id="655" r:id="rId10"/>
    <p:sldId id="669" r:id="rId11"/>
    <p:sldId id="677" r:id="rId12"/>
    <p:sldId id="678" r:id="rId13"/>
    <p:sldId id="673" r:id="rId14"/>
    <p:sldId id="670" r:id="rId15"/>
    <p:sldId id="293" r:id="rId16"/>
    <p:sldId id="684" r:id="rId17"/>
    <p:sldId id="658" r:id="rId18"/>
    <p:sldId id="659" r:id="rId19"/>
    <p:sldId id="680" r:id="rId20"/>
    <p:sldId id="660" r:id="rId21"/>
    <p:sldId id="682" r:id="rId22"/>
    <p:sldId id="681" r:id="rId23"/>
    <p:sldId id="685" r:id="rId24"/>
    <p:sldId id="661" r:id="rId25"/>
    <p:sldId id="662" r:id="rId26"/>
    <p:sldId id="663" r:id="rId27"/>
    <p:sldId id="664" r:id="rId28"/>
    <p:sldId id="683" r:id="rId2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Valeriya Kuchaeva" initials="VK" lastIdx="1" clrIdx="0">
    <p:extLst>
      <p:ext uri="{19B8F6BF-5375-455C-9EA6-DF929625EA0E}">
        <p15:presenceInfo xmlns:p15="http://schemas.microsoft.com/office/powerpoint/2012/main" userId="S::v.kuchaeva@omprussia.ru::98cc266b-f275-4eca-9c36-5e52de43285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65B90"/>
    <a:srgbClr val="373737"/>
    <a:srgbClr val="119EDA"/>
    <a:srgbClr val="0083CD"/>
    <a:srgbClr val="D7E8ED"/>
    <a:srgbClr val="1696D6"/>
    <a:srgbClr val="D1E5EB"/>
    <a:srgbClr val="7495AC"/>
    <a:srgbClr val="F5C927"/>
    <a:srgbClr val="EFBE0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1C08CA7-79FC-40A4-8B9D-0F36133962CA}" v="123" dt="2021-04-19T11:41:48.462"/>
    <p1510:client id="{06A714B8-F4B6-406D-B3C2-66915379FF28}" v="1175" dt="2021-04-03T16:51:35.455"/>
    <p1510:client id="{06C591E0-2FCB-4E11-A0BB-6C33F63A56EC}" v="401" dt="2021-03-28T10:45:02.658"/>
    <p1510:client id="{072ED968-3CB4-44C0-85CE-1F28639058B2}" v="13" dt="2021-04-14T17:23:02.846"/>
    <p1510:client id="{14409F46-8282-472A-AC24-25BC9E909271}" v="6" dt="2021-05-05T18:43:45.614"/>
    <p1510:client id="{1DCF7B77-F0BD-4561-8247-24AA6961FDB8}" v="566" dt="2021-05-03T08:26:11.576"/>
    <p1510:client id="{1EEF5C4D-EAF1-43EA-B406-DF0B88BD290E}" v="950" dt="2021-05-03T19:18:15.803"/>
    <p1510:client id="{23707C32-8164-46E2-91B4-35330F62BD40}" v="185" dt="2021-04-28T17:43:50.789"/>
    <p1510:client id="{2DD37AD7-AC05-4BFD-800A-7C5A25B72A83}" v="40" dt="2021-05-04T14:46:10.451"/>
    <p1510:client id="{484C2C9B-E851-49E7-A47E-78FCAABA0777}" v="195" dt="2021-05-04T17:36:34.923"/>
    <p1510:client id="{4C605161-66DB-4A64-984F-16A213304DB7}" v="158" dt="2021-03-27T18:21:34.210"/>
    <p1510:client id="{590257B8-7BF3-4D78-ACEF-B305A266CBE2}" v="1201" dt="2021-03-27T18:28:58.871"/>
    <p1510:client id="{68737601-B39B-4F9F-B86A-4CA79F1A04F3}" v="9" dt="2021-05-04T13:32:07.479"/>
    <p1510:client id="{6879B73A-40D5-4565-B724-0325574FBEB4}" v="573" dt="2021-04-18T12:39:53.373"/>
    <p1510:client id="{8AE57503-3760-4296-917D-C0D1EEBA5AD9}" v="109" dt="2021-04-04T17:47:39.019"/>
    <p1510:client id="{CA8100FF-42A1-4A3C-9467-B0BBDC3697EC}" v="209" dt="2021-03-28T18:21:29.351"/>
    <p1510:client id="{CBE3FCFB-C8B3-45DC-995A-0D08AFC92174}" v="8" dt="2021-04-19T11:26:35.203"/>
    <p1510:client id="{DBA203D8-971B-481A-A070-9088B1AC01C0}" v="230" dt="2021-05-14T18:15:41.266"/>
    <p1510:client id="{E47A21C2-611A-4656-99A5-74EBE9B17886}" v="1" dt="2021-04-04T09:16:11.031"/>
    <p1510:client id="{F280FD48-360A-41FB-8E0B-B10D63993191}" v="319" dt="2021-04-14T17:59:07.185"/>
    <p1510:client id="{F54A2D3C-6E1F-4DD8-BACC-8180AD2E4D81}" v="1" dt="2021-04-20T06:49:22.817"/>
    <p1510:client id="{FAFC7534-EE10-4A22-A67D-16D7F5A5556E}" v="3" dt="2021-05-04T05:42:21.57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2160"/>
        <p:guide pos="3840"/>
      </p:guideLst>
    </p:cSldViewPr>
  </p:slide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commentAuthors" Target="commentAuthors.xml"/><Relationship Id="rId37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621BA51-29DB-1D4C-AAB8-0F0C54EB4DA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>
              <a:latin typeface="Rubik Light" panose="00000400000000000000" pitchFamily="2" charset="-79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DF5D1F7-A9D0-CE40-A934-E68B977E6D3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57B69C-79F5-364F-B886-C4CA98851204}" type="datetimeFigureOut">
              <a:rPr lang="ru-RU" smtClean="0">
                <a:latin typeface="Rubik Light" panose="00000400000000000000" pitchFamily="2" charset="-79"/>
              </a:rPr>
              <a:t>14.05.2021</a:t>
            </a:fld>
            <a:endParaRPr lang="ru-RU">
              <a:latin typeface="Rubik Light" panose="00000400000000000000" pitchFamily="2" charset="-79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F2B84D9-DE81-A544-A05B-276373613B7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>
              <a:latin typeface="Rubik Light" panose="00000400000000000000" pitchFamily="2" charset="-79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FA28D5C-1034-A541-B99A-8F767B1BE60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E972B6-C19A-6D4D-A948-10899EF4BB71}" type="slidenum">
              <a:rPr lang="ru-RU" smtClean="0">
                <a:latin typeface="Rubik Light" panose="00000400000000000000" pitchFamily="2" charset="-79"/>
              </a:rPr>
              <a:t>‹#›</a:t>
            </a:fld>
            <a:endParaRPr lang="ru-RU">
              <a:latin typeface="Rubik Light" panose="00000400000000000000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46242074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Rubik Light" panose="00000400000000000000" pitchFamily="2" charset="-79"/>
              </a:defRPr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Rubik Light" panose="00000400000000000000" pitchFamily="2" charset="-79"/>
              </a:defRPr>
            </a:lvl1pPr>
          </a:lstStyle>
          <a:p>
            <a:fld id="{09059717-810D-4A74-8876-9B7DC9A26E4E}" type="datetimeFigureOut">
              <a:rPr lang="ru-RU" smtClean="0"/>
              <a:pPr/>
              <a:t>14.05.2021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Rubik Light" panose="00000400000000000000" pitchFamily="2" charset="-79"/>
              </a:defRPr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Rubik Light" panose="00000400000000000000" pitchFamily="2" charset="-79"/>
              </a:defRPr>
            </a:lvl1pPr>
          </a:lstStyle>
          <a:p>
            <a:fld id="{57A194FB-27EE-45B9-90A6-646EDF51ABD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93412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Rubik Light" panose="00000400000000000000" pitchFamily="2" charset="-79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Rubik Light" panose="00000400000000000000" pitchFamily="2" charset="-79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Rubik Light" panose="00000400000000000000" pitchFamily="2" charset="-79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Rubik Light" panose="00000400000000000000" pitchFamily="2" charset="-79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Rubik Light" panose="00000400000000000000" pitchFamily="2" charset="-79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latin typeface="Calibri"/>
                <a:cs typeface="Calibri"/>
              </a:rPr>
              <a:t>Всем</a:t>
            </a:r>
            <a:r>
              <a:rPr lang="en-US" dirty="0">
                <a:latin typeface="Calibri"/>
                <a:cs typeface="Calibri"/>
              </a:rPr>
              <a:t> </a:t>
            </a:r>
            <a:r>
              <a:rPr lang="en-US" dirty="0" err="1">
                <a:latin typeface="Calibri"/>
                <a:cs typeface="Calibri"/>
              </a:rPr>
              <a:t>привет</a:t>
            </a:r>
            <a:r>
              <a:rPr lang="en-US" dirty="0">
                <a:latin typeface="Calibri"/>
                <a:cs typeface="Calibri"/>
              </a:rPr>
              <a:t>! </a:t>
            </a:r>
            <a:r>
              <a:rPr lang="en-US" dirty="0" err="1">
                <a:latin typeface="Calibri"/>
                <a:cs typeface="Calibri"/>
              </a:rPr>
              <a:t>Начну</a:t>
            </a:r>
            <a:r>
              <a:rPr lang="en-US" dirty="0">
                <a:latin typeface="Calibri"/>
                <a:cs typeface="Calibri"/>
              </a:rPr>
              <a:t> </a:t>
            </a:r>
            <a:r>
              <a:rPr lang="en-US" dirty="0" err="1">
                <a:latin typeface="Calibri"/>
                <a:cs typeface="Calibri"/>
              </a:rPr>
              <a:t>свой</a:t>
            </a:r>
            <a:r>
              <a:rPr lang="en-US" dirty="0">
                <a:latin typeface="Calibri"/>
                <a:cs typeface="Calibri"/>
              </a:rPr>
              <a:t> </a:t>
            </a:r>
            <a:r>
              <a:rPr lang="en-US" dirty="0" err="1">
                <a:latin typeface="Calibri"/>
                <a:cs typeface="Calibri"/>
              </a:rPr>
              <a:t>доклад</a:t>
            </a:r>
            <a:r>
              <a:rPr lang="en-US" dirty="0">
                <a:latin typeface="Calibri"/>
                <a:cs typeface="Calibri"/>
              </a:rPr>
              <a:t> с </a:t>
            </a:r>
            <a:r>
              <a:rPr lang="en-US" dirty="0" err="1">
                <a:latin typeface="Calibri"/>
                <a:cs typeface="Calibri"/>
              </a:rPr>
              <a:t>небольшой</a:t>
            </a:r>
            <a:r>
              <a:rPr lang="en-US" dirty="0">
                <a:latin typeface="Calibri"/>
                <a:cs typeface="Calibri"/>
              </a:rPr>
              <a:t> </a:t>
            </a:r>
            <a:r>
              <a:rPr lang="en-US" dirty="0" err="1">
                <a:latin typeface="Calibri"/>
                <a:cs typeface="Calibri"/>
              </a:rPr>
              <a:t>вводной</a:t>
            </a:r>
            <a:r>
              <a:rPr lang="en-US" dirty="0">
                <a:latin typeface="Calibri"/>
                <a:cs typeface="Calibri"/>
              </a:rPr>
              <a:t>. В </a:t>
            </a:r>
            <a:r>
              <a:rPr lang="en-US" dirty="0" err="1">
                <a:latin typeface="Calibri"/>
                <a:cs typeface="Calibri"/>
              </a:rPr>
              <a:t>идеальной</a:t>
            </a:r>
            <a:r>
              <a:rPr lang="en-US" dirty="0">
                <a:latin typeface="Calibri"/>
                <a:cs typeface="Calibri"/>
              </a:rPr>
              <a:t> </a:t>
            </a:r>
            <a:r>
              <a:rPr lang="en-US" dirty="0" err="1">
                <a:latin typeface="Calibri"/>
                <a:cs typeface="Calibri"/>
              </a:rPr>
              <a:t>ситуации</a:t>
            </a:r>
            <a:r>
              <a:rPr lang="en-US" dirty="0">
                <a:latin typeface="Calibri"/>
                <a:cs typeface="Calibri"/>
              </a:rPr>
              <a:t> </a:t>
            </a:r>
            <a:r>
              <a:rPr lang="en-US" dirty="0" err="1">
                <a:latin typeface="Calibri"/>
                <a:cs typeface="Calibri"/>
              </a:rPr>
              <a:t>перед</a:t>
            </a:r>
            <a:r>
              <a:rPr lang="en-US" dirty="0">
                <a:latin typeface="Calibri"/>
                <a:cs typeface="Calibri"/>
              </a:rPr>
              <a:t> </a:t>
            </a:r>
            <a:r>
              <a:rPr lang="en-US" dirty="0" err="1">
                <a:latin typeface="Calibri"/>
                <a:cs typeface="Calibri"/>
              </a:rPr>
              <a:t>разработкой</a:t>
            </a:r>
            <a:r>
              <a:rPr lang="en-US" dirty="0">
                <a:latin typeface="Calibri"/>
                <a:cs typeface="Calibri"/>
              </a:rPr>
              <a:t> </a:t>
            </a:r>
            <a:r>
              <a:rPr lang="en-US" dirty="0" err="1">
                <a:latin typeface="Calibri"/>
                <a:cs typeface="Calibri"/>
              </a:rPr>
              <a:t>продукта</a:t>
            </a:r>
            <a:r>
              <a:rPr lang="en-US" dirty="0">
                <a:latin typeface="Calibri"/>
                <a:cs typeface="Calibri"/>
              </a:rPr>
              <a:t> у </a:t>
            </a:r>
            <a:r>
              <a:rPr lang="en-US" dirty="0" err="1">
                <a:latin typeface="Calibri"/>
                <a:cs typeface="Calibri"/>
              </a:rPr>
              <a:t>нас</a:t>
            </a:r>
            <a:r>
              <a:rPr lang="en-US" dirty="0">
                <a:latin typeface="Calibri"/>
                <a:cs typeface="Calibri"/>
              </a:rPr>
              <a:t> </a:t>
            </a:r>
            <a:r>
              <a:rPr lang="en-US" dirty="0" err="1">
                <a:latin typeface="Calibri"/>
                <a:cs typeface="Calibri"/>
              </a:rPr>
              <a:t>есть</a:t>
            </a:r>
            <a:r>
              <a:rPr lang="en-US" dirty="0">
                <a:latin typeface="Calibri"/>
                <a:cs typeface="Calibri"/>
              </a:rPr>
              <a:t> </a:t>
            </a:r>
            <a:r>
              <a:rPr lang="en-US" dirty="0" err="1">
                <a:latin typeface="Calibri"/>
                <a:cs typeface="Calibri"/>
              </a:rPr>
              <a:t>понимание</a:t>
            </a:r>
            <a:r>
              <a:rPr lang="en-US" dirty="0">
                <a:latin typeface="Calibri"/>
                <a:cs typeface="Calibri"/>
              </a:rPr>
              <a:t>, </a:t>
            </a:r>
            <a:r>
              <a:rPr lang="en-US" dirty="0" err="1">
                <a:latin typeface="Calibri"/>
                <a:cs typeface="Calibri"/>
              </a:rPr>
              <a:t>как</a:t>
            </a:r>
            <a:r>
              <a:rPr lang="en-US" dirty="0">
                <a:latin typeface="Calibri"/>
                <a:cs typeface="Calibri"/>
              </a:rPr>
              <a:t> </a:t>
            </a:r>
            <a:r>
              <a:rPr lang="en-US" dirty="0" err="1">
                <a:latin typeface="Calibri"/>
                <a:cs typeface="Calibri"/>
              </a:rPr>
              <a:t>он</a:t>
            </a:r>
            <a:r>
              <a:rPr lang="en-US" dirty="0">
                <a:latin typeface="Calibri"/>
                <a:cs typeface="Calibri"/>
              </a:rPr>
              <a:t> </a:t>
            </a:r>
            <a:r>
              <a:rPr lang="en-US" dirty="0" err="1">
                <a:latin typeface="Calibri"/>
                <a:cs typeface="Calibri"/>
              </a:rPr>
              <a:t>должен</a:t>
            </a:r>
            <a:r>
              <a:rPr lang="en-US" dirty="0">
                <a:latin typeface="Calibri"/>
                <a:cs typeface="Calibri"/>
              </a:rPr>
              <a:t> </a:t>
            </a:r>
            <a:r>
              <a:rPr lang="en-US" dirty="0" err="1">
                <a:latin typeface="Calibri"/>
                <a:cs typeface="Calibri"/>
              </a:rPr>
              <a:t>выглядеть</a:t>
            </a:r>
            <a:r>
              <a:rPr lang="en-US" dirty="0">
                <a:latin typeface="Calibri"/>
                <a:cs typeface="Calibri"/>
              </a:rPr>
              <a:t> и </a:t>
            </a:r>
            <a:r>
              <a:rPr lang="en-US" dirty="0" err="1">
                <a:latin typeface="Calibri"/>
                <a:cs typeface="Calibri"/>
              </a:rPr>
              <a:t>какие</a:t>
            </a:r>
            <a:r>
              <a:rPr lang="en-US" dirty="0">
                <a:latin typeface="Calibri"/>
                <a:cs typeface="Calibri"/>
              </a:rPr>
              <a:t> </a:t>
            </a:r>
            <a:r>
              <a:rPr lang="en-US" dirty="0" err="1">
                <a:latin typeface="Calibri"/>
                <a:cs typeface="Calibri"/>
              </a:rPr>
              <a:t>функции</a:t>
            </a:r>
            <a:r>
              <a:rPr lang="en-US" dirty="0">
                <a:latin typeface="Calibri"/>
                <a:cs typeface="Calibri"/>
              </a:rPr>
              <a:t> </a:t>
            </a:r>
            <a:r>
              <a:rPr lang="en-US" dirty="0" err="1">
                <a:latin typeface="Calibri"/>
                <a:cs typeface="Calibri"/>
              </a:rPr>
              <a:t>выполнять</a:t>
            </a:r>
            <a:r>
              <a:rPr lang="en-US" dirty="0">
                <a:latin typeface="Calibri"/>
                <a:cs typeface="Calibri"/>
              </a:rPr>
              <a:t>. У </a:t>
            </a:r>
            <a:r>
              <a:rPr lang="en-US" dirty="0" err="1">
                <a:latin typeface="Calibri"/>
                <a:cs typeface="Calibri"/>
              </a:rPr>
              <a:t>нас</a:t>
            </a:r>
            <a:r>
              <a:rPr lang="en-US" dirty="0">
                <a:latin typeface="Calibri"/>
                <a:cs typeface="Calibri"/>
              </a:rPr>
              <a:t> </a:t>
            </a:r>
            <a:r>
              <a:rPr lang="en-US" dirty="0" err="1">
                <a:latin typeface="Calibri"/>
                <a:cs typeface="Calibri"/>
              </a:rPr>
              <a:t>есть</a:t>
            </a:r>
            <a:r>
              <a:rPr lang="en-US" dirty="0">
                <a:latin typeface="Calibri"/>
                <a:cs typeface="Calibri"/>
              </a:rPr>
              <a:t> ТЗ </a:t>
            </a:r>
            <a:r>
              <a:rPr lang="en-US" dirty="0" err="1">
                <a:latin typeface="Calibri"/>
                <a:cs typeface="Calibri"/>
              </a:rPr>
              <a:t>или</a:t>
            </a:r>
            <a:r>
              <a:rPr lang="en-US" dirty="0">
                <a:latin typeface="Calibri"/>
                <a:cs typeface="Calibri"/>
              </a:rPr>
              <a:t> </a:t>
            </a:r>
            <a:r>
              <a:rPr lang="en-US" dirty="0" err="1">
                <a:latin typeface="Calibri"/>
                <a:cs typeface="Calibri"/>
              </a:rPr>
              <a:t>иной</a:t>
            </a:r>
            <a:r>
              <a:rPr lang="en-US" dirty="0">
                <a:latin typeface="Calibri"/>
                <a:cs typeface="Calibri"/>
              </a:rPr>
              <a:t> </a:t>
            </a:r>
            <a:r>
              <a:rPr lang="en-US" dirty="0" err="1">
                <a:latin typeface="Calibri"/>
                <a:cs typeface="Calibri"/>
              </a:rPr>
              <a:t>документ</a:t>
            </a:r>
            <a:r>
              <a:rPr lang="en-US" dirty="0">
                <a:latin typeface="Calibri"/>
                <a:cs typeface="Calibri"/>
              </a:rPr>
              <a:t>, </a:t>
            </a:r>
            <a:r>
              <a:rPr lang="en-US" dirty="0" err="1">
                <a:latin typeface="Calibri"/>
                <a:cs typeface="Calibri"/>
              </a:rPr>
              <a:t>которому</a:t>
            </a:r>
            <a:r>
              <a:rPr lang="en-US" dirty="0">
                <a:latin typeface="Calibri"/>
                <a:cs typeface="Calibri"/>
              </a:rPr>
              <a:t> </a:t>
            </a:r>
            <a:r>
              <a:rPr lang="en-US" dirty="0" err="1">
                <a:latin typeface="Calibri"/>
                <a:cs typeface="Calibri"/>
              </a:rPr>
              <a:t>мы</a:t>
            </a:r>
            <a:r>
              <a:rPr lang="en-US" dirty="0">
                <a:latin typeface="Calibri"/>
                <a:cs typeface="Calibri"/>
              </a:rPr>
              <a:t> </a:t>
            </a:r>
            <a:r>
              <a:rPr lang="en-US" dirty="0" err="1">
                <a:latin typeface="Calibri"/>
                <a:cs typeface="Calibri"/>
              </a:rPr>
              <a:t>следуем</a:t>
            </a:r>
            <a:r>
              <a:rPr lang="en-US" dirty="0">
                <a:latin typeface="Calibri"/>
                <a:cs typeface="Calibri"/>
              </a:rPr>
              <a:t>. </a:t>
            </a:r>
            <a:r>
              <a:rPr lang="en-US" dirty="0" err="1">
                <a:latin typeface="Calibri"/>
                <a:cs typeface="Calibri"/>
              </a:rPr>
              <a:t>Но</a:t>
            </a:r>
            <a:r>
              <a:rPr lang="en-US" dirty="0">
                <a:latin typeface="Calibri"/>
                <a:cs typeface="Calibri"/>
              </a:rPr>
              <a:t> </a:t>
            </a:r>
            <a:r>
              <a:rPr lang="en-US" dirty="0" err="1">
                <a:latin typeface="Calibri"/>
                <a:cs typeface="Calibri"/>
              </a:rPr>
              <a:t>мы</a:t>
            </a:r>
            <a:r>
              <a:rPr lang="en-US" dirty="0">
                <a:latin typeface="Calibri"/>
                <a:cs typeface="Calibri"/>
              </a:rPr>
              <a:t> </a:t>
            </a:r>
            <a:r>
              <a:rPr lang="en-US" dirty="0" err="1">
                <a:latin typeface="Calibri"/>
                <a:cs typeface="Calibri"/>
              </a:rPr>
              <a:t>столкнулись</a:t>
            </a:r>
            <a:r>
              <a:rPr lang="en-US" dirty="0">
                <a:latin typeface="Calibri"/>
                <a:cs typeface="Calibri"/>
              </a:rPr>
              <a:t> с </a:t>
            </a:r>
            <a:r>
              <a:rPr lang="en-US" dirty="0" err="1">
                <a:latin typeface="Calibri"/>
                <a:cs typeface="Calibri"/>
              </a:rPr>
              <a:t>задачей</a:t>
            </a:r>
            <a:r>
              <a:rPr lang="en-US" dirty="0">
                <a:latin typeface="Calibri"/>
                <a:cs typeface="Calibri"/>
              </a:rPr>
              <a:t>, </a:t>
            </a:r>
            <a:r>
              <a:rPr lang="en-US" dirty="0" err="1">
                <a:latin typeface="Calibri"/>
                <a:cs typeface="Calibri"/>
              </a:rPr>
              <a:t>когда</a:t>
            </a:r>
            <a:r>
              <a:rPr lang="en-US" dirty="0">
                <a:latin typeface="Calibri"/>
                <a:cs typeface="Calibri"/>
              </a:rPr>
              <a:t> </a:t>
            </a:r>
            <a:r>
              <a:rPr lang="en-US" dirty="0" err="1">
                <a:latin typeface="Calibri"/>
                <a:cs typeface="Calibri"/>
              </a:rPr>
              <a:t>не</a:t>
            </a:r>
            <a:r>
              <a:rPr lang="en-US" dirty="0">
                <a:latin typeface="Calibri"/>
                <a:cs typeface="Calibri"/>
              </a:rPr>
              <a:t> </a:t>
            </a:r>
            <a:r>
              <a:rPr lang="en-US" dirty="0" err="1">
                <a:latin typeface="Calibri"/>
                <a:cs typeface="Calibri"/>
              </a:rPr>
              <a:t>было</a:t>
            </a:r>
            <a:r>
              <a:rPr lang="en-US" dirty="0">
                <a:latin typeface="Calibri"/>
                <a:cs typeface="Calibri"/>
              </a:rPr>
              <a:t> </a:t>
            </a:r>
            <a:r>
              <a:rPr lang="en-US" dirty="0" err="1">
                <a:latin typeface="Calibri"/>
                <a:cs typeface="Calibri"/>
              </a:rPr>
              <a:t>требований</a:t>
            </a:r>
            <a:r>
              <a:rPr lang="en-US" dirty="0">
                <a:latin typeface="Calibri"/>
                <a:cs typeface="Calibri"/>
              </a:rPr>
              <a:t> к </a:t>
            </a:r>
            <a:r>
              <a:rPr lang="en-US" dirty="0" err="1">
                <a:latin typeface="Calibri"/>
                <a:cs typeface="Calibri"/>
              </a:rPr>
              <a:t>продукту</a:t>
            </a:r>
            <a:r>
              <a:rPr lang="en-US" dirty="0">
                <a:latin typeface="Calibri"/>
                <a:cs typeface="Calibri"/>
              </a:rPr>
              <a:t> </a:t>
            </a:r>
            <a:r>
              <a:rPr lang="en-US" dirty="0" err="1">
                <a:latin typeface="Calibri"/>
                <a:cs typeface="Calibri"/>
              </a:rPr>
              <a:t>целиком</a:t>
            </a:r>
            <a:r>
              <a:rPr lang="en-US" dirty="0">
                <a:latin typeface="Calibri"/>
                <a:cs typeface="Calibri"/>
              </a:rPr>
              <a:t>. </a:t>
            </a:r>
            <a:r>
              <a:rPr lang="en-US" dirty="0" err="1">
                <a:latin typeface="Calibri"/>
                <a:cs typeface="Calibri"/>
              </a:rPr>
              <a:t>Он</a:t>
            </a:r>
            <a:r>
              <a:rPr lang="en-US" dirty="0">
                <a:latin typeface="Calibri"/>
                <a:cs typeface="Calibri"/>
              </a:rPr>
              <a:t> </a:t>
            </a:r>
            <a:r>
              <a:rPr lang="en-US" dirty="0" err="1">
                <a:latin typeface="Calibri"/>
                <a:cs typeface="Calibri"/>
              </a:rPr>
              <a:t>собирается</a:t>
            </a:r>
            <a:r>
              <a:rPr lang="en-US" dirty="0">
                <a:latin typeface="Calibri"/>
                <a:cs typeface="Calibri"/>
              </a:rPr>
              <a:t> </a:t>
            </a:r>
            <a:r>
              <a:rPr lang="en-US" dirty="0" err="1">
                <a:latin typeface="Calibri"/>
                <a:cs typeface="Calibri"/>
              </a:rPr>
              <a:t>из</a:t>
            </a:r>
            <a:r>
              <a:rPr lang="en-US" dirty="0">
                <a:latin typeface="Calibri"/>
                <a:cs typeface="Calibri"/>
              </a:rPr>
              <a:t> </a:t>
            </a:r>
            <a:r>
              <a:rPr lang="en-US" dirty="0" err="1">
                <a:latin typeface="Calibri"/>
                <a:cs typeface="Calibri"/>
              </a:rPr>
              <a:t>частей</a:t>
            </a:r>
            <a:r>
              <a:rPr lang="en-US" dirty="0">
                <a:latin typeface="Calibri"/>
                <a:cs typeface="Calibri"/>
              </a:rPr>
              <a:t>, </a:t>
            </a:r>
            <a:r>
              <a:rPr lang="en-US" dirty="0" err="1">
                <a:latin typeface="Calibri"/>
                <a:cs typeface="Calibri"/>
              </a:rPr>
              <a:t>которые</a:t>
            </a:r>
            <a:r>
              <a:rPr lang="en-US" dirty="0">
                <a:latin typeface="Calibri"/>
                <a:cs typeface="Calibri"/>
              </a:rPr>
              <a:t> </a:t>
            </a:r>
            <a:r>
              <a:rPr lang="en-US" dirty="0" err="1">
                <a:latin typeface="Calibri"/>
                <a:cs typeface="Calibri"/>
              </a:rPr>
              <a:t>сами</a:t>
            </a:r>
            <a:r>
              <a:rPr lang="en-US" dirty="0">
                <a:latin typeface="Calibri"/>
                <a:cs typeface="Calibri"/>
              </a:rPr>
              <a:t> </a:t>
            </a:r>
            <a:r>
              <a:rPr lang="en-US" dirty="0" err="1">
                <a:latin typeface="Calibri"/>
                <a:cs typeface="Calibri"/>
              </a:rPr>
              <a:t>по</a:t>
            </a:r>
            <a:r>
              <a:rPr lang="en-US" dirty="0">
                <a:latin typeface="Calibri"/>
                <a:cs typeface="Calibri"/>
              </a:rPr>
              <a:t> </a:t>
            </a:r>
            <a:r>
              <a:rPr lang="en-US" dirty="0" err="1">
                <a:latin typeface="Calibri"/>
                <a:cs typeface="Calibri"/>
              </a:rPr>
              <a:t>себе</a:t>
            </a:r>
            <a:r>
              <a:rPr lang="en-US" dirty="0">
                <a:latin typeface="Calibri"/>
                <a:cs typeface="Calibri"/>
              </a:rPr>
              <a:t> </a:t>
            </a:r>
            <a:r>
              <a:rPr lang="en-US" dirty="0" err="1">
                <a:latin typeface="Calibri"/>
                <a:cs typeface="Calibri"/>
              </a:rPr>
              <a:t>хорошо</a:t>
            </a:r>
            <a:r>
              <a:rPr lang="en-US" dirty="0">
                <a:latin typeface="Calibri"/>
                <a:cs typeface="Calibri"/>
              </a:rPr>
              <a:t> </a:t>
            </a:r>
            <a:r>
              <a:rPr lang="en-US" dirty="0" err="1">
                <a:latin typeface="Calibri"/>
                <a:cs typeface="Calibri"/>
              </a:rPr>
              <a:t>спроектированы</a:t>
            </a:r>
            <a:r>
              <a:rPr lang="en-US" dirty="0">
                <a:latin typeface="Calibri"/>
                <a:cs typeface="Calibri"/>
              </a:rPr>
              <a:t>, </a:t>
            </a:r>
            <a:r>
              <a:rPr lang="en-US" dirty="0" err="1">
                <a:latin typeface="Calibri"/>
                <a:cs typeface="Calibri"/>
              </a:rPr>
              <a:t>реализованы</a:t>
            </a:r>
            <a:r>
              <a:rPr lang="en-US" dirty="0">
                <a:latin typeface="Calibri"/>
                <a:cs typeface="Calibri"/>
              </a:rPr>
              <a:t>, </a:t>
            </a:r>
            <a:r>
              <a:rPr lang="en-US" dirty="0" err="1">
                <a:latin typeface="Calibri"/>
                <a:cs typeface="Calibri"/>
              </a:rPr>
              <a:t>тесты</a:t>
            </a:r>
            <a:r>
              <a:rPr lang="en-US" dirty="0">
                <a:latin typeface="Calibri"/>
                <a:cs typeface="Calibri"/>
              </a:rPr>
              <a:t> </a:t>
            </a:r>
            <a:r>
              <a:rPr lang="en-US" dirty="0" err="1">
                <a:latin typeface="Calibri"/>
                <a:cs typeface="Calibri"/>
              </a:rPr>
              <a:t>проходят</a:t>
            </a:r>
            <a:r>
              <a:rPr lang="en-US" dirty="0">
                <a:latin typeface="Calibri"/>
                <a:cs typeface="Calibri"/>
              </a:rPr>
              <a:t>, </a:t>
            </a:r>
            <a:r>
              <a:rPr lang="en-US" dirty="0" err="1">
                <a:latin typeface="Calibri"/>
                <a:cs typeface="Calibri"/>
              </a:rPr>
              <a:t>но</a:t>
            </a:r>
            <a:r>
              <a:rPr lang="en-US" dirty="0">
                <a:latin typeface="Calibri"/>
                <a:cs typeface="Calibri"/>
              </a:rPr>
              <a:t> </a:t>
            </a:r>
            <a:r>
              <a:rPr lang="en-US" dirty="0" err="1">
                <a:latin typeface="Calibri"/>
                <a:cs typeface="Calibri"/>
              </a:rPr>
              <a:t>при</a:t>
            </a:r>
            <a:r>
              <a:rPr lang="en-US" dirty="0">
                <a:latin typeface="Calibri"/>
                <a:cs typeface="Calibri"/>
              </a:rPr>
              <a:t> </a:t>
            </a:r>
            <a:r>
              <a:rPr lang="en-US" dirty="0" err="1">
                <a:latin typeface="Calibri"/>
                <a:cs typeface="Calibri"/>
              </a:rPr>
              <a:t>этом</a:t>
            </a:r>
            <a:r>
              <a:rPr lang="en-US" dirty="0">
                <a:latin typeface="Calibri"/>
                <a:cs typeface="Calibri"/>
              </a:rPr>
              <a:t>, </a:t>
            </a:r>
            <a:r>
              <a:rPr lang="en-US" dirty="0" err="1">
                <a:latin typeface="Calibri"/>
                <a:cs typeface="Calibri"/>
              </a:rPr>
              <a:t>когда</a:t>
            </a:r>
            <a:r>
              <a:rPr lang="en-US" dirty="0">
                <a:latin typeface="Calibri"/>
                <a:cs typeface="Calibri"/>
              </a:rPr>
              <a:t> </a:t>
            </a:r>
            <a:r>
              <a:rPr lang="en-US" dirty="0" err="1">
                <a:latin typeface="Calibri"/>
                <a:cs typeface="Calibri"/>
              </a:rPr>
              <a:t>мы</a:t>
            </a:r>
            <a:r>
              <a:rPr lang="en-US" dirty="0">
                <a:latin typeface="Calibri"/>
                <a:cs typeface="Calibri"/>
              </a:rPr>
              <a:t> </a:t>
            </a:r>
            <a:r>
              <a:rPr lang="en-US" dirty="0" err="1">
                <a:latin typeface="Calibri"/>
                <a:cs typeface="Calibri"/>
              </a:rPr>
              <a:t>собираем</a:t>
            </a:r>
            <a:r>
              <a:rPr lang="en-US" dirty="0">
                <a:latin typeface="Calibri"/>
                <a:cs typeface="Calibri"/>
              </a:rPr>
              <a:t> </a:t>
            </a:r>
            <a:r>
              <a:rPr lang="en-US" dirty="0" err="1">
                <a:latin typeface="Calibri"/>
                <a:cs typeface="Calibri"/>
              </a:rPr>
              <a:t>их</a:t>
            </a:r>
            <a:r>
              <a:rPr lang="en-US" dirty="0">
                <a:latin typeface="Calibri"/>
                <a:cs typeface="Calibri"/>
              </a:rPr>
              <a:t> в </a:t>
            </a:r>
            <a:r>
              <a:rPr lang="en-US" dirty="0" err="1">
                <a:latin typeface="Calibri"/>
                <a:cs typeface="Calibri"/>
              </a:rPr>
              <a:t>едино</a:t>
            </a:r>
            <a:r>
              <a:rPr lang="en-US" dirty="0">
                <a:latin typeface="Calibri"/>
                <a:cs typeface="Calibri"/>
              </a:rPr>
              <a:t>, </a:t>
            </a:r>
            <a:r>
              <a:rPr lang="en-US" dirty="0" err="1">
                <a:latin typeface="Calibri"/>
                <a:cs typeface="Calibri"/>
              </a:rPr>
              <a:t>части</a:t>
            </a:r>
            <a:r>
              <a:rPr lang="en-US" dirty="0">
                <a:latin typeface="Calibri"/>
                <a:cs typeface="Calibri"/>
              </a:rPr>
              <a:t> </a:t>
            </a:r>
            <a:r>
              <a:rPr lang="en-US" dirty="0" err="1">
                <a:latin typeface="Calibri"/>
                <a:cs typeface="Calibri"/>
              </a:rPr>
              <a:t>немного</a:t>
            </a:r>
            <a:r>
              <a:rPr lang="en-US" dirty="0">
                <a:latin typeface="Calibri"/>
                <a:cs typeface="Calibri"/>
              </a:rPr>
              <a:t> </a:t>
            </a:r>
            <a:r>
              <a:rPr lang="en-US" dirty="0" err="1">
                <a:latin typeface="Calibri"/>
                <a:cs typeface="Calibri"/>
              </a:rPr>
              <a:t>не</a:t>
            </a:r>
            <a:r>
              <a:rPr lang="en-US" dirty="0">
                <a:latin typeface="Calibri"/>
                <a:cs typeface="Calibri"/>
              </a:rPr>
              <a:t> </a:t>
            </a:r>
            <a:r>
              <a:rPr lang="en-US" dirty="0" err="1">
                <a:latin typeface="Calibri"/>
                <a:cs typeface="Calibri"/>
              </a:rPr>
              <a:t>сходятся</a:t>
            </a:r>
            <a:r>
              <a:rPr lang="en-US" dirty="0">
                <a:latin typeface="Calibri"/>
                <a:cs typeface="Calibri"/>
              </a:rPr>
              <a:t>.  </a:t>
            </a:r>
            <a:r>
              <a:rPr lang="en-US" dirty="0" err="1">
                <a:latin typeface="Calibri"/>
                <a:cs typeface="Calibri"/>
              </a:rPr>
              <a:t>Хочется</a:t>
            </a:r>
            <a:r>
              <a:rPr lang="en-US" dirty="0">
                <a:latin typeface="Calibri"/>
                <a:cs typeface="Calibri"/>
              </a:rPr>
              <a:t> </a:t>
            </a:r>
            <a:r>
              <a:rPr lang="en-US" dirty="0" err="1">
                <a:latin typeface="Calibri"/>
                <a:cs typeface="Calibri"/>
              </a:rPr>
              <a:t>поделиться</a:t>
            </a:r>
            <a:r>
              <a:rPr lang="en-US" dirty="0">
                <a:latin typeface="Calibri"/>
                <a:cs typeface="Calibri"/>
              </a:rPr>
              <a:t> </a:t>
            </a:r>
            <a:r>
              <a:rPr lang="en-US" dirty="0" err="1">
                <a:latin typeface="Calibri"/>
                <a:cs typeface="Calibri"/>
              </a:rPr>
              <a:t>кейсом</a:t>
            </a:r>
            <a:r>
              <a:rPr lang="en-US" dirty="0">
                <a:latin typeface="Calibri"/>
                <a:cs typeface="Calibri"/>
              </a:rPr>
              <a:t> и </a:t>
            </a:r>
            <a:r>
              <a:rPr lang="en-US" dirty="0" err="1">
                <a:latin typeface="Calibri"/>
                <a:cs typeface="Calibri"/>
              </a:rPr>
              <a:t>инструментами</a:t>
            </a:r>
            <a:r>
              <a:rPr lang="en-US" dirty="0">
                <a:latin typeface="Calibri"/>
                <a:cs typeface="Calibri"/>
              </a:rPr>
              <a:t>, с </a:t>
            </a:r>
            <a:r>
              <a:rPr lang="en-US" dirty="0" err="1">
                <a:latin typeface="Calibri"/>
                <a:cs typeface="Calibri"/>
              </a:rPr>
              <a:t>помощью</a:t>
            </a:r>
            <a:r>
              <a:rPr lang="en-US" dirty="0">
                <a:latin typeface="Calibri"/>
                <a:cs typeface="Calibri"/>
              </a:rPr>
              <a:t> </a:t>
            </a:r>
            <a:r>
              <a:rPr lang="en-US" dirty="0" err="1">
                <a:latin typeface="Calibri"/>
                <a:cs typeface="Calibri"/>
              </a:rPr>
              <a:t>которых</a:t>
            </a:r>
            <a:r>
              <a:rPr lang="en-US" dirty="0">
                <a:latin typeface="Calibri"/>
                <a:cs typeface="Calibri"/>
              </a:rPr>
              <a:t> </a:t>
            </a:r>
            <a:r>
              <a:rPr lang="en-US" dirty="0" err="1">
                <a:latin typeface="Calibri"/>
                <a:cs typeface="Calibri"/>
              </a:rPr>
              <a:t>можно</a:t>
            </a:r>
            <a:r>
              <a:rPr lang="en-US" dirty="0">
                <a:latin typeface="Calibri"/>
                <a:cs typeface="Calibri"/>
              </a:rPr>
              <a:t> </a:t>
            </a:r>
            <a:r>
              <a:rPr lang="en-US" dirty="0" err="1">
                <a:latin typeface="Calibri"/>
                <a:cs typeface="Calibri"/>
              </a:rPr>
              <a:t>облегчить</a:t>
            </a:r>
            <a:r>
              <a:rPr lang="en-US" dirty="0">
                <a:latin typeface="Calibri"/>
                <a:cs typeface="Calibri"/>
              </a:rPr>
              <a:t> </a:t>
            </a:r>
            <a:r>
              <a:rPr lang="en-US" dirty="0" err="1">
                <a:latin typeface="Calibri"/>
                <a:cs typeface="Calibri"/>
              </a:rPr>
              <a:t>жизнь</a:t>
            </a:r>
            <a:r>
              <a:rPr lang="en-US" dirty="0">
                <a:latin typeface="Calibri"/>
                <a:cs typeface="Calibri"/>
              </a:rPr>
              <a:t> и </a:t>
            </a:r>
            <a:r>
              <a:rPr lang="en-US" dirty="0" err="1">
                <a:latin typeface="Calibri"/>
                <a:cs typeface="Calibri"/>
              </a:rPr>
              <a:t>себе</a:t>
            </a:r>
            <a:r>
              <a:rPr lang="en-US" dirty="0">
                <a:latin typeface="Calibri"/>
                <a:cs typeface="Calibri"/>
              </a:rPr>
              <a:t>, </a:t>
            </a:r>
            <a:r>
              <a:rPr lang="en-US" dirty="0" err="1">
                <a:latin typeface="Calibri"/>
                <a:cs typeface="Calibri"/>
              </a:rPr>
              <a:t>как</a:t>
            </a:r>
            <a:r>
              <a:rPr lang="en-US" dirty="0">
                <a:latin typeface="Calibri"/>
                <a:cs typeface="Calibri"/>
              </a:rPr>
              <a:t> </a:t>
            </a:r>
            <a:r>
              <a:rPr lang="en-US" dirty="0" err="1">
                <a:latin typeface="Calibri"/>
                <a:cs typeface="Calibri"/>
              </a:rPr>
              <a:t>аналитику</a:t>
            </a:r>
            <a:r>
              <a:rPr lang="en-US" dirty="0">
                <a:latin typeface="Calibri"/>
                <a:cs typeface="Calibri"/>
              </a:rPr>
              <a:t>, и </a:t>
            </a:r>
            <a:r>
              <a:rPr lang="en-US" dirty="0" err="1">
                <a:latin typeface="Calibri"/>
                <a:cs typeface="Calibri"/>
              </a:rPr>
              <a:t>команде</a:t>
            </a:r>
            <a:r>
              <a:rPr lang="en-US" dirty="0">
                <a:latin typeface="Calibri"/>
                <a:cs typeface="Calibri"/>
              </a:rPr>
              <a:t>.</a:t>
            </a:r>
          </a:p>
          <a:p>
            <a:endParaRPr lang="en-US">
              <a:latin typeface="Calibri"/>
              <a:cs typeface="Calibri"/>
            </a:endParaRPr>
          </a:p>
          <a:p>
            <a:r>
              <a:rPr lang="en-US" dirty="0" err="1">
                <a:latin typeface="Calibri"/>
                <a:cs typeface="Calibri"/>
              </a:rPr>
              <a:t>Логотип</a:t>
            </a:r>
            <a:r>
              <a:rPr lang="en-US" dirty="0">
                <a:latin typeface="Calibri"/>
                <a:cs typeface="Calibri"/>
              </a:rPr>
              <a:t> </a:t>
            </a:r>
            <a:r>
              <a:rPr lang="en-US" dirty="0" err="1">
                <a:latin typeface="Calibri"/>
                <a:cs typeface="Calibri"/>
              </a:rPr>
              <a:t>во</a:t>
            </a:r>
            <a:r>
              <a:rPr lang="en-US" dirty="0">
                <a:latin typeface="Calibri"/>
                <a:cs typeface="Calibri"/>
              </a:rPr>
              <a:t> </a:t>
            </a:r>
            <a:r>
              <a:rPr lang="en-US" dirty="0" err="1">
                <a:latin typeface="Calibri"/>
                <a:cs typeface="Calibri"/>
              </a:rPr>
              <a:t>все</a:t>
            </a:r>
            <a:r>
              <a:rPr lang="en-US" dirty="0">
                <a:latin typeface="Calibri"/>
                <a:cs typeface="Calibri"/>
              </a:rPr>
              <a:t> </a:t>
            </a:r>
            <a:r>
              <a:rPr lang="en-US" dirty="0" err="1">
                <a:latin typeface="Calibri"/>
                <a:cs typeface="Calibri"/>
              </a:rPr>
              <a:t>слайды</a:t>
            </a:r>
            <a:endParaRPr lang="en-US" dirty="0">
              <a:latin typeface="Calibri"/>
              <a:cs typeface="Calibri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A194FB-27EE-45B9-90A6-646EDF51ABD5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47909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>
                <a:cs typeface="Rubik Light"/>
              </a:rPr>
              <a:t> Нужно было их написать, но с некоторыми ограничениями:</a:t>
            </a:r>
            <a:endParaRPr lang="en-US">
              <a:cs typeface="Rubik Light"/>
            </a:endParaRPr>
          </a:p>
          <a:p>
            <a:pPr marL="628650" lvl="1" indent="-171450">
              <a:buFont typeface="Arial,Sans-Serif"/>
              <a:buChar char="•"/>
            </a:pPr>
            <a:r>
              <a:rPr lang="ru-RU">
                <a:cs typeface="Rubik Light"/>
              </a:rPr>
              <a:t>Энд2энд тесты проверяют вызовы с фронта, поэтому в этих кейсах должна быть привязка к интерфейсу. Написание </a:t>
            </a:r>
            <a:r>
              <a:rPr lang="ru-RU" err="1">
                <a:cs typeface="Rubik Light"/>
              </a:rPr>
              <a:t>юзкейсов</a:t>
            </a:r>
            <a:r>
              <a:rPr lang="ru-RU">
                <a:cs typeface="Rubik Light"/>
              </a:rPr>
              <a:t> же предполагают абстракцию</a:t>
            </a:r>
          </a:p>
          <a:p>
            <a:pPr marL="628650" lvl="1" indent="-171450">
              <a:buFont typeface="Arial,Sans-Serif"/>
              <a:buChar char="•"/>
            </a:pPr>
            <a:r>
              <a:rPr lang="ru-RU">
                <a:cs typeface="Rubik Light"/>
              </a:rPr>
              <a:t>Нужен был только </a:t>
            </a:r>
            <a:r>
              <a:rPr lang="ru-RU" err="1">
                <a:cs typeface="Rubik Light"/>
              </a:rPr>
              <a:t>happy</a:t>
            </a:r>
            <a:r>
              <a:rPr lang="ru-RU">
                <a:cs typeface="Rubik Light"/>
              </a:rPr>
              <a:t> </a:t>
            </a:r>
            <a:r>
              <a:rPr lang="ru-RU" err="1">
                <a:cs typeface="Rubik Light"/>
              </a:rPr>
              <a:t>path</a:t>
            </a:r>
            <a:r>
              <a:rPr lang="ru-RU">
                <a:cs typeface="Rubik Light"/>
              </a:rPr>
              <a:t>, иначе тесты будут перегружены.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A194FB-27EE-45B9-90A6-646EDF51ABD5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29487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>
              <a:cs typeface="Rubik Light"/>
            </a:endParaRPr>
          </a:p>
          <a:p>
            <a:r>
              <a:rPr lang="ru-RU"/>
              <a:t>Получилось так, что сквозной сценарий тестирования - это последовательная цепочка юз кейсов без альтернативных потоков. То есть он всегда имеет счастливый конец) Поделюсь с вами небольшим алгоритмом формирования подобных сценариев, которым пользуюсь сама. Во первых, необходимо определить действующее лицо - актор. То есть кто будет эти действия совершать, точнее, чье поведение должны воспроизводить тесты. У нас это были администратор системы и мобильное устройство. Во вторых - нужно определить основную цель, которой актор должен добиться при выполнении этого сценария. В третьих - определить шаги и промежуточные результаты. Этот шаг появился из-за особенностей реализацией автотестов. Как я говорила, требования и интеграционные тесты формируются в соответствии с реализуемыми фичами, то есть, мы можем в качестве шага брать юзкейс реализованный в этой фиче и соответственно переиспользовать написанный тест.</a:t>
            </a:r>
            <a:endParaRPr lang="en-US"/>
          </a:p>
          <a:p>
            <a:endParaRPr lang="ru-RU"/>
          </a:p>
          <a:p>
            <a:endParaRPr lang="en-US">
              <a:latin typeface="Calibri"/>
              <a:cs typeface="Calibri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A194FB-27EE-45B9-90A6-646EDF51ABD5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75070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/>
              <a:t>Юз кейсы низшего уровня мы описываем в RUP формате, для сценариев я обычно использую формат диалога (пользователь-система)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A194FB-27EE-45B9-90A6-646EDF51ABD5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376409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>
                <a:cs typeface="Rubik Light"/>
              </a:rPr>
              <a:t>Постепенно стараемся переходить на BDD, так как во первых, такие тесты удобно редактировать тестировщикам, потому что сам сценарий уже является кодом, но здесь лично у меня проблема в тем что надо мыслить как разработчик - процедурами и функциями. Пока учимся.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A194FB-27EE-45B9-90A6-646EDF51ABD5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134803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>
              <a:cs typeface="Rubik Light"/>
            </a:endParaRPr>
          </a:p>
          <a:p>
            <a:r>
              <a:rPr lang="ru-RU">
                <a:latin typeface="Calibri"/>
                <a:cs typeface="Calibri"/>
              </a:rPr>
              <a:t>Пример сценария в формате BDD</a:t>
            </a:r>
          </a:p>
          <a:p>
            <a:endParaRPr lang="en-US">
              <a:latin typeface="Calibri"/>
              <a:cs typeface="Calibri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A194FB-27EE-45B9-90A6-646EDF51ABD5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432320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>
                <a:cs typeface="Rubik Light"/>
              </a:rPr>
              <a:t>В результате внедрения подобных сценариев мы получили следующие плюсы: заметно сократилось количество багов, обнаруженных в результате регресса, так как мы добавили прогон данных тестов в CI/CD, то есть при вливании новых фич необходимо прогонять энд2энд тесты. Соответственно, сократилось время на ручное тестирование приложения. Ну и поддержка данных тестов не занимает большого количества времени, так как </a:t>
            </a:r>
            <a:r>
              <a:rPr lang="ru-RU" err="1">
                <a:cs typeface="Rubik Light"/>
              </a:rPr>
              <a:t>переиспользуется</a:t>
            </a:r>
            <a:r>
              <a:rPr lang="ru-RU">
                <a:cs typeface="Rubik Light"/>
              </a:rPr>
              <a:t> код из интеграционных тестов</a:t>
            </a:r>
            <a:endParaRPr lang="en-US">
              <a:cs typeface="Rubik Light"/>
            </a:endParaRPr>
          </a:p>
          <a:p>
            <a:endParaRPr lang="en-US">
              <a:latin typeface="Calibri"/>
              <a:cs typeface="Calibri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A194FB-27EE-45B9-90A6-646EDF51ABD5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391376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>
                <a:cs typeface="Rubik Light"/>
              </a:rPr>
              <a:t>Вроде бы все хорошо, по крайней мере мы так думали. Но совершенно недавно, в конце прошлого года мы обнаружили что есть функционал, который наши энд2энд тесты не покрывают. Потеряли мы его по ходу в общем. И получилось так что добавлять в текущие сценарии дополнительные действия тоже тяжеловато, логика теряется. И не понятно сколько таких функций мы потеряли, потому что система за это время очень выросла. Решили мы с тестировщиком что нам нужна диаграмма, которая бы </a:t>
            </a:r>
            <a:r>
              <a:rPr lang="ru-RU" err="1">
                <a:cs typeface="Rubik Light"/>
              </a:rPr>
              <a:t>верхнеуровнево</a:t>
            </a:r>
            <a:r>
              <a:rPr lang="ru-RU">
                <a:cs typeface="Rubik Light"/>
              </a:rPr>
              <a:t> отображала все действия пользователя и соответственно получаемый результат. У нас на тот момент была большая юз-кейс диаграмма, но проблема была в том, что у нас работа бэкенда основана на событиях. То есть пользователь выполняет какое то действие и пошли события по системе. Допустим, тот же кейс с активацией устройства - у нас при активации изменился статус устройства, значения в мониторинге, получили события безопасности. При этом одни и те же события могут быть вызваны разными действиями. </a:t>
            </a:r>
            <a:endParaRPr lang="en-US">
              <a:cs typeface="Rubik Light"/>
            </a:endParaRPr>
          </a:p>
          <a:p>
            <a:endParaRPr lang="en-US">
              <a:latin typeface="Calibri"/>
              <a:cs typeface="Calibri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A194FB-27EE-45B9-90A6-646EDF51ABD5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779841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>
                <a:latin typeface="Calibri"/>
                <a:cs typeface="Calibri"/>
              </a:rPr>
              <a:t>То есть диаграмма должна учитывать </a:t>
            </a:r>
            <a:r>
              <a:rPr lang="ru-RU" dirty="0">
                <a:cs typeface="Rubik Light"/>
              </a:rPr>
              <a:t>не только действия пользователя с системой, но и обмен данными с мобильным устройством; должны быть явно отображены события, с помощью которых общаются между собой сервисы; должна отображаться интеграция с внешними сервисами</a:t>
            </a:r>
            <a:endParaRPr lang="ru-RU" dirty="0">
              <a:latin typeface="Calibri"/>
              <a:cs typeface="Rubik Light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A194FB-27EE-45B9-90A6-646EDF51ABD5}" type="slidenum">
              <a:rPr lang="ru-RU" smtClean="0"/>
              <a:pPr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238389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>
                <a:cs typeface="Rubik Light"/>
              </a:rPr>
              <a:t>Вариантов было много, но изначально решили просто накидывать стикеры в миро, в результате пришли к диаграмме </a:t>
            </a:r>
            <a:r>
              <a:rPr lang="ru-RU" err="1">
                <a:cs typeface="Rubik Light"/>
              </a:rPr>
              <a:t>event</a:t>
            </a:r>
            <a:r>
              <a:rPr lang="ru-RU">
                <a:cs typeface="Rubik Light"/>
              </a:rPr>
              <a:t> </a:t>
            </a:r>
            <a:r>
              <a:rPr lang="ru-RU" err="1">
                <a:cs typeface="Rubik Light"/>
              </a:rPr>
              <a:t>storming</a:t>
            </a:r>
            <a:r>
              <a:rPr lang="ru-RU">
                <a:cs typeface="Rubik Light"/>
              </a:rPr>
              <a:t>. 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A194FB-27EE-45B9-90A6-646EDF51ABD5}" type="slidenum">
              <a:rPr lang="ru-RU" smtClean="0"/>
              <a:pPr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938663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>
                <a:cs typeface="Rubik Light"/>
              </a:rPr>
              <a:t>Думаю уже на этом слайде понятна проблема этой диаграммы:)</a:t>
            </a:r>
          </a:p>
          <a:p>
            <a:endParaRPr lang="en-US">
              <a:latin typeface="Calibri"/>
              <a:cs typeface="Calibri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A194FB-27EE-45B9-90A6-646EDF51ABD5}" type="slidenum">
              <a:rPr lang="ru-RU" smtClean="0"/>
              <a:pPr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06361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/>
              <a:t>Немного расскажу о себе и своей команде. Меня зовут Лиля и я - системный аналитик. Я представляю компанию Открытая мобильная платформа.  Я состою в команде разработки Платформы управления мобильными устройствами - Аврора Центр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A194FB-27EE-45B9-90A6-646EDF51ABD5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846556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>
                <a:cs typeface="Rubik Light"/>
              </a:rPr>
              <a:t>Но обнаружились и другие проблемы, прежде всего с инструментом. Miro привязано к конкретным учетным записям, то есть если сотрудник, создавший диаграмму, уволится - к диаграмме не будет доступа. Также нет возможности распарсить диаграмму в код. Поэтому я решила поискать нотацию, напоминающую event storming. Остановилась на Archimate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A194FB-27EE-45B9-90A6-646EDF51ABD5}" type="slidenum">
              <a:rPr lang="ru-RU" smtClean="0"/>
              <a:pPr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013155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>
                <a:cs typeface="Rubik Light"/>
              </a:rPr>
              <a:t>Здесь пример одной из получившихся диаграмм, отображающих события в системе, возникающих в ответ на какое либо действие пользователя в системе</a:t>
            </a:r>
          </a:p>
          <a:p>
            <a:endParaRPr lang="en-US">
              <a:latin typeface="Calibri"/>
              <a:cs typeface="Calibri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A194FB-27EE-45B9-90A6-646EDF51ABD5}" type="slidenum">
              <a:rPr lang="ru-RU" smtClean="0"/>
              <a:pPr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640649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>
                <a:cs typeface="Rubik Light"/>
              </a:rPr>
              <a:t>А потом я ее уже декомпозировала и из нее получились архимейт диаграммы.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A194FB-27EE-45B9-90A6-646EDF51ABD5}" type="slidenum">
              <a:rPr lang="ru-RU" smtClean="0"/>
              <a:pPr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84277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/>
              <a:t>Сейчас при добавлении какого то функционала системы мы изначально редактируем эти диаграммы и исходя из логики (смотрим по веткам) уже редактируем сценарий. Тем самым мы практически исключили непокрытый тестами функционал.</a:t>
            </a:r>
          </a:p>
          <a:p>
            <a:endParaRPr lang="ru-RU" dirty="0">
              <a:cs typeface="Rubik Light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A194FB-27EE-45B9-90A6-646EDF51ABD5}" type="slidenum">
              <a:rPr lang="ru-RU" smtClean="0"/>
              <a:pPr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33855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err="1">
                <a:cs typeface="Rubik Light"/>
              </a:rPr>
              <a:t>Про</a:t>
            </a:r>
            <a:r>
              <a:rPr lang="en-US">
                <a:cs typeface="Rubik Light"/>
              </a:rPr>
              <a:t> </a:t>
            </a:r>
            <a:r>
              <a:rPr lang="en-US" err="1">
                <a:cs typeface="Rubik Light"/>
              </a:rPr>
              <a:t>плюсы</a:t>
            </a:r>
            <a:r>
              <a:rPr lang="en-US">
                <a:cs typeface="Rubik Light"/>
              </a:rPr>
              <a:t> </a:t>
            </a:r>
            <a:r>
              <a:rPr lang="en-US" err="1">
                <a:cs typeface="Rubik Light"/>
              </a:rPr>
              <a:t>для</a:t>
            </a:r>
            <a:r>
              <a:rPr lang="en-US">
                <a:cs typeface="Rubik Light"/>
              </a:rPr>
              <a:t> </a:t>
            </a:r>
            <a:r>
              <a:rPr lang="en-US" err="1">
                <a:cs typeface="Rubik Light"/>
              </a:rPr>
              <a:t>команды</a:t>
            </a:r>
            <a:r>
              <a:rPr lang="en-US">
                <a:cs typeface="Rubik Light"/>
              </a:rPr>
              <a:t> и </a:t>
            </a:r>
            <a:r>
              <a:rPr lang="en-US" err="1">
                <a:cs typeface="Rubik Light"/>
              </a:rPr>
              <a:t>для</a:t>
            </a:r>
            <a:r>
              <a:rPr lang="en-US">
                <a:cs typeface="Rubik Light"/>
              </a:rPr>
              <a:t> </a:t>
            </a:r>
            <a:r>
              <a:rPr lang="en-US" err="1">
                <a:cs typeface="Rubik Light"/>
              </a:rPr>
              <a:t>продукта</a:t>
            </a:r>
            <a:r>
              <a:rPr lang="en-US">
                <a:cs typeface="Rubik Light"/>
              </a:rPr>
              <a:t> я </a:t>
            </a:r>
            <a:r>
              <a:rPr lang="en-US" err="1">
                <a:cs typeface="Rubik Light"/>
              </a:rPr>
              <a:t>рассказала</a:t>
            </a:r>
            <a:r>
              <a:rPr lang="en-US">
                <a:cs typeface="Rubik Light"/>
              </a:rPr>
              <a:t>, </a:t>
            </a:r>
            <a:r>
              <a:rPr lang="en-US" err="1">
                <a:cs typeface="Rubik Light"/>
              </a:rPr>
              <a:t>сейчас</a:t>
            </a:r>
            <a:r>
              <a:rPr lang="en-US">
                <a:cs typeface="Rubik Light"/>
              </a:rPr>
              <a:t> </a:t>
            </a:r>
            <a:r>
              <a:rPr lang="en-US" err="1">
                <a:cs typeface="Rubik Light"/>
              </a:rPr>
              <a:t>пару</a:t>
            </a:r>
            <a:r>
              <a:rPr lang="en-US">
                <a:cs typeface="Rubik Light"/>
              </a:rPr>
              <a:t> </a:t>
            </a:r>
            <a:r>
              <a:rPr lang="en-US" err="1">
                <a:cs typeface="Rubik Light"/>
              </a:rPr>
              <a:t>слов</a:t>
            </a:r>
            <a:r>
              <a:rPr lang="en-US">
                <a:cs typeface="Rubik Light"/>
              </a:rPr>
              <a:t> о </a:t>
            </a:r>
            <a:r>
              <a:rPr lang="en-US" err="1">
                <a:cs typeface="Rubik Light"/>
              </a:rPr>
              <a:t>профите</a:t>
            </a:r>
            <a:r>
              <a:rPr lang="en-US">
                <a:cs typeface="Rubik Light"/>
              </a:rPr>
              <a:t> </a:t>
            </a:r>
            <a:r>
              <a:rPr lang="en-US" err="1">
                <a:cs typeface="Rubik Light"/>
              </a:rPr>
              <a:t>для</a:t>
            </a:r>
            <a:r>
              <a:rPr lang="en-US">
                <a:cs typeface="Rubik Light"/>
              </a:rPr>
              <a:t> </a:t>
            </a:r>
            <a:r>
              <a:rPr lang="en-US" err="1">
                <a:cs typeface="Rubik Light"/>
              </a:rPr>
              <a:t>аналитика</a:t>
            </a:r>
            <a:r>
              <a:rPr lang="en-US">
                <a:cs typeface="Rubik Light"/>
              </a:rPr>
              <a:t>. </a:t>
            </a:r>
            <a:r>
              <a:rPr lang="en-US" err="1">
                <a:cs typeface="Rubik Light"/>
              </a:rPr>
              <a:t>Очень</a:t>
            </a:r>
            <a:r>
              <a:rPr lang="en-US">
                <a:cs typeface="Rubik Light"/>
              </a:rPr>
              <a:t> </a:t>
            </a:r>
            <a:r>
              <a:rPr lang="en-US" err="1">
                <a:cs typeface="Rubik Light"/>
              </a:rPr>
              <a:t>много</a:t>
            </a:r>
            <a:r>
              <a:rPr lang="en-US">
                <a:cs typeface="Rubik Light"/>
              </a:rPr>
              <a:t> </a:t>
            </a:r>
            <a:r>
              <a:rPr lang="en-US" err="1">
                <a:cs typeface="Rubik Light"/>
              </a:rPr>
              <a:t>требований</a:t>
            </a:r>
            <a:r>
              <a:rPr lang="en-US">
                <a:cs typeface="Rubik Light"/>
              </a:rPr>
              <a:t> к </a:t>
            </a:r>
            <a:r>
              <a:rPr lang="en-US" err="1">
                <a:cs typeface="Rubik Light"/>
              </a:rPr>
              <a:t>функционалу</a:t>
            </a:r>
            <a:r>
              <a:rPr lang="en-US">
                <a:cs typeface="Rubik Light"/>
              </a:rPr>
              <a:t> </a:t>
            </a:r>
            <a:r>
              <a:rPr lang="en-US" err="1">
                <a:cs typeface="Rubik Light"/>
              </a:rPr>
              <a:t>было</a:t>
            </a:r>
            <a:r>
              <a:rPr lang="en-US">
                <a:cs typeface="Rubik Light"/>
              </a:rPr>
              <a:t> </a:t>
            </a:r>
            <a:r>
              <a:rPr lang="en-US" err="1">
                <a:cs typeface="Rubik Light"/>
              </a:rPr>
              <a:t>пересмотрено</a:t>
            </a:r>
            <a:r>
              <a:rPr lang="en-US">
                <a:cs typeface="Rubik Light"/>
              </a:rPr>
              <a:t>, </a:t>
            </a:r>
            <a:r>
              <a:rPr lang="en-US" err="1">
                <a:cs typeface="Rubik Light"/>
              </a:rPr>
              <a:t>потому</a:t>
            </a:r>
            <a:r>
              <a:rPr lang="en-US">
                <a:cs typeface="Rubik Light"/>
              </a:rPr>
              <a:t> </a:t>
            </a:r>
            <a:r>
              <a:rPr lang="en-US" err="1">
                <a:cs typeface="Rubik Light"/>
              </a:rPr>
              <a:t>что</a:t>
            </a:r>
            <a:r>
              <a:rPr lang="en-US">
                <a:cs typeface="Rubik Light"/>
              </a:rPr>
              <a:t> </a:t>
            </a:r>
            <a:r>
              <a:rPr lang="en-US" err="1">
                <a:cs typeface="Rubik Light"/>
              </a:rPr>
              <a:t>изменился</a:t>
            </a:r>
            <a:r>
              <a:rPr lang="en-US">
                <a:cs typeface="Rubik Light"/>
              </a:rPr>
              <a:t> </a:t>
            </a:r>
            <a:r>
              <a:rPr lang="en-US" err="1">
                <a:cs typeface="Rubik Light"/>
              </a:rPr>
              <a:t>угол</a:t>
            </a:r>
            <a:r>
              <a:rPr lang="en-US">
                <a:cs typeface="Rubik Light"/>
              </a:rPr>
              <a:t> </a:t>
            </a:r>
            <a:r>
              <a:rPr lang="en-US" err="1">
                <a:cs typeface="Rubik Light"/>
              </a:rPr>
              <a:t>обзора</a:t>
            </a:r>
            <a:r>
              <a:rPr lang="en-US">
                <a:cs typeface="Rubik Light"/>
              </a:rPr>
              <a:t> </a:t>
            </a:r>
            <a:r>
              <a:rPr lang="en-US" err="1">
                <a:cs typeface="Rubik Light"/>
              </a:rPr>
              <a:t>от</a:t>
            </a:r>
            <a:r>
              <a:rPr lang="en-US">
                <a:cs typeface="Rubik Light"/>
              </a:rPr>
              <a:t> </a:t>
            </a:r>
            <a:r>
              <a:rPr lang="en-US" err="1">
                <a:cs typeface="Rubik Light"/>
              </a:rPr>
              <a:t>конкретной</a:t>
            </a:r>
            <a:r>
              <a:rPr lang="en-US">
                <a:cs typeface="Rubik Light"/>
              </a:rPr>
              <a:t> </a:t>
            </a:r>
            <a:r>
              <a:rPr lang="en-US" err="1">
                <a:cs typeface="Rubik Light"/>
              </a:rPr>
              <a:t>фичи</a:t>
            </a:r>
            <a:r>
              <a:rPr lang="en-US">
                <a:cs typeface="Rubik Light"/>
              </a:rPr>
              <a:t> к </a:t>
            </a:r>
            <a:r>
              <a:rPr lang="en-US" err="1">
                <a:cs typeface="Rubik Light"/>
              </a:rPr>
              <a:t>функционалу</a:t>
            </a:r>
            <a:r>
              <a:rPr lang="en-US">
                <a:cs typeface="Rubik Light"/>
              </a:rPr>
              <a:t> </a:t>
            </a:r>
            <a:r>
              <a:rPr lang="en-US" err="1">
                <a:cs typeface="Rubik Light"/>
              </a:rPr>
              <a:t>системы</a:t>
            </a:r>
            <a:r>
              <a:rPr lang="en-US">
                <a:cs typeface="Rubik Light"/>
              </a:rPr>
              <a:t> в </a:t>
            </a:r>
            <a:r>
              <a:rPr lang="en-US" err="1">
                <a:cs typeface="Rubik Light"/>
              </a:rPr>
              <a:t>целом</a:t>
            </a:r>
            <a:r>
              <a:rPr lang="en-US">
                <a:cs typeface="Rubik Light"/>
              </a:rPr>
              <a:t>. </a:t>
            </a:r>
            <a:r>
              <a:rPr lang="en-US" err="1">
                <a:cs typeface="Rubik Light"/>
              </a:rPr>
              <a:t>Пока</a:t>
            </a:r>
            <a:r>
              <a:rPr lang="en-US">
                <a:cs typeface="Rubik Light"/>
              </a:rPr>
              <a:t> я </a:t>
            </a:r>
            <a:r>
              <a:rPr lang="en-US" err="1">
                <a:cs typeface="Rubik Light"/>
              </a:rPr>
              <a:t>составляла</a:t>
            </a:r>
            <a:r>
              <a:rPr lang="en-US">
                <a:cs typeface="Rubik Light"/>
              </a:rPr>
              <a:t> </a:t>
            </a:r>
            <a:r>
              <a:rPr lang="en-US" err="1">
                <a:cs typeface="Rubik Light"/>
              </a:rPr>
              <a:t>сценарии</a:t>
            </a:r>
            <a:r>
              <a:rPr lang="en-US">
                <a:cs typeface="Rubik Light"/>
              </a:rPr>
              <a:t>, </a:t>
            </a:r>
            <a:r>
              <a:rPr lang="en-US" err="1">
                <a:cs typeface="Rubik Light"/>
              </a:rPr>
              <a:t>обнаружила</a:t>
            </a:r>
            <a:r>
              <a:rPr lang="en-US">
                <a:cs typeface="Rubik Light"/>
              </a:rPr>
              <a:t> </a:t>
            </a:r>
            <a:r>
              <a:rPr lang="en-US" err="1">
                <a:cs typeface="Rubik Light"/>
              </a:rPr>
              <a:t>некоторые</a:t>
            </a:r>
            <a:r>
              <a:rPr lang="en-US">
                <a:cs typeface="Rubik Light"/>
              </a:rPr>
              <a:t> </a:t>
            </a:r>
            <a:r>
              <a:rPr lang="en-US" err="1">
                <a:cs typeface="Rubik Light"/>
              </a:rPr>
              <a:t>недочеты</a:t>
            </a:r>
            <a:r>
              <a:rPr lang="en-US">
                <a:cs typeface="Rubik Light"/>
              </a:rPr>
              <a:t> и </a:t>
            </a:r>
            <a:r>
              <a:rPr lang="en-US" err="1">
                <a:cs typeface="Rubik Light"/>
              </a:rPr>
              <a:t>недоработки</a:t>
            </a:r>
            <a:r>
              <a:rPr lang="en-US">
                <a:cs typeface="Rubik Light"/>
              </a:rPr>
              <a:t> </a:t>
            </a:r>
            <a:r>
              <a:rPr lang="en-US" err="1">
                <a:cs typeface="Rubik Light"/>
              </a:rPr>
              <a:t>системы</a:t>
            </a:r>
            <a:r>
              <a:rPr lang="en-US">
                <a:cs typeface="Rubik Light"/>
              </a:rPr>
              <a:t>. </a:t>
            </a:r>
            <a:r>
              <a:rPr lang="en-US" err="1">
                <a:cs typeface="Rubik Light"/>
              </a:rPr>
              <a:t>Также</a:t>
            </a:r>
            <a:r>
              <a:rPr lang="en-US">
                <a:cs typeface="Rubik Light"/>
              </a:rPr>
              <a:t> </a:t>
            </a:r>
            <a:r>
              <a:rPr lang="en-US" err="1">
                <a:cs typeface="Rubik Light"/>
              </a:rPr>
              <a:t>так</a:t>
            </a:r>
            <a:r>
              <a:rPr lang="en-US">
                <a:cs typeface="Rubik Light"/>
              </a:rPr>
              <a:t> </a:t>
            </a:r>
            <a:r>
              <a:rPr lang="en-US" err="1">
                <a:cs typeface="Rubik Light"/>
              </a:rPr>
              <a:t>как</a:t>
            </a:r>
            <a:r>
              <a:rPr lang="en-US">
                <a:cs typeface="Rubik Light"/>
              </a:rPr>
              <a:t> </a:t>
            </a:r>
            <a:r>
              <a:rPr lang="en-US" err="1">
                <a:cs typeface="Rubik Light"/>
              </a:rPr>
              <a:t>для</a:t>
            </a:r>
            <a:r>
              <a:rPr lang="en-US">
                <a:cs typeface="Rubik Light"/>
              </a:rPr>
              <a:t> </a:t>
            </a:r>
            <a:r>
              <a:rPr lang="en-US" err="1">
                <a:cs typeface="Rubik Light"/>
              </a:rPr>
              <a:t>описания</a:t>
            </a:r>
            <a:r>
              <a:rPr lang="en-US">
                <a:cs typeface="Rubik Light"/>
              </a:rPr>
              <a:t> </a:t>
            </a:r>
            <a:r>
              <a:rPr lang="en-US" err="1">
                <a:cs typeface="Rubik Light"/>
              </a:rPr>
              <a:t>сценариев</a:t>
            </a:r>
            <a:r>
              <a:rPr lang="en-US">
                <a:cs typeface="Rubik Light"/>
              </a:rPr>
              <a:t> </a:t>
            </a:r>
            <a:r>
              <a:rPr lang="en-US" err="1">
                <a:cs typeface="Rubik Light"/>
              </a:rPr>
              <a:t>пришлось</a:t>
            </a:r>
            <a:r>
              <a:rPr lang="en-US">
                <a:cs typeface="Rubik Light"/>
              </a:rPr>
              <a:t> </a:t>
            </a:r>
            <a:r>
              <a:rPr lang="en-US" err="1">
                <a:cs typeface="Rubik Light"/>
              </a:rPr>
              <a:t>проходиться</a:t>
            </a:r>
            <a:r>
              <a:rPr lang="en-US">
                <a:cs typeface="Rubik Light"/>
              </a:rPr>
              <a:t> </a:t>
            </a:r>
            <a:r>
              <a:rPr lang="en-US" err="1">
                <a:cs typeface="Rubik Light"/>
              </a:rPr>
              <a:t>по</a:t>
            </a:r>
            <a:r>
              <a:rPr lang="en-US">
                <a:cs typeface="Rubik Light"/>
              </a:rPr>
              <a:t> </a:t>
            </a:r>
            <a:r>
              <a:rPr lang="en-US" err="1">
                <a:cs typeface="Rubik Light"/>
              </a:rPr>
              <a:t>системе</a:t>
            </a:r>
            <a:r>
              <a:rPr lang="en-US">
                <a:cs typeface="Rubik Light"/>
              </a:rPr>
              <a:t> </a:t>
            </a:r>
            <a:r>
              <a:rPr lang="en-US" err="1">
                <a:cs typeface="Rubik Light"/>
              </a:rPr>
              <a:t>руками</a:t>
            </a:r>
            <a:r>
              <a:rPr lang="en-US">
                <a:cs typeface="Rubik Light"/>
              </a:rPr>
              <a:t>, </a:t>
            </a:r>
            <a:r>
              <a:rPr lang="en-US" err="1">
                <a:cs typeface="Rubik Light"/>
              </a:rPr>
              <a:t>был</a:t>
            </a:r>
            <a:r>
              <a:rPr lang="en-US">
                <a:cs typeface="Rubik Light"/>
              </a:rPr>
              <a:t> </a:t>
            </a:r>
            <a:r>
              <a:rPr lang="en-US" err="1">
                <a:cs typeface="Rubik Light"/>
              </a:rPr>
              <a:t>пересмотрен</a:t>
            </a:r>
            <a:r>
              <a:rPr lang="en-US">
                <a:cs typeface="Rubik Light"/>
              </a:rPr>
              <a:t> </a:t>
            </a:r>
            <a:r>
              <a:rPr lang="en-US" err="1">
                <a:cs typeface="Rubik Light"/>
              </a:rPr>
              <a:t>взгляд</a:t>
            </a:r>
            <a:r>
              <a:rPr lang="en-US">
                <a:cs typeface="Rubik Light"/>
              </a:rPr>
              <a:t> </a:t>
            </a:r>
            <a:r>
              <a:rPr lang="en-US" err="1">
                <a:cs typeface="Rubik Light"/>
              </a:rPr>
              <a:t>на</a:t>
            </a:r>
            <a:r>
              <a:rPr lang="en-US">
                <a:cs typeface="Rubik Light"/>
              </a:rPr>
              <a:t> UX. </a:t>
            </a:r>
            <a:r>
              <a:rPr lang="en-US" err="1">
                <a:cs typeface="Rubik Light"/>
              </a:rPr>
              <a:t>Допустим</a:t>
            </a:r>
            <a:r>
              <a:rPr lang="en-US">
                <a:cs typeface="Rubik Light"/>
              </a:rPr>
              <a:t>, </a:t>
            </a:r>
            <a:r>
              <a:rPr lang="en-US" err="1">
                <a:cs typeface="Rubik Light"/>
              </a:rPr>
              <a:t>для</a:t>
            </a:r>
            <a:r>
              <a:rPr lang="en-US">
                <a:cs typeface="Rubik Light"/>
              </a:rPr>
              <a:t> </a:t>
            </a:r>
            <a:r>
              <a:rPr lang="en-US" err="1">
                <a:cs typeface="Rubik Light"/>
              </a:rPr>
              <a:t>достижения</a:t>
            </a:r>
            <a:r>
              <a:rPr lang="en-US">
                <a:cs typeface="Rubik Light"/>
              </a:rPr>
              <a:t> </a:t>
            </a:r>
            <a:r>
              <a:rPr lang="en-US" err="1">
                <a:cs typeface="Rubik Light"/>
              </a:rPr>
              <a:t>определенной</a:t>
            </a:r>
            <a:r>
              <a:rPr lang="en-US">
                <a:cs typeface="Rubik Light"/>
              </a:rPr>
              <a:t> </a:t>
            </a:r>
            <a:r>
              <a:rPr lang="en-US" err="1">
                <a:cs typeface="Rubik Light"/>
              </a:rPr>
              <a:t>цели</a:t>
            </a:r>
            <a:r>
              <a:rPr lang="en-US">
                <a:cs typeface="Rubik Light"/>
              </a:rPr>
              <a:t> </a:t>
            </a:r>
            <a:r>
              <a:rPr lang="en-US" err="1">
                <a:cs typeface="Rubik Light"/>
              </a:rPr>
              <a:t>нужно</a:t>
            </a:r>
            <a:r>
              <a:rPr lang="en-US">
                <a:cs typeface="Rubik Light"/>
              </a:rPr>
              <a:t> </a:t>
            </a:r>
            <a:r>
              <a:rPr lang="en-US" err="1">
                <a:cs typeface="Rubik Light"/>
              </a:rPr>
              <a:t>было</a:t>
            </a:r>
            <a:r>
              <a:rPr lang="en-US">
                <a:cs typeface="Rubik Light"/>
              </a:rPr>
              <a:t> </a:t>
            </a:r>
            <a:r>
              <a:rPr lang="en-US" err="1">
                <a:cs typeface="Rubik Light"/>
              </a:rPr>
              <a:t>совершить</a:t>
            </a:r>
            <a:r>
              <a:rPr lang="en-US">
                <a:cs typeface="Rubik Light"/>
              </a:rPr>
              <a:t> 5 </a:t>
            </a:r>
            <a:r>
              <a:rPr lang="en-US" err="1">
                <a:cs typeface="Rubik Light"/>
              </a:rPr>
              <a:t>шагов</a:t>
            </a:r>
            <a:r>
              <a:rPr lang="en-US">
                <a:cs typeface="Rubik Light"/>
              </a:rPr>
              <a:t>, а в </a:t>
            </a:r>
            <a:r>
              <a:rPr lang="en-US" err="1">
                <a:cs typeface="Rubik Light"/>
              </a:rPr>
              <a:t>итоге</a:t>
            </a:r>
            <a:r>
              <a:rPr lang="en-US">
                <a:cs typeface="Rubik Light"/>
              </a:rPr>
              <a:t> </a:t>
            </a:r>
            <a:r>
              <a:rPr lang="en-US" err="1">
                <a:cs typeface="Rubik Light"/>
              </a:rPr>
              <a:t>изменили</a:t>
            </a:r>
            <a:r>
              <a:rPr lang="en-US">
                <a:cs typeface="Rubik Light"/>
              </a:rPr>
              <a:t> </a:t>
            </a:r>
            <a:r>
              <a:rPr lang="en-US" err="1">
                <a:cs typeface="Rubik Light"/>
              </a:rPr>
              <a:t>на</a:t>
            </a:r>
            <a:r>
              <a:rPr lang="en-US">
                <a:cs typeface="Rubik Light"/>
              </a:rPr>
              <a:t> </a:t>
            </a:r>
            <a:r>
              <a:rPr lang="en-US" err="1">
                <a:cs typeface="Rubik Light"/>
              </a:rPr>
              <a:t>три</a:t>
            </a:r>
            <a:r>
              <a:rPr lang="en-US">
                <a:cs typeface="Rubik Light"/>
              </a:rPr>
              <a:t> </a:t>
            </a:r>
            <a:r>
              <a:rPr lang="en-US" err="1">
                <a:cs typeface="Rubik Light"/>
              </a:rPr>
              <a:t>шага</a:t>
            </a:r>
            <a:r>
              <a:rPr lang="en-US">
                <a:cs typeface="Rubik Light"/>
              </a:rPr>
              <a:t>. </a:t>
            </a:r>
            <a:r>
              <a:rPr lang="en-US" err="1">
                <a:cs typeface="Rubik Light"/>
              </a:rPr>
              <a:t>Ну</a:t>
            </a:r>
            <a:r>
              <a:rPr lang="en-US">
                <a:cs typeface="Rubik Light"/>
              </a:rPr>
              <a:t> и </a:t>
            </a:r>
            <a:r>
              <a:rPr lang="en-US" err="1">
                <a:cs typeface="Rubik Light"/>
              </a:rPr>
              <a:t>ускорился</a:t>
            </a:r>
            <a:r>
              <a:rPr lang="en-US">
                <a:cs typeface="Rubik Light"/>
              </a:rPr>
              <a:t> </a:t>
            </a:r>
            <a:r>
              <a:rPr lang="en-US" err="1">
                <a:cs typeface="Rubik Light"/>
              </a:rPr>
              <a:t>процесс</a:t>
            </a:r>
            <a:r>
              <a:rPr lang="en-US">
                <a:cs typeface="Rubik Light"/>
              </a:rPr>
              <a:t> </a:t>
            </a:r>
            <a:r>
              <a:rPr lang="en-US" err="1">
                <a:cs typeface="Rubik Light"/>
              </a:rPr>
              <a:t>получения</a:t>
            </a:r>
            <a:r>
              <a:rPr lang="en-US">
                <a:cs typeface="Rubik Light"/>
              </a:rPr>
              <a:t> </a:t>
            </a:r>
            <a:r>
              <a:rPr lang="en-US" err="1">
                <a:cs typeface="Rubik Light"/>
              </a:rPr>
              <a:t>обратной</a:t>
            </a:r>
            <a:r>
              <a:rPr lang="en-US">
                <a:cs typeface="Rubik Light"/>
              </a:rPr>
              <a:t> </a:t>
            </a:r>
            <a:r>
              <a:rPr lang="en-US" err="1">
                <a:cs typeface="Rubik Light"/>
              </a:rPr>
              <a:t>связи</a:t>
            </a:r>
            <a:r>
              <a:rPr lang="en-US">
                <a:cs typeface="Rubik Light"/>
              </a:rPr>
              <a:t>, к </a:t>
            </a:r>
            <a:r>
              <a:rPr lang="en-US" err="1">
                <a:cs typeface="Rubik Light"/>
              </a:rPr>
              <a:t>этому</a:t>
            </a:r>
            <a:r>
              <a:rPr lang="en-US">
                <a:cs typeface="Rubik Light"/>
              </a:rPr>
              <a:t> </a:t>
            </a:r>
            <a:r>
              <a:rPr lang="en-US" err="1">
                <a:cs typeface="Rubik Light"/>
              </a:rPr>
              <a:t>перейду</a:t>
            </a:r>
            <a:r>
              <a:rPr lang="en-US">
                <a:cs typeface="Rubik Light"/>
              </a:rPr>
              <a:t> </a:t>
            </a:r>
            <a:r>
              <a:rPr lang="en-US" err="1">
                <a:cs typeface="Rubik Light"/>
              </a:rPr>
              <a:t>далее</a:t>
            </a:r>
            <a:r>
              <a:rPr lang="en-US">
                <a:cs typeface="Rubik Light"/>
              </a:rPr>
              <a:t>.</a:t>
            </a:r>
            <a:endParaRPr lang="ru-RU">
              <a:cs typeface="Rubik Light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A194FB-27EE-45B9-90A6-646EDF51ABD5}" type="slidenum">
              <a:rPr lang="ru-RU" smtClean="0"/>
              <a:pPr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245543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>
                <a:cs typeface="Rubik Light"/>
              </a:rPr>
              <a:t>Но как оказалось, эти сценарии полезны не только команде. Во первых - ими пользуется менеджмент и отдел продаж, потому что это готовый сценарий для демонстрации системы потенциальным заказчикам. Во вторых - отделу эксплуатации для составления плана обучения администраторов системы и ПМИ. В третьих  - всем, для обучения новых сотрудников (есть такая техника </a:t>
            </a:r>
            <a:r>
              <a:rPr lang="ru-RU" err="1">
                <a:cs typeface="Rubik Light"/>
              </a:rPr>
              <a:t>dogfooding</a:t>
            </a:r>
            <a:r>
              <a:rPr lang="ru-RU">
                <a:cs typeface="Rubik Light"/>
              </a:rPr>
              <a:t> - когда сотрудники пользуются своим собственным продуктом. Мы стараемся этому следовать.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A194FB-27EE-45B9-90A6-646EDF51ABD5}" type="slidenum">
              <a:rPr lang="ru-RU" smtClean="0"/>
              <a:pPr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290604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r>
              <a:rPr lang="ru-RU">
                <a:cs typeface="Rubik Light"/>
              </a:rPr>
              <a:t>Нужно соблюдать меру. Большое количество тестов будет замедлять CI/CD</a:t>
            </a:r>
            <a:endParaRPr lang="en-US">
              <a:cs typeface="Rubik Light"/>
            </a:endParaRP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r>
              <a:rPr lang="ru-RU">
                <a:cs typeface="Rubik Light"/>
              </a:rPr>
              <a:t>Дорого автоматизировать все части системы, мало тестов на мобильное приложение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A194FB-27EE-45B9-90A6-646EDF51ABD5}" type="slidenum">
              <a:rPr lang="ru-RU" smtClean="0"/>
              <a:pPr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04361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>
                <a:cs typeface="Rubik Light"/>
              </a:rPr>
              <a:t>Завершить свой доклад хочу этой веселой картинкой, которая была на некоторых слайдах, и фразой, которую думаю многие слышали:)  Когда вы что то делаете частями не факт что получится то что задумывалось изначально. Нужно иметь представление о том как ваш продукт выглядит целиком.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A194FB-27EE-45B9-90A6-646EDF51ABD5}" type="slidenum">
              <a:rPr lang="ru-RU" smtClean="0"/>
              <a:pPr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813218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>
              <a:cs typeface="Rubik Light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A194FB-27EE-45B9-90A6-646EDF51ABD5}" type="slidenum">
              <a:rPr lang="ru-RU" smtClean="0"/>
              <a:pPr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80499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>
                <a:cs typeface="Rubik Light"/>
              </a:rPr>
              <a:t>. Наш продукт входит в класс ЕММ решений (</a:t>
            </a:r>
            <a:r>
              <a:rPr lang="ru-RU" dirty="0" err="1">
                <a:cs typeface="Rubik Light"/>
              </a:rPr>
              <a:t>Enterprise</a:t>
            </a:r>
            <a:r>
              <a:rPr lang="ru-RU" dirty="0">
                <a:cs typeface="Rubik Light"/>
              </a:rPr>
              <a:t> </a:t>
            </a:r>
            <a:r>
              <a:rPr lang="ru-RU" dirty="0" err="1">
                <a:cs typeface="Rubik Light"/>
              </a:rPr>
              <a:t>mobility</a:t>
            </a:r>
            <a:r>
              <a:rPr lang="ru-RU" dirty="0">
                <a:cs typeface="Rubik Light"/>
              </a:rPr>
              <a:t> </a:t>
            </a:r>
            <a:r>
              <a:rPr lang="ru-RU" dirty="0" err="1">
                <a:cs typeface="Rubik Light"/>
              </a:rPr>
              <a:t>management</a:t>
            </a:r>
            <a:r>
              <a:rPr lang="ru-RU" dirty="0">
                <a:cs typeface="Rubik Light"/>
              </a:rPr>
              <a:t>), он предоставляет бизнесу возможность управления парком мобильных устройств на основе политик безопасности и бизнес-сценариев.  </a:t>
            </a:r>
          </a:p>
          <a:p>
            <a:endParaRPr lang="ru-RU" dirty="0">
              <a:cs typeface="Rubik Light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A194FB-27EE-45B9-90A6-646EDF51ABD5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49183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>
                <a:cs typeface="Rubik Light"/>
              </a:rPr>
              <a:t>У нас продуктовая разработка, релиз выпускаем раз в 3-4 месяца. Работаем по фреймворку для масштабированного </a:t>
            </a:r>
            <a:r>
              <a:rPr lang="ru-RU" dirty="0" err="1">
                <a:cs typeface="Rubik Light"/>
              </a:rPr>
              <a:t>скрама</a:t>
            </a:r>
            <a:r>
              <a:rPr lang="ru-RU" dirty="0">
                <a:cs typeface="Rubik Light"/>
              </a:rPr>
              <a:t> - </a:t>
            </a:r>
            <a:r>
              <a:rPr lang="ru-RU" dirty="0" err="1">
                <a:cs typeface="Rubik Light"/>
              </a:rPr>
              <a:t>Nexus</a:t>
            </a:r>
            <a:r>
              <a:rPr lang="ru-RU" dirty="0">
                <a:cs typeface="Rubik Light"/>
              </a:rPr>
              <a:t>. Над продуктом работает несколько </a:t>
            </a:r>
            <a:r>
              <a:rPr lang="ru-RU" dirty="0" err="1">
                <a:cs typeface="Rubik Light"/>
              </a:rPr>
              <a:t>кроссфункциональных</a:t>
            </a:r>
            <a:r>
              <a:rPr lang="ru-RU" dirty="0">
                <a:cs typeface="Rubik Light"/>
              </a:rPr>
              <a:t> команд, которые в результате каждого спринта формируют интегрированный инкремент, т.е. функционал, который реализовали команды в течении спринта. </a:t>
            </a:r>
            <a:endParaRPr lang="ru-RU" dirty="0">
              <a:latin typeface="Calibri"/>
              <a:cs typeface="Rubik Light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A194FB-27EE-45B9-90A6-646EDF51ABD5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97643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>
                <a:cs typeface="Rubik Light"/>
              </a:rPr>
              <a:t>В основе продукта </a:t>
            </a:r>
            <a:r>
              <a:rPr lang="ru-RU" dirty="0" err="1">
                <a:cs typeface="Rubik Light"/>
              </a:rPr>
              <a:t>микросервисная</a:t>
            </a:r>
            <a:r>
              <a:rPr lang="ru-RU" dirty="0">
                <a:cs typeface="Rubik Light"/>
              </a:rPr>
              <a:t> архитектура, с сервисами общается как пользователь системы через интерфейс веб приложения, так и мобильное устройство посредством клиентского мобильного приложения. При этом мобильное приложение осуществляет вызовы методов </a:t>
            </a:r>
            <a:r>
              <a:rPr lang="ru-RU" dirty="0" err="1">
                <a:cs typeface="Rubik Light"/>
              </a:rPr>
              <a:t>апи</a:t>
            </a:r>
            <a:r>
              <a:rPr lang="ru-RU" dirty="0">
                <a:cs typeface="Rubik Light"/>
              </a:rPr>
              <a:t> операционной системы. При этом каждый из компонентов разрабатывали определенные команды разработки, распределение команд вы можете увидеть на данной схеме.</a:t>
            </a:r>
          </a:p>
          <a:p>
            <a:r>
              <a:rPr lang="ru-RU" dirty="0">
                <a:cs typeface="Rubik Light"/>
              </a:rPr>
              <a:t> Наш продукт разрабатывается уже в течении двух лет, я хочу поделиться проблемой, с которой мы столкнулись на первых релизах, и как мы ее решали.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A194FB-27EE-45B9-90A6-646EDF51ABD5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65161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>
                <a:cs typeface="Rubik Light"/>
              </a:rPr>
              <a:t>После фича фриза мы проводим регрессионное тестирование. И на первых порах обнаруживалось большое количество багов на уровне интеграций между компонентами системы: (UI – API, API - мобильный клиент, клиент - ОС). При этом эти баги обнаруживались в ходе ручного тестирования, существующие модульные и интеграционные </a:t>
            </a:r>
            <a:r>
              <a:rPr lang="ru-RU" err="1">
                <a:cs typeface="Rubik Light"/>
              </a:rPr>
              <a:t>автотесты</a:t>
            </a:r>
            <a:r>
              <a:rPr lang="ru-RU">
                <a:cs typeface="Rubik Light"/>
              </a:rPr>
              <a:t> их пропускали, потому что нужно было производить действия в системе по определенному сценарию. Также эти дефекты обнаруживались в ходе промышленной эксплуатации. Так как ручное тестирование самое </a:t>
            </a:r>
            <a:r>
              <a:rPr lang="ru-RU" err="1">
                <a:cs typeface="Rubik Light"/>
              </a:rPr>
              <a:t>трудозатратное</a:t>
            </a:r>
            <a:r>
              <a:rPr lang="ru-RU">
                <a:cs typeface="Rubik Light"/>
              </a:rPr>
              <a:t> и соответственно дорогое  - это действительно являлось проблемой. 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A194FB-27EE-45B9-90A6-646EDF51ABD5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12201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>
                <a:cs typeface="Rubik Light"/>
              </a:rPr>
              <a:t>Нужно было определить причину, откуда у нас берутся подобные баги. Таких причин оказалось несколько. Первой причиной, как бы смешно не было, является </a:t>
            </a:r>
            <a:r>
              <a:rPr lang="ru-RU" dirty="0" err="1">
                <a:cs typeface="Rubik Light"/>
              </a:rPr>
              <a:t>скрам</a:t>
            </a:r>
            <a:r>
              <a:rPr lang="ru-RU" dirty="0">
                <a:cs typeface="Rubik Light"/>
              </a:rPr>
              <a:t>, а именно то, что каждая команда работает над своим набором </a:t>
            </a:r>
            <a:r>
              <a:rPr lang="ru-RU" dirty="0" err="1">
                <a:cs typeface="Rubik Light"/>
              </a:rPr>
              <a:t>приоритезированных</a:t>
            </a:r>
            <a:r>
              <a:rPr lang="ru-RU" dirty="0">
                <a:cs typeface="Rubik Light"/>
              </a:rPr>
              <a:t> фич, соответственно требования также пишутся под конкретные фичи. Не хватало требований верхнего уровня, у нас восходящее проектирование, а не нисходящее. И тесты пишутся по требованиям, соответственно своевременно не была произведена проверка функционала в контексте всего продукта. Второе - некоторые компоненты системы были разработаны отдельно от основного функционала продукта, соответственно этот функционал был известен ограниченному количеству участников команды. Третье - имеются подсистемы, которые разрабатывают другие команды, но с которыми имеется интеграция. Об изменениях на их стороне мы могли своевременно не узнать.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A194FB-27EE-45B9-90A6-646EDF51ABD5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11032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>
                <a:cs typeface="Rubik Light"/>
              </a:rPr>
              <a:t>Решение проблемы мы выбирали командой. Если посмотреть на пирамиду тестирования, два нижних уровня были покрыты практически полностью, верхнего практически не было. Нужна была автоматизация сквозных сценариев использования или </a:t>
            </a:r>
            <a:r>
              <a:rPr lang="ru-RU" err="1">
                <a:cs typeface="Rubik Light"/>
              </a:rPr>
              <a:t>end</a:t>
            </a:r>
            <a:r>
              <a:rPr lang="ru-RU">
                <a:cs typeface="Rubik Light"/>
              </a:rPr>
              <a:t> 2 </a:t>
            </a:r>
            <a:r>
              <a:rPr lang="ru-RU" err="1">
                <a:cs typeface="Rubik Light"/>
              </a:rPr>
              <a:t>end</a:t>
            </a:r>
            <a:r>
              <a:rPr lang="ru-RU">
                <a:cs typeface="Rubik Light"/>
              </a:rPr>
              <a:t> тестирование. То есть эти сценарии должны воспроизводить реальную работу пользователя с системой и покрывать большую часть функционала системы, лучше если весь. Но существовали ограничения: во первых, автоматизация подобных тестов довольно </a:t>
            </a:r>
            <a:r>
              <a:rPr lang="ru-RU" err="1">
                <a:cs typeface="Rubik Light"/>
              </a:rPr>
              <a:t>трудозатратная</a:t>
            </a:r>
            <a:r>
              <a:rPr lang="ru-RU">
                <a:cs typeface="Rubik Light"/>
              </a:rPr>
              <a:t> задача, при том что у нас </a:t>
            </a:r>
            <a:r>
              <a:rPr lang="ru-RU" err="1">
                <a:cs typeface="Rubik Light"/>
              </a:rPr>
              <a:t>автоматизаторы</a:t>
            </a:r>
            <a:r>
              <a:rPr lang="ru-RU">
                <a:cs typeface="Rubik Light"/>
              </a:rPr>
              <a:t> загружены задачами в спринте, времени у них на написание энд 2 энд тестов оставалось немного. Во вторых, если подобных сценариев будет много, то они будут долго прогоняться, а эти тесты предполагается запускать довольно часто. Необходимо было написать сценарии таким образом, чтобы во первых, их реализация и последующая корректировка не требовала большого количества ресурсов, во вторых, они должны покрывать основной функционал системы. Здесь понадобилась помощь аналитика. 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A194FB-27EE-45B9-90A6-646EDF51ABD5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85438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,Sans-Serif"/>
              <a:buChar char="•"/>
            </a:pPr>
            <a:r>
              <a:rPr lang="ru-RU">
                <a:cs typeface="Rubik Light"/>
              </a:rPr>
              <a:t>Изначально мы попытались использовать имеющиеся </a:t>
            </a:r>
            <a:r>
              <a:rPr lang="ru-RU" err="1">
                <a:cs typeface="Rubik Light"/>
              </a:rPr>
              <a:t>юзкейсы</a:t>
            </a:r>
            <a:r>
              <a:rPr lang="ru-RU">
                <a:cs typeface="Rubik Light"/>
              </a:rPr>
              <a:t>. Но обнаружилась проблема. Мы пишем атомарные </a:t>
            </a:r>
            <a:r>
              <a:rPr lang="ru-RU" err="1">
                <a:cs typeface="Rubik Light"/>
              </a:rPr>
              <a:t>юзкейсы</a:t>
            </a:r>
            <a:r>
              <a:rPr lang="ru-RU">
                <a:cs typeface="Rubik Light"/>
              </a:rPr>
              <a:t> под каждую конкретную фичу. Например, создать устройство. Но это всего лишь одно действие, которое пользователь будет производить для достижения определенной цели. Это устройство в системе бесполезно, пока мы не назначили на него определенные команды и не получили его состояние. Причиной как раз является то, что аналитик входит в команду разработки и требования прорабатывает одновременно с командой. </a:t>
            </a:r>
            <a:r>
              <a:rPr lang="ru-RU" err="1">
                <a:cs typeface="Rubik Light"/>
              </a:rPr>
              <a:t>Юзкейсов</a:t>
            </a:r>
            <a:r>
              <a:rPr lang="ru-RU">
                <a:cs typeface="Rubik Light"/>
              </a:rPr>
              <a:t> верхнего уровня не было</a:t>
            </a:r>
            <a:endParaRPr lang="en-US">
              <a:cs typeface="Rubik Light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A194FB-27EE-45B9-90A6-646EDF51ABD5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80107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Layouts/_rels/slideLayout21.xml.rels><?xml version="1.0" encoding="UTF-8" standalone="yes"?>
<Relationships xmlns="http://schemas.openxmlformats.org/package/2006/relationships"><Relationship Id="rId26" Type="http://schemas.openxmlformats.org/officeDocument/2006/relationships/image" Target="../media/image42.png"/><Relationship Id="rId21" Type="http://schemas.openxmlformats.org/officeDocument/2006/relationships/image" Target="../media/image37.svg"/><Relationship Id="rId42" Type="http://schemas.openxmlformats.org/officeDocument/2006/relationships/image" Target="../media/image58.png"/><Relationship Id="rId47" Type="http://schemas.openxmlformats.org/officeDocument/2006/relationships/image" Target="../media/image63.svg"/><Relationship Id="rId63" Type="http://schemas.openxmlformats.org/officeDocument/2006/relationships/image" Target="../media/image79.svg"/><Relationship Id="rId68" Type="http://schemas.openxmlformats.org/officeDocument/2006/relationships/image" Target="../media/image84.png"/><Relationship Id="rId7" Type="http://schemas.openxmlformats.org/officeDocument/2006/relationships/image" Target="../media/image23.svg"/><Relationship Id="rId71" Type="http://schemas.openxmlformats.org/officeDocument/2006/relationships/image" Target="../media/image87.svg"/><Relationship Id="rId2" Type="http://schemas.openxmlformats.org/officeDocument/2006/relationships/image" Target="../media/image18.png"/><Relationship Id="rId16" Type="http://schemas.openxmlformats.org/officeDocument/2006/relationships/image" Target="../media/image32.png"/><Relationship Id="rId29" Type="http://schemas.openxmlformats.org/officeDocument/2006/relationships/image" Target="../media/image45.svg"/><Relationship Id="rId11" Type="http://schemas.openxmlformats.org/officeDocument/2006/relationships/image" Target="../media/image27.svg"/><Relationship Id="rId24" Type="http://schemas.openxmlformats.org/officeDocument/2006/relationships/image" Target="../media/image40.png"/><Relationship Id="rId32" Type="http://schemas.openxmlformats.org/officeDocument/2006/relationships/image" Target="../media/image48.png"/><Relationship Id="rId37" Type="http://schemas.openxmlformats.org/officeDocument/2006/relationships/image" Target="../media/image53.svg"/><Relationship Id="rId40" Type="http://schemas.openxmlformats.org/officeDocument/2006/relationships/image" Target="../media/image56.png"/><Relationship Id="rId45" Type="http://schemas.openxmlformats.org/officeDocument/2006/relationships/image" Target="../media/image61.svg"/><Relationship Id="rId53" Type="http://schemas.openxmlformats.org/officeDocument/2006/relationships/image" Target="../media/image69.svg"/><Relationship Id="rId58" Type="http://schemas.openxmlformats.org/officeDocument/2006/relationships/image" Target="../media/image74.png"/><Relationship Id="rId66" Type="http://schemas.openxmlformats.org/officeDocument/2006/relationships/image" Target="../media/image82.png"/><Relationship Id="rId5" Type="http://schemas.openxmlformats.org/officeDocument/2006/relationships/image" Target="../media/image21.svg"/><Relationship Id="rId61" Type="http://schemas.openxmlformats.org/officeDocument/2006/relationships/image" Target="../media/image77.svg"/><Relationship Id="rId19" Type="http://schemas.openxmlformats.org/officeDocument/2006/relationships/image" Target="../media/image35.svg"/><Relationship Id="rId14" Type="http://schemas.openxmlformats.org/officeDocument/2006/relationships/image" Target="../media/image30.png"/><Relationship Id="rId22" Type="http://schemas.openxmlformats.org/officeDocument/2006/relationships/image" Target="../media/image38.png"/><Relationship Id="rId27" Type="http://schemas.openxmlformats.org/officeDocument/2006/relationships/image" Target="../media/image43.svg"/><Relationship Id="rId30" Type="http://schemas.openxmlformats.org/officeDocument/2006/relationships/image" Target="../media/image46.png"/><Relationship Id="rId35" Type="http://schemas.openxmlformats.org/officeDocument/2006/relationships/image" Target="../media/image51.svg"/><Relationship Id="rId43" Type="http://schemas.openxmlformats.org/officeDocument/2006/relationships/image" Target="../media/image59.svg"/><Relationship Id="rId48" Type="http://schemas.openxmlformats.org/officeDocument/2006/relationships/image" Target="../media/image64.png"/><Relationship Id="rId56" Type="http://schemas.openxmlformats.org/officeDocument/2006/relationships/image" Target="../media/image72.png"/><Relationship Id="rId64" Type="http://schemas.openxmlformats.org/officeDocument/2006/relationships/image" Target="../media/image80.png"/><Relationship Id="rId69" Type="http://schemas.openxmlformats.org/officeDocument/2006/relationships/image" Target="../media/image85.svg"/><Relationship Id="rId8" Type="http://schemas.openxmlformats.org/officeDocument/2006/relationships/image" Target="../media/image24.png"/><Relationship Id="rId51" Type="http://schemas.openxmlformats.org/officeDocument/2006/relationships/image" Target="../media/image67.svg"/><Relationship Id="rId3" Type="http://schemas.openxmlformats.org/officeDocument/2006/relationships/image" Target="../media/image19.svg"/><Relationship Id="rId12" Type="http://schemas.openxmlformats.org/officeDocument/2006/relationships/image" Target="../media/image28.png"/><Relationship Id="rId17" Type="http://schemas.openxmlformats.org/officeDocument/2006/relationships/image" Target="../media/image33.svg"/><Relationship Id="rId25" Type="http://schemas.openxmlformats.org/officeDocument/2006/relationships/image" Target="../media/image41.svg"/><Relationship Id="rId33" Type="http://schemas.openxmlformats.org/officeDocument/2006/relationships/image" Target="../media/image49.svg"/><Relationship Id="rId38" Type="http://schemas.openxmlformats.org/officeDocument/2006/relationships/image" Target="../media/image54.png"/><Relationship Id="rId46" Type="http://schemas.openxmlformats.org/officeDocument/2006/relationships/image" Target="../media/image62.png"/><Relationship Id="rId59" Type="http://schemas.openxmlformats.org/officeDocument/2006/relationships/image" Target="../media/image75.svg"/><Relationship Id="rId67" Type="http://schemas.openxmlformats.org/officeDocument/2006/relationships/image" Target="../media/image83.svg"/><Relationship Id="rId20" Type="http://schemas.openxmlformats.org/officeDocument/2006/relationships/image" Target="../media/image36.png"/><Relationship Id="rId41" Type="http://schemas.openxmlformats.org/officeDocument/2006/relationships/image" Target="../media/image57.svg"/><Relationship Id="rId54" Type="http://schemas.openxmlformats.org/officeDocument/2006/relationships/image" Target="../media/image70.png"/><Relationship Id="rId62" Type="http://schemas.openxmlformats.org/officeDocument/2006/relationships/image" Target="../media/image78.png"/><Relationship Id="rId70" Type="http://schemas.openxmlformats.org/officeDocument/2006/relationships/image" Target="../media/image8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2.png"/><Relationship Id="rId15" Type="http://schemas.openxmlformats.org/officeDocument/2006/relationships/image" Target="../media/image31.svg"/><Relationship Id="rId23" Type="http://schemas.openxmlformats.org/officeDocument/2006/relationships/image" Target="../media/image39.svg"/><Relationship Id="rId28" Type="http://schemas.openxmlformats.org/officeDocument/2006/relationships/image" Target="../media/image44.png"/><Relationship Id="rId36" Type="http://schemas.openxmlformats.org/officeDocument/2006/relationships/image" Target="../media/image52.png"/><Relationship Id="rId49" Type="http://schemas.openxmlformats.org/officeDocument/2006/relationships/image" Target="../media/image65.svg"/><Relationship Id="rId57" Type="http://schemas.openxmlformats.org/officeDocument/2006/relationships/image" Target="../media/image73.svg"/><Relationship Id="rId10" Type="http://schemas.openxmlformats.org/officeDocument/2006/relationships/image" Target="../media/image26.png"/><Relationship Id="rId31" Type="http://schemas.openxmlformats.org/officeDocument/2006/relationships/image" Target="../media/image47.svg"/><Relationship Id="rId44" Type="http://schemas.openxmlformats.org/officeDocument/2006/relationships/image" Target="../media/image60.png"/><Relationship Id="rId52" Type="http://schemas.openxmlformats.org/officeDocument/2006/relationships/image" Target="../media/image68.png"/><Relationship Id="rId60" Type="http://schemas.openxmlformats.org/officeDocument/2006/relationships/image" Target="../media/image76.png"/><Relationship Id="rId65" Type="http://schemas.openxmlformats.org/officeDocument/2006/relationships/image" Target="../media/image81.svg"/><Relationship Id="rId4" Type="http://schemas.openxmlformats.org/officeDocument/2006/relationships/image" Target="../media/image20.png"/><Relationship Id="rId9" Type="http://schemas.openxmlformats.org/officeDocument/2006/relationships/image" Target="../media/image25.svg"/><Relationship Id="rId13" Type="http://schemas.openxmlformats.org/officeDocument/2006/relationships/image" Target="../media/image29.svg"/><Relationship Id="rId18" Type="http://schemas.openxmlformats.org/officeDocument/2006/relationships/image" Target="../media/image34.png"/><Relationship Id="rId39" Type="http://schemas.openxmlformats.org/officeDocument/2006/relationships/image" Target="../media/image55.svg"/><Relationship Id="rId34" Type="http://schemas.openxmlformats.org/officeDocument/2006/relationships/image" Target="../media/image50.png"/><Relationship Id="rId50" Type="http://schemas.openxmlformats.org/officeDocument/2006/relationships/image" Target="../media/image66.png"/><Relationship Id="rId55" Type="http://schemas.openxmlformats.org/officeDocument/2006/relationships/image" Target="../media/image71.sv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5.svg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: фигура 6">
            <a:extLst>
              <a:ext uri="{FF2B5EF4-FFF2-40B4-BE49-F238E27FC236}">
                <a16:creationId xmlns:a16="http://schemas.microsoft.com/office/drawing/2014/main" id="{37E5A86E-023F-432D-BBF1-CC1978EEC8C3}"/>
              </a:ext>
            </a:extLst>
          </p:cNvPr>
          <p:cNvSpPr/>
          <p:nvPr userDrawn="1"/>
        </p:nvSpPr>
        <p:spPr>
          <a:xfrm>
            <a:off x="-14514" y="0"/>
            <a:ext cx="12192000" cy="6858000"/>
          </a:xfrm>
          <a:custGeom>
            <a:avLst/>
            <a:gdLst>
              <a:gd name="connsiteX0" fmla="*/ 0 w 12192000"/>
              <a:gd name="connsiteY0" fmla="*/ 0 h 6836229"/>
              <a:gd name="connsiteX1" fmla="*/ 1465943 w 12192000"/>
              <a:gd name="connsiteY1" fmla="*/ 0 h 6836229"/>
              <a:gd name="connsiteX2" fmla="*/ 12192000 w 12192000"/>
              <a:gd name="connsiteY2" fmla="*/ 6197600 h 6836229"/>
              <a:gd name="connsiteX3" fmla="*/ 12192000 w 12192000"/>
              <a:gd name="connsiteY3" fmla="*/ 6836229 h 6836229"/>
              <a:gd name="connsiteX4" fmla="*/ 29028 w 12192000"/>
              <a:gd name="connsiteY4" fmla="*/ 6836229 h 6836229"/>
              <a:gd name="connsiteX5" fmla="*/ 0 w 12192000"/>
              <a:gd name="connsiteY5" fmla="*/ 0 h 6836229"/>
              <a:gd name="connsiteX0" fmla="*/ 0 w 12192000"/>
              <a:gd name="connsiteY0" fmla="*/ 0 h 6836229"/>
              <a:gd name="connsiteX1" fmla="*/ 1465943 w 12192000"/>
              <a:gd name="connsiteY1" fmla="*/ 0 h 6836229"/>
              <a:gd name="connsiteX2" fmla="*/ 12192000 w 12192000"/>
              <a:gd name="connsiteY2" fmla="*/ 6197600 h 6836229"/>
              <a:gd name="connsiteX3" fmla="*/ 12192000 w 12192000"/>
              <a:gd name="connsiteY3" fmla="*/ 6836229 h 6836229"/>
              <a:gd name="connsiteX4" fmla="*/ 3628 w 12192000"/>
              <a:gd name="connsiteY4" fmla="*/ 6829899 h 6836229"/>
              <a:gd name="connsiteX5" fmla="*/ 0 w 12192000"/>
              <a:gd name="connsiteY5" fmla="*/ 0 h 6836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36229">
                <a:moveTo>
                  <a:pt x="0" y="0"/>
                </a:moveTo>
                <a:lnTo>
                  <a:pt x="1465943" y="0"/>
                </a:lnTo>
                <a:lnTo>
                  <a:pt x="12192000" y="6197600"/>
                </a:lnTo>
                <a:lnTo>
                  <a:pt x="12192000" y="6836229"/>
                </a:lnTo>
                <a:lnTo>
                  <a:pt x="3628" y="6829899"/>
                </a:lnTo>
                <a:cubicBezTo>
                  <a:pt x="2419" y="4553266"/>
                  <a:pt x="1209" y="2276633"/>
                  <a:pt x="0" y="0"/>
                </a:cubicBezTo>
                <a:close/>
              </a:path>
            </a:pathLst>
          </a:custGeom>
          <a:solidFill>
            <a:srgbClr val="DAF2FA">
              <a:alpha val="8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Rubik Light" panose="00000400000000000000" pitchFamily="2" charset="-79"/>
            </a:endParaRPr>
          </a:p>
        </p:txBody>
      </p:sp>
      <p:sp>
        <p:nvSpPr>
          <p:cNvPr id="8" name="Полилиния: фигура 7">
            <a:extLst>
              <a:ext uri="{FF2B5EF4-FFF2-40B4-BE49-F238E27FC236}">
                <a16:creationId xmlns:a16="http://schemas.microsoft.com/office/drawing/2014/main" id="{7519CF58-D710-46B3-8CE4-726518F6ED95}"/>
              </a:ext>
            </a:extLst>
          </p:cNvPr>
          <p:cNvSpPr/>
          <p:nvPr userDrawn="1"/>
        </p:nvSpPr>
        <p:spPr>
          <a:xfrm>
            <a:off x="6799435" y="3726180"/>
            <a:ext cx="5417820" cy="3131820"/>
          </a:xfrm>
          <a:custGeom>
            <a:avLst/>
            <a:gdLst>
              <a:gd name="connsiteX0" fmla="*/ 0 w 5417820"/>
              <a:gd name="connsiteY0" fmla="*/ 3131820 h 3131820"/>
              <a:gd name="connsiteX1" fmla="*/ 5417820 w 5417820"/>
              <a:gd name="connsiteY1" fmla="*/ 3131820 h 3131820"/>
              <a:gd name="connsiteX2" fmla="*/ 5417820 w 5417820"/>
              <a:gd name="connsiteY2" fmla="*/ 0 h 3131820"/>
              <a:gd name="connsiteX3" fmla="*/ 0 w 5417820"/>
              <a:gd name="connsiteY3" fmla="*/ 3131820 h 3131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17820" h="3131820">
                <a:moveTo>
                  <a:pt x="0" y="3131820"/>
                </a:moveTo>
                <a:lnTo>
                  <a:pt x="5417820" y="3131820"/>
                </a:lnTo>
                <a:lnTo>
                  <a:pt x="5417820" y="0"/>
                </a:lnTo>
                <a:lnTo>
                  <a:pt x="0" y="313182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Rubik Light" panose="00000400000000000000" pitchFamily="2" charset="-79"/>
            </a:endParaRPr>
          </a:p>
        </p:txBody>
      </p:sp>
      <p:pic>
        <p:nvPicPr>
          <p:cNvPr id="9" name="Рисунок 2">
            <a:extLst>
              <a:ext uri="{FF2B5EF4-FFF2-40B4-BE49-F238E27FC236}">
                <a16:creationId xmlns:a16="http://schemas.microsoft.com/office/drawing/2014/main" id="{D5A8860A-B119-46B3-A00C-4B9677B885F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973467" y="5589338"/>
            <a:ext cx="1523208" cy="540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EFC8458-E122-4FD3-8D3A-877088D8659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81000" y="3468438"/>
            <a:ext cx="9144000" cy="2387600"/>
          </a:xfrm>
        </p:spPr>
        <p:txBody>
          <a:bodyPr lIns="0" tIns="0" rIns="0" bIns="0" anchor="b">
            <a:normAutofit/>
          </a:bodyPr>
          <a:lstStyle>
            <a:lvl1pPr algn="l">
              <a:defRPr sz="4400">
                <a:solidFill>
                  <a:srgbClr val="066380"/>
                </a:solidFill>
                <a:latin typeface="Rubik Bold" panose="00000800000000000000" pitchFamily="2" charset="-79"/>
                <a:ea typeface="Open Sans Extrabold" panose="020B0906030804020204" pitchFamily="34" charset="0"/>
                <a:cs typeface="Rubik Bold" panose="00000800000000000000" pitchFamily="2" charset="-79"/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46AF636-4AE1-4C00-B6EF-72581482E2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1000" y="5856038"/>
            <a:ext cx="9144000" cy="602071"/>
          </a:xfrm>
        </p:spPr>
        <p:txBody>
          <a:bodyPr lIns="0" tIns="0" rIns="0" bIns="0" anchor="ctr" anchorCtr="0">
            <a:normAutofit/>
          </a:bodyPr>
          <a:lstStyle>
            <a:lvl1pPr marL="0" indent="0" algn="l">
              <a:buNone/>
              <a:defRPr sz="2400">
                <a:latin typeface="Rubik Light" panose="00000400000000000000" pitchFamily="2" charset="-79"/>
                <a:ea typeface="Open Sans Light" panose="020B0306030504020204" pitchFamily="34" charset="0"/>
                <a:cs typeface="Rubik Light" panose="00000400000000000000" pitchFamily="2" charset="-79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9277040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раздела">
    <p:bg>
      <p:bgPr>
        <a:solidFill>
          <a:srgbClr val="0083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лилиния: фигура 5">
            <a:extLst>
              <a:ext uri="{FF2B5EF4-FFF2-40B4-BE49-F238E27FC236}">
                <a16:creationId xmlns:a16="http://schemas.microsoft.com/office/drawing/2014/main" id="{D3978FBC-CA97-402A-B6BE-8E6B5CF85122}"/>
              </a:ext>
            </a:extLst>
          </p:cNvPr>
          <p:cNvSpPr/>
          <p:nvPr userDrawn="1"/>
        </p:nvSpPr>
        <p:spPr>
          <a:xfrm>
            <a:off x="9122547" y="-1906"/>
            <a:ext cx="3069453" cy="5495925"/>
          </a:xfrm>
          <a:custGeom>
            <a:avLst/>
            <a:gdLst>
              <a:gd name="connsiteX0" fmla="*/ 0 w 3018971"/>
              <a:gd name="connsiteY0" fmla="*/ 0 h 4615543"/>
              <a:gd name="connsiteX1" fmla="*/ 3018971 w 3018971"/>
              <a:gd name="connsiteY1" fmla="*/ 0 h 4615543"/>
              <a:gd name="connsiteX2" fmla="*/ 3018971 w 3018971"/>
              <a:gd name="connsiteY2" fmla="*/ 4615543 h 4615543"/>
              <a:gd name="connsiteX3" fmla="*/ 0 w 3018971"/>
              <a:gd name="connsiteY3" fmla="*/ 0 h 4615543"/>
              <a:gd name="connsiteX0" fmla="*/ 0 w 3062514"/>
              <a:gd name="connsiteY0" fmla="*/ 0 h 5486400"/>
              <a:gd name="connsiteX1" fmla="*/ 3018971 w 3062514"/>
              <a:gd name="connsiteY1" fmla="*/ 0 h 5486400"/>
              <a:gd name="connsiteX2" fmla="*/ 3062514 w 3062514"/>
              <a:gd name="connsiteY2" fmla="*/ 5486400 h 5486400"/>
              <a:gd name="connsiteX3" fmla="*/ 0 w 3062514"/>
              <a:gd name="connsiteY3" fmla="*/ 0 h 5486400"/>
              <a:gd name="connsiteX0" fmla="*/ 0 w 3064691"/>
              <a:gd name="connsiteY0" fmla="*/ 7620 h 5494020"/>
              <a:gd name="connsiteX1" fmla="*/ 3064691 w 3064691"/>
              <a:gd name="connsiteY1" fmla="*/ 0 h 5494020"/>
              <a:gd name="connsiteX2" fmla="*/ 3062514 w 3064691"/>
              <a:gd name="connsiteY2" fmla="*/ 5494020 h 5494020"/>
              <a:gd name="connsiteX3" fmla="*/ 0 w 3064691"/>
              <a:gd name="connsiteY3" fmla="*/ 7620 h 5494020"/>
              <a:gd name="connsiteX0" fmla="*/ 0 w 3069453"/>
              <a:gd name="connsiteY0" fmla="*/ 0 h 5495925"/>
              <a:gd name="connsiteX1" fmla="*/ 3069453 w 3069453"/>
              <a:gd name="connsiteY1" fmla="*/ 1905 h 5495925"/>
              <a:gd name="connsiteX2" fmla="*/ 3067276 w 3069453"/>
              <a:gd name="connsiteY2" fmla="*/ 5495925 h 5495925"/>
              <a:gd name="connsiteX3" fmla="*/ 0 w 3069453"/>
              <a:gd name="connsiteY3" fmla="*/ 0 h 5495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69453" h="5495925">
                <a:moveTo>
                  <a:pt x="0" y="0"/>
                </a:moveTo>
                <a:lnTo>
                  <a:pt x="3069453" y="1905"/>
                </a:lnTo>
                <a:cubicBezTo>
                  <a:pt x="3068727" y="1833245"/>
                  <a:pt x="3068002" y="3664585"/>
                  <a:pt x="3067276" y="5495925"/>
                </a:cubicBezTo>
                <a:lnTo>
                  <a:pt x="0" y="0"/>
                </a:lnTo>
                <a:close/>
              </a:path>
            </a:pathLst>
          </a:custGeom>
          <a:solidFill>
            <a:srgbClr val="9BCEE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>
              <a:latin typeface="Rubik Light" panose="00000400000000000000" pitchFamily="2" charset="-79"/>
            </a:endParaRPr>
          </a:p>
        </p:txBody>
      </p:sp>
      <p:sp>
        <p:nvSpPr>
          <p:cNvPr id="11" name="Полилиния: фигура 10">
            <a:extLst>
              <a:ext uri="{FF2B5EF4-FFF2-40B4-BE49-F238E27FC236}">
                <a16:creationId xmlns:a16="http://schemas.microsoft.com/office/drawing/2014/main" id="{60E9FDD6-0D88-4310-8FB4-24361A227553}"/>
              </a:ext>
            </a:extLst>
          </p:cNvPr>
          <p:cNvSpPr/>
          <p:nvPr userDrawn="1"/>
        </p:nvSpPr>
        <p:spPr>
          <a:xfrm>
            <a:off x="7373257" y="0"/>
            <a:ext cx="4818743" cy="6858000"/>
          </a:xfrm>
          <a:custGeom>
            <a:avLst/>
            <a:gdLst>
              <a:gd name="connsiteX0" fmla="*/ 4005943 w 4818743"/>
              <a:gd name="connsiteY0" fmla="*/ 0 h 6908800"/>
              <a:gd name="connsiteX1" fmla="*/ 4818743 w 4818743"/>
              <a:gd name="connsiteY1" fmla="*/ 0 h 6908800"/>
              <a:gd name="connsiteX2" fmla="*/ 4818743 w 4818743"/>
              <a:gd name="connsiteY2" fmla="*/ 6908800 h 6908800"/>
              <a:gd name="connsiteX3" fmla="*/ 0 w 4818743"/>
              <a:gd name="connsiteY3" fmla="*/ 6908800 h 6908800"/>
              <a:gd name="connsiteX4" fmla="*/ 4005943 w 4818743"/>
              <a:gd name="connsiteY4" fmla="*/ 0 h 690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18743" h="6908800">
                <a:moveTo>
                  <a:pt x="4005943" y="0"/>
                </a:moveTo>
                <a:lnTo>
                  <a:pt x="4818743" y="0"/>
                </a:lnTo>
                <a:lnTo>
                  <a:pt x="4818743" y="6908800"/>
                </a:lnTo>
                <a:lnTo>
                  <a:pt x="0" y="6908800"/>
                </a:lnTo>
                <a:lnTo>
                  <a:pt x="4005943" y="0"/>
                </a:lnTo>
                <a:close/>
              </a:path>
            </a:pathLst>
          </a:custGeom>
          <a:solidFill>
            <a:srgbClr val="1696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Rubik Light" panose="00000400000000000000" pitchFamily="2" charset="-79"/>
            </a:endParaRPr>
          </a:p>
        </p:txBody>
      </p: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4280A7EE-72D0-487C-B364-F4A7F814FA6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475" y="654755"/>
            <a:ext cx="10982325" cy="386645"/>
          </a:xfrm>
        </p:spPr>
        <p:txBody>
          <a:bodyPr lIns="0" rIns="0">
            <a:normAutofit/>
          </a:bodyPr>
          <a:lstStyle>
            <a:lvl1pPr>
              <a:defRPr sz="2400">
                <a:solidFill>
                  <a:schemeClr val="bg1"/>
                </a:solidFill>
                <a:latin typeface="Rubik Bold" panose="00000800000000000000" pitchFamily="2" charset="-79"/>
                <a:ea typeface="Open Sans Extrabold" panose="020B0906030804020204" pitchFamily="34" charset="0"/>
                <a:cs typeface="Rubik Bold" panose="00000800000000000000" pitchFamily="2" charset="-79"/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16" name="Текст 11">
            <a:extLst>
              <a:ext uri="{FF2B5EF4-FFF2-40B4-BE49-F238E27FC236}">
                <a16:creationId xmlns:a16="http://schemas.microsoft.com/office/drawing/2014/main" id="{39F7CA60-6600-4132-855B-B711BA52C49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71475" y="365125"/>
            <a:ext cx="6051550" cy="289630"/>
          </a:xfrm>
        </p:spPr>
        <p:txBody>
          <a:bodyPr lIns="0" rIns="0">
            <a:noAutofit/>
          </a:bodyPr>
          <a:lstStyle>
            <a:lvl1pPr marL="0" indent="0">
              <a:buNone/>
              <a:defRPr sz="1400">
                <a:solidFill>
                  <a:srgbClr val="9BCEE5"/>
                </a:solidFill>
                <a:latin typeface="Rubik Light" panose="00000400000000000000" pitchFamily="2" charset="-79"/>
                <a:ea typeface="Open Sans Light" panose="020B0306030504020204" pitchFamily="34" charset="0"/>
                <a:cs typeface="Rubik Light" panose="00000400000000000000" pitchFamily="2" charset="-79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" name="Объект 2">
            <a:extLst>
              <a:ext uri="{FF2B5EF4-FFF2-40B4-BE49-F238E27FC236}">
                <a16:creationId xmlns:a16="http://schemas.microsoft.com/office/drawing/2014/main" id="{56116AAA-87C4-471D-8778-1F0733D4FC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475" y="1524000"/>
            <a:ext cx="9258513" cy="4965699"/>
          </a:xfrm>
        </p:spPr>
        <p:txBody>
          <a:bodyPr lIns="0" rIns="0" anchor="ctr" anchorCtr="0">
            <a:normAutofit/>
          </a:bodyPr>
          <a:lstStyle>
            <a:lvl1pPr marL="177800" indent="-177800">
              <a:lnSpc>
                <a:spcPct val="110000"/>
              </a:lnSpc>
              <a:spcBef>
                <a:spcPts val="0"/>
              </a:spcBef>
              <a:spcAft>
                <a:spcPts val="1600"/>
              </a:spcAft>
              <a:buClr>
                <a:srgbClr val="9BCEE5"/>
              </a:buClr>
              <a:buSzPct val="85000"/>
              <a:buFont typeface="Rubik Light" panose="00000400000000000000" pitchFamily="2" charset="-79"/>
              <a:buChar char="›"/>
              <a:defRPr sz="2000">
                <a:solidFill>
                  <a:schemeClr val="bg1"/>
                </a:solidFill>
                <a:latin typeface="Rubik Light" panose="00000400000000000000" pitchFamily="2" charset="-79"/>
                <a:ea typeface="Open Sans Light" panose="020B0306030504020204" pitchFamily="34" charset="0"/>
                <a:cs typeface="Rubik Light" panose="00000400000000000000" pitchFamily="2" charset="-79"/>
              </a:defRPr>
            </a:lvl1pPr>
            <a:lvl2pPr marL="177800" indent="-177800">
              <a:lnSpc>
                <a:spcPct val="110000"/>
              </a:lnSpc>
              <a:spcBef>
                <a:spcPts val="0"/>
              </a:spcBef>
              <a:spcAft>
                <a:spcPts val="1600"/>
              </a:spcAft>
              <a:buClr>
                <a:srgbClr val="9BCEE5"/>
              </a:buClr>
              <a:buSzPct val="85000"/>
              <a:buFont typeface="Rubik Light" panose="00000400000000000000" pitchFamily="2" charset="-79"/>
              <a:buChar char="›"/>
              <a:defRPr sz="1800">
                <a:solidFill>
                  <a:schemeClr val="bg1"/>
                </a:solidFill>
                <a:latin typeface="Rubik Light" panose="00000400000000000000" pitchFamily="2" charset="-79"/>
                <a:ea typeface="Open Sans Light" panose="020B0306030504020204" pitchFamily="34" charset="0"/>
                <a:cs typeface="Rubik Light" panose="00000400000000000000" pitchFamily="2" charset="-79"/>
              </a:defRPr>
            </a:lvl2pPr>
            <a:lvl3pPr marL="177800" indent="-177800">
              <a:lnSpc>
                <a:spcPct val="110000"/>
              </a:lnSpc>
              <a:spcBef>
                <a:spcPts val="0"/>
              </a:spcBef>
              <a:spcAft>
                <a:spcPts val="1600"/>
              </a:spcAft>
              <a:buClr>
                <a:srgbClr val="9BCEE5"/>
              </a:buClr>
              <a:buSzPct val="85000"/>
              <a:buFont typeface="Rubik Light" panose="00000400000000000000" pitchFamily="2" charset="-79"/>
              <a:buChar char="›"/>
              <a:defRPr sz="1600">
                <a:solidFill>
                  <a:schemeClr val="bg1"/>
                </a:solidFill>
                <a:latin typeface="Rubik Light" panose="00000400000000000000" pitchFamily="2" charset="-79"/>
                <a:ea typeface="Open Sans Light" panose="020B0306030504020204" pitchFamily="34" charset="0"/>
                <a:cs typeface="Rubik Light" panose="00000400000000000000" pitchFamily="2" charset="-79"/>
              </a:defRPr>
            </a:lvl3pPr>
            <a:lvl4pPr marL="177800" indent="-177800">
              <a:lnSpc>
                <a:spcPct val="110000"/>
              </a:lnSpc>
              <a:spcBef>
                <a:spcPts val="0"/>
              </a:spcBef>
              <a:spcAft>
                <a:spcPts val="1600"/>
              </a:spcAft>
              <a:buClr>
                <a:srgbClr val="9BCEE5"/>
              </a:buClr>
              <a:buSzPct val="85000"/>
              <a:buFont typeface="Rubik Light" panose="00000400000000000000" pitchFamily="2" charset="-79"/>
              <a:buChar char="›"/>
              <a:defRPr sz="1400">
                <a:solidFill>
                  <a:schemeClr val="bg1"/>
                </a:solidFill>
                <a:latin typeface="Rubik Light" panose="00000400000000000000" pitchFamily="2" charset="-79"/>
                <a:ea typeface="Open Sans Light" panose="020B0306030504020204" pitchFamily="34" charset="0"/>
                <a:cs typeface="Rubik Light" panose="00000400000000000000" pitchFamily="2" charset="-79"/>
              </a:defRPr>
            </a:lvl4pPr>
            <a:lvl5pPr marL="177800" indent="-177800">
              <a:defRPr sz="1400">
                <a:latin typeface="Rubik Light" panose="00000400000000000000" pitchFamily="2" charset="-79"/>
                <a:cs typeface="Rubik Light" panose="00000400000000000000" pitchFamily="2" charset="-79"/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4633580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олилиния: фигура 7">
            <a:extLst>
              <a:ext uri="{FF2B5EF4-FFF2-40B4-BE49-F238E27FC236}">
                <a16:creationId xmlns:a16="http://schemas.microsoft.com/office/drawing/2014/main" id="{2C1AB072-515C-4BE2-8D41-B08E165A70FF}"/>
              </a:ext>
            </a:extLst>
          </p:cNvPr>
          <p:cNvSpPr/>
          <p:nvPr userDrawn="1"/>
        </p:nvSpPr>
        <p:spPr>
          <a:xfrm>
            <a:off x="9122547" y="-1906"/>
            <a:ext cx="3069453" cy="5495925"/>
          </a:xfrm>
          <a:custGeom>
            <a:avLst/>
            <a:gdLst>
              <a:gd name="connsiteX0" fmla="*/ 0 w 3018971"/>
              <a:gd name="connsiteY0" fmla="*/ 0 h 4615543"/>
              <a:gd name="connsiteX1" fmla="*/ 3018971 w 3018971"/>
              <a:gd name="connsiteY1" fmla="*/ 0 h 4615543"/>
              <a:gd name="connsiteX2" fmla="*/ 3018971 w 3018971"/>
              <a:gd name="connsiteY2" fmla="*/ 4615543 h 4615543"/>
              <a:gd name="connsiteX3" fmla="*/ 0 w 3018971"/>
              <a:gd name="connsiteY3" fmla="*/ 0 h 4615543"/>
              <a:gd name="connsiteX0" fmla="*/ 0 w 3062514"/>
              <a:gd name="connsiteY0" fmla="*/ 0 h 5486400"/>
              <a:gd name="connsiteX1" fmla="*/ 3018971 w 3062514"/>
              <a:gd name="connsiteY1" fmla="*/ 0 h 5486400"/>
              <a:gd name="connsiteX2" fmla="*/ 3062514 w 3062514"/>
              <a:gd name="connsiteY2" fmla="*/ 5486400 h 5486400"/>
              <a:gd name="connsiteX3" fmla="*/ 0 w 3062514"/>
              <a:gd name="connsiteY3" fmla="*/ 0 h 5486400"/>
              <a:gd name="connsiteX0" fmla="*/ 0 w 3064691"/>
              <a:gd name="connsiteY0" fmla="*/ 7620 h 5494020"/>
              <a:gd name="connsiteX1" fmla="*/ 3064691 w 3064691"/>
              <a:gd name="connsiteY1" fmla="*/ 0 h 5494020"/>
              <a:gd name="connsiteX2" fmla="*/ 3062514 w 3064691"/>
              <a:gd name="connsiteY2" fmla="*/ 5494020 h 5494020"/>
              <a:gd name="connsiteX3" fmla="*/ 0 w 3064691"/>
              <a:gd name="connsiteY3" fmla="*/ 7620 h 5494020"/>
              <a:gd name="connsiteX0" fmla="*/ 0 w 3069453"/>
              <a:gd name="connsiteY0" fmla="*/ 0 h 5495925"/>
              <a:gd name="connsiteX1" fmla="*/ 3069453 w 3069453"/>
              <a:gd name="connsiteY1" fmla="*/ 1905 h 5495925"/>
              <a:gd name="connsiteX2" fmla="*/ 3067276 w 3069453"/>
              <a:gd name="connsiteY2" fmla="*/ 5495925 h 5495925"/>
              <a:gd name="connsiteX3" fmla="*/ 0 w 3069453"/>
              <a:gd name="connsiteY3" fmla="*/ 0 h 5495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69453" h="5495925">
                <a:moveTo>
                  <a:pt x="0" y="0"/>
                </a:moveTo>
                <a:lnTo>
                  <a:pt x="3069453" y="1905"/>
                </a:lnTo>
                <a:cubicBezTo>
                  <a:pt x="3068727" y="1833245"/>
                  <a:pt x="3068002" y="3664585"/>
                  <a:pt x="3067276" y="5495925"/>
                </a:cubicBezTo>
                <a:lnTo>
                  <a:pt x="0" y="0"/>
                </a:lnTo>
                <a:close/>
              </a:path>
            </a:pathLst>
          </a:custGeom>
          <a:solidFill>
            <a:srgbClr val="D7EEF8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>
              <a:latin typeface="Rubik Light" panose="00000400000000000000" pitchFamily="2" charset="-79"/>
            </a:endParaRPr>
          </a:p>
        </p:txBody>
      </p:sp>
      <p:sp>
        <p:nvSpPr>
          <p:cNvPr id="9" name="Полилиния: фигура 8">
            <a:extLst>
              <a:ext uri="{FF2B5EF4-FFF2-40B4-BE49-F238E27FC236}">
                <a16:creationId xmlns:a16="http://schemas.microsoft.com/office/drawing/2014/main" id="{53EE92C1-07DC-4E66-8E59-61EE4365EEF4}"/>
              </a:ext>
            </a:extLst>
          </p:cNvPr>
          <p:cNvSpPr/>
          <p:nvPr userDrawn="1"/>
        </p:nvSpPr>
        <p:spPr>
          <a:xfrm>
            <a:off x="7373257" y="0"/>
            <a:ext cx="4818743" cy="6858000"/>
          </a:xfrm>
          <a:custGeom>
            <a:avLst/>
            <a:gdLst>
              <a:gd name="connsiteX0" fmla="*/ 4005943 w 4818743"/>
              <a:gd name="connsiteY0" fmla="*/ 0 h 6908800"/>
              <a:gd name="connsiteX1" fmla="*/ 4818743 w 4818743"/>
              <a:gd name="connsiteY1" fmla="*/ 0 h 6908800"/>
              <a:gd name="connsiteX2" fmla="*/ 4818743 w 4818743"/>
              <a:gd name="connsiteY2" fmla="*/ 6908800 h 6908800"/>
              <a:gd name="connsiteX3" fmla="*/ 0 w 4818743"/>
              <a:gd name="connsiteY3" fmla="*/ 6908800 h 6908800"/>
              <a:gd name="connsiteX4" fmla="*/ 4005943 w 4818743"/>
              <a:gd name="connsiteY4" fmla="*/ 0 h 690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18743" h="6908800">
                <a:moveTo>
                  <a:pt x="4005943" y="0"/>
                </a:moveTo>
                <a:lnTo>
                  <a:pt x="4818743" y="0"/>
                </a:lnTo>
                <a:lnTo>
                  <a:pt x="4818743" y="6908800"/>
                </a:lnTo>
                <a:lnTo>
                  <a:pt x="0" y="6908800"/>
                </a:lnTo>
                <a:lnTo>
                  <a:pt x="4005943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Rubik Light" panose="00000400000000000000" pitchFamily="2" charset="-79"/>
            </a:endParaRPr>
          </a:p>
        </p:txBody>
      </p:sp>
      <p:sp>
        <p:nvSpPr>
          <p:cNvPr id="11" name="Объект 2">
            <a:extLst>
              <a:ext uri="{FF2B5EF4-FFF2-40B4-BE49-F238E27FC236}">
                <a16:creationId xmlns:a16="http://schemas.microsoft.com/office/drawing/2014/main" id="{106431BB-23DC-4C22-8D71-6B0618AF8F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475" y="1524000"/>
            <a:ext cx="9258513" cy="4965699"/>
          </a:xfrm>
        </p:spPr>
        <p:txBody>
          <a:bodyPr lIns="0" rIns="0" anchor="ctr" anchorCtr="0">
            <a:normAutofit/>
          </a:bodyPr>
          <a:lstStyle>
            <a:lvl1pPr marL="177800" indent="-177800">
              <a:lnSpc>
                <a:spcPct val="110000"/>
              </a:lnSpc>
              <a:spcBef>
                <a:spcPts val="0"/>
              </a:spcBef>
              <a:spcAft>
                <a:spcPts val="1600"/>
              </a:spcAft>
              <a:buClr>
                <a:srgbClr val="0083CD"/>
              </a:buClr>
              <a:buSzPct val="85000"/>
              <a:buFont typeface="Rubik Light" panose="00000400000000000000" pitchFamily="2" charset="-79"/>
              <a:buChar char="›"/>
              <a:defRPr sz="2000">
                <a:latin typeface="Rubik Light" panose="00000400000000000000" pitchFamily="2" charset="-79"/>
                <a:ea typeface="Open Sans Light" panose="020B0306030504020204" pitchFamily="34" charset="0"/>
                <a:cs typeface="Rubik Light" panose="00000400000000000000" pitchFamily="2" charset="-79"/>
              </a:defRPr>
            </a:lvl1pPr>
            <a:lvl2pPr marL="177800" indent="-177800">
              <a:lnSpc>
                <a:spcPct val="110000"/>
              </a:lnSpc>
              <a:spcBef>
                <a:spcPts val="0"/>
              </a:spcBef>
              <a:spcAft>
                <a:spcPts val="1600"/>
              </a:spcAft>
              <a:buClr>
                <a:srgbClr val="0083CD"/>
              </a:buClr>
              <a:buSzPct val="85000"/>
              <a:buFont typeface="Rubik Light" panose="00000400000000000000" pitchFamily="2" charset="-79"/>
              <a:buChar char="›"/>
              <a:defRPr sz="1800">
                <a:latin typeface="Rubik Light" panose="00000400000000000000" pitchFamily="2" charset="-79"/>
                <a:ea typeface="Open Sans Light" panose="020B0306030504020204" pitchFamily="34" charset="0"/>
                <a:cs typeface="Rubik Light" panose="00000400000000000000" pitchFamily="2" charset="-79"/>
              </a:defRPr>
            </a:lvl2pPr>
            <a:lvl3pPr marL="177800" indent="-177800">
              <a:lnSpc>
                <a:spcPct val="110000"/>
              </a:lnSpc>
              <a:spcBef>
                <a:spcPts val="0"/>
              </a:spcBef>
              <a:spcAft>
                <a:spcPts val="1600"/>
              </a:spcAft>
              <a:buClr>
                <a:srgbClr val="0083CD"/>
              </a:buClr>
              <a:buSzPct val="85000"/>
              <a:buFont typeface="Rubik Light" panose="00000400000000000000" pitchFamily="2" charset="-79"/>
              <a:buChar char="›"/>
              <a:defRPr sz="1600">
                <a:latin typeface="Rubik Light" panose="00000400000000000000" pitchFamily="2" charset="-79"/>
                <a:ea typeface="Open Sans Light" panose="020B0306030504020204" pitchFamily="34" charset="0"/>
                <a:cs typeface="Rubik Light" panose="00000400000000000000" pitchFamily="2" charset="-79"/>
              </a:defRPr>
            </a:lvl3pPr>
            <a:lvl4pPr marL="177800" indent="-177800">
              <a:lnSpc>
                <a:spcPct val="110000"/>
              </a:lnSpc>
              <a:spcBef>
                <a:spcPts val="0"/>
              </a:spcBef>
              <a:spcAft>
                <a:spcPts val="1600"/>
              </a:spcAft>
              <a:buClr>
                <a:srgbClr val="0083CD"/>
              </a:buClr>
              <a:buSzPct val="85000"/>
              <a:buFont typeface="Rubik Light" panose="00000400000000000000" pitchFamily="2" charset="-79"/>
              <a:buChar char="›"/>
              <a:defRPr sz="1400">
                <a:latin typeface="Rubik Light" panose="00000400000000000000" pitchFamily="2" charset="-79"/>
                <a:ea typeface="Open Sans Light" panose="020B0306030504020204" pitchFamily="34" charset="0"/>
                <a:cs typeface="Rubik Light" panose="00000400000000000000" pitchFamily="2" charset="-79"/>
              </a:defRPr>
            </a:lvl4pPr>
            <a:lvl5pPr marL="177800" indent="-177800">
              <a:defRPr sz="1400">
                <a:latin typeface="Rubik Light" panose="00000400000000000000" pitchFamily="2" charset="-79"/>
                <a:cs typeface="Rubik Light" panose="00000400000000000000" pitchFamily="2" charset="-79"/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</p:txBody>
      </p:sp>
      <p:sp>
        <p:nvSpPr>
          <p:cNvPr id="16" name="Заголовок 1">
            <a:extLst>
              <a:ext uri="{FF2B5EF4-FFF2-40B4-BE49-F238E27FC236}">
                <a16:creationId xmlns:a16="http://schemas.microsoft.com/office/drawing/2014/main" id="{8A938873-B346-4128-9D3A-96E4011AD52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475" y="654755"/>
            <a:ext cx="10982325" cy="386645"/>
          </a:xfrm>
        </p:spPr>
        <p:txBody>
          <a:bodyPr lIns="0" rIns="0">
            <a:normAutofit/>
          </a:bodyPr>
          <a:lstStyle>
            <a:lvl1pPr>
              <a:defRPr sz="2400">
                <a:solidFill>
                  <a:srgbClr val="065B90"/>
                </a:solidFill>
                <a:latin typeface="Rubik Bold" panose="00000800000000000000" pitchFamily="2" charset="-79"/>
                <a:ea typeface="Open Sans Extrabold" panose="020B0906030804020204" pitchFamily="34" charset="0"/>
                <a:cs typeface="Rubik Bold" panose="00000800000000000000" pitchFamily="2" charset="-79"/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17" name="Текст 11">
            <a:extLst>
              <a:ext uri="{FF2B5EF4-FFF2-40B4-BE49-F238E27FC236}">
                <a16:creationId xmlns:a16="http://schemas.microsoft.com/office/drawing/2014/main" id="{1355C815-069A-43D2-B64D-0485F31804C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71475" y="365125"/>
            <a:ext cx="6051550" cy="289630"/>
          </a:xfrm>
        </p:spPr>
        <p:txBody>
          <a:bodyPr lIns="0" rIns="0">
            <a:noAutofit/>
          </a:bodyPr>
          <a:lstStyle>
            <a:lvl1pPr marL="0" indent="0">
              <a:buNone/>
              <a:defRPr sz="1400">
                <a:solidFill>
                  <a:srgbClr val="8A929C"/>
                </a:solidFill>
                <a:latin typeface="Rubik Light" panose="00000400000000000000" pitchFamily="2" charset="-79"/>
                <a:ea typeface="Open Sans Light" panose="020B0306030504020204" pitchFamily="34" charset="0"/>
                <a:cs typeface="Rubik Light" panose="00000400000000000000" pitchFamily="2" charset="-79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5531014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лилиния: фигура 5">
            <a:extLst>
              <a:ext uri="{FF2B5EF4-FFF2-40B4-BE49-F238E27FC236}">
                <a16:creationId xmlns:a16="http://schemas.microsoft.com/office/drawing/2014/main" id="{11E018D0-A552-4CD8-9539-3557E702FFEA}"/>
              </a:ext>
            </a:extLst>
          </p:cNvPr>
          <p:cNvSpPr/>
          <p:nvPr userDrawn="1"/>
        </p:nvSpPr>
        <p:spPr>
          <a:xfrm>
            <a:off x="5860427" y="-1906"/>
            <a:ext cx="3069453" cy="5495925"/>
          </a:xfrm>
          <a:custGeom>
            <a:avLst/>
            <a:gdLst>
              <a:gd name="connsiteX0" fmla="*/ 0 w 3018971"/>
              <a:gd name="connsiteY0" fmla="*/ 0 h 4615543"/>
              <a:gd name="connsiteX1" fmla="*/ 3018971 w 3018971"/>
              <a:gd name="connsiteY1" fmla="*/ 0 h 4615543"/>
              <a:gd name="connsiteX2" fmla="*/ 3018971 w 3018971"/>
              <a:gd name="connsiteY2" fmla="*/ 4615543 h 4615543"/>
              <a:gd name="connsiteX3" fmla="*/ 0 w 3018971"/>
              <a:gd name="connsiteY3" fmla="*/ 0 h 4615543"/>
              <a:gd name="connsiteX0" fmla="*/ 0 w 3062514"/>
              <a:gd name="connsiteY0" fmla="*/ 0 h 5486400"/>
              <a:gd name="connsiteX1" fmla="*/ 3018971 w 3062514"/>
              <a:gd name="connsiteY1" fmla="*/ 0 h 5486400"/>
              <a:gd name="connsiteX2" fmla="*/ 3062514 w 3062514"/>
              <a:gd name="connsiteY2" fmla="*/ 5486400 h 5486400"/>
              <a:gd name="connsiteX3" fmla="*/ 0 w 3062514"/>
              <a:gd name="connsiteY3" fmla="*/ 0 h 5486400"/>
              <a:gd name="connsiteX0" fmla="*/ 0 w 3064691"/>
              <a:gd name="connsiteY0" fmla="*/ 7620 h 5494020"/>
              <a:gd name="connsiteX1" fmla="*/ 3064691 w 3064691"/>
              <a:gd name="connsiteY1" fmla="*/ 0 h 5494020"/>
              <a:gd name="connsiteX2" fmla="*/ 3062514 w 3064691"/>
              <a:gd name="connsiteY2" fmla="*/ 5494020 h 5494020"/>
              <a:gd name="connsiteX3" fmla="*/ 0 w 3064691"/>
              <a:gd name="connsiteY3" fmla="*/ 7620 h 5494020"/>
              <a:gd name="connsiteX0" fmla="*/ 0 w 3069453"/>
              <a:gd name="connsiteY0" fmla="*/ 0 h 5495925"/>
              <a:gd name="connsiteX1" fmla="*/ 3069453 w 3069453"/>
              <a:gd name="connsiteY1" fmla="*/ 1905 h 5495925"/>
              <a:gd name="connsiteX2" fmla="*/ 3067276 w 3069453"/>
              <a:gd name="connsiteY2" fmla="*/ 5495925 h 5495925"/>
              <a:gd name="connsiteX3" fmla="*/ 0 w 3069453"/>
              <a:gd name="connsiteY3" fmla="*/ 0 h 5495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69453" h="5495925">
                <a:moveTo>
                  <a:pt x="0" y="0"/>
                </a:moveTo>
                <a:lnTo>
                  <a:pt x="3069453" y="1905"/>
                </a:lnTo>
                <a:cubicBezTo>
                  <a:pt x="3068727" y="1833245"/>
                  <a:pt x="3068002" y="3664585"/>
                  <a:pt x="3067276" y="5495925"/>
                </a:cubicBezTo>
                <a:lnTo>
                  <a:pt x="0" y="0"/>
                </a:lnTo>
                <a:close/>
              </a:path>
            </a:pathLst>
          </a:custGeom>
          <a:solidFill>
            <a:srgbClr val="D7EEF8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>
              <a:latin typeface="Rubik Light" panose="00000400000000000000" pitchFamily="2" charset="-79"/>
            </a:endParaRPr>
          </a:p>
        </p:txBody>
      </p:sp>
      <p:sp>
        <p:nvSpPr>
          <p:cNvPr id="7" name="Полилиния: фигура 6">
            <a:extLst>
              <a:ext uri="{FF2B5EF4-FFF2-40B4-BE49-F238E27FC236}">
                <a16:creationId xmlns:a16="http://schemas.microsoft.com/office/drawing/2014/main" id="{F1FB311B-938A-4441-A91E-168E2E9ABA69}"/>
              </a:ext>
            </a:extLst>
          </p:cNvPr>
          <p:cNvSpPr/>
          <p:nvPr userDrawn="1"/>
        </p:nvSpPr>
        <p:spPr>
          <a:xfrm>
            <a:off x="4300624" y="-1233"/>
            <a:ext cx="7892557" cy="6876517"/>
          </a:xfrm>
          <a:custGeom>
            <a:avLst/>
            <a:gdLst>
              <a:gd name="connsiteX0" fmla="*/ 4005943 w 4818743"/>
              <a:gd name="connsiteY0" fmla="*/ 0 h 6908800"/>
              <a:gd name="connsiteX1" fmla="*/ 4818743 w 4818743"/>
              <a:gd name="connsiteY1" fmla="*/ 0 h 6908800"/>
              <a:gd name="connsiteX2" fmla="*/ 4818743 w 4818743"/>
              <a:gd name="connsiteY2" fmla="*/ 6908800 h 6908800"/>
              <a:gd name="connsiteX3" fmla="*/ 0 w 4818743"/>
              <a:gd name="connsiteY3" fmla="*/ 6908800 h 6908800"/>
              <a:gd name="connsiteX4" fmla="*/ 4005943 w 4818743"/>
              <a:gd name="connsiteY4" fmla="*/ 0 h 6908800"/>
              <a:gd name="connsiteX0" fmla="*/ 4005943 w 9993171"/>
              <a:gd name="connsiteY0" fmla="*/ 10838 h 6919638"/>
              <a:gd name="connsiteX1" fmla="*/ 9993171 w 9993171"/>
              <a:gd name="connsiteY1" fmla="*/ 0 h 6919638"/>
              <a:gd name="connsiteX2" fmla="*/ 4818743 w 9993171"/>
              <a:gd name="connsiteY2" fmla="*/ 6919638 h 6919638"/>
              <a:gd name="connsiteX3" fmla="*/ 0 w 9993171"/>
              <a:gd name="connsiteY3" fmla="*/ 6919638 h 6919638"/>
              <a:gd name="connsiteX4" fmla="*/ 4005943 w 9993171"/>
              <a:gd name="connsiteY4" fmla="*/ 10838 h 6919638"/>
              <a:gd name="connsiteX0" fmla="*/ 4005943 w 9993171"/>
              <a:gd name="connsiteY0" fmla="*/ 10838 h 6930475"/>
              <a:gd name="connsiteX1" fmla="*/ 9993171 w 9993171"/>
              <a:gd name="connsiteY1" fmla="*/ 0 h 6930475"/>
              <a:gd name="connsiteX2" fmla="*/ 9982413 w 9993171"/>
              <a:gd name="connsiteY2" fmla="*/ 6930475 h 6930475"/>
              <a:gd name="connsiteX3" fmla="*/ 0 w 9993171"/>
              <a:gd name="connsiteY3" fmla="*/ 6919638 h 6930475"/>
              <a:gd name="connsiteX4" fmla="*/ 4005943 w 9993171"/>
              <a:gd name="connsiteY4" fmla="*/ 10838 h 6930475"/>
              <a:gd name="connsiteX0" fmla="*/ 4005943 w 9982413"/>
              <a:gd name="connsiteY0" fmla="*/ 0 h 6919637"/>
              <a:gd name="connsiteX1" fmla="*/ 8754921 w 9982413"/>
              <a:gd name="connsiteY1" fmla="*/ 181073 h 6919637"/>
              <a:gd name="connsiteX2" fmla="*/ 9982413 w 9982413"/>
              <a:gd name="connsiteY2" fmla="*/ 6919637 h 6919637"/>
              <a:gd name="connsiteX3" fmla="*/ 0 w 9982413"/>
              <a:gd name="connsiteY3" fmla="*/ 6908800 h 6919637"/>
              <a:gd name="connsiteX4" fmla="*/ 4005943 w 9982413"/>
              <a:gd name="connsiteY4" fmla="*/ 0 h 6919637"/>
              <a:gd name="connsiteX0" fmla="*/ 4005943 w 9982413"/>
              <a:gd name="connsiteY0" fmla="*/ 1242 h 6920879"/>
              <a:gd name="connsiteX1" fmla="*/ 9250221 w 9982413"/>
              <a:gd name="connsiteY1" fmla="*/ 0 h 6920879"/>
              <a:gd name="connsiteX2" fmla="*/ 9982413 w 9982413"/>
              <a:gd name="connsiteY2" fmla="*/ 6920879 h 6920879"/>
              <a:gd name="connsiteX3" fmla="*/ 0 w 9982413"/>
              <a:gd name="connsiteY3" fmla="*/ 6910042 h 6920879"/>
              <a:gd name="connsiteX4" fmla="*/ 4005943 w 9982413"/>
              <a:gd name="connsiteY4" fmla="*/ 1242 h 6920879"/>
              <a:gd name="connsiteX0" fmla="*/ 4005943 w 9250221"/>
              <a:gd name="connsiteY0" fmla="*/ 1242 h 6920879"/>
              <a:gd name="connsiteX1" fmla="*/ 9250221 w 9250221"/>
              <a:gd name="connsiteY1" fmla="*/ 0 h 6920879"/>
              <a:gd name="connsiteX2" fmla="*/ 8706063 w 9250221"/>
              <a:gd name="connsiteY2" fmla="*/ 6920879 h 6920879"/>
              <a:gd name="connsiteX3" fmla="*/ 0 w 9250221"/>
              <a:gd name="connsiteY3" fmla="*/ 6910042 h 6920879"/>
              <a:gd name="connsiteX4" fmla="*/ 4005943 w 9250221"/>
              <a:gd name="connsiteY4" fmla="*/ 1242 h 6920879"/>
              <a:gd name="connsiteX0" fmla="*/ 4005943 w 9258513"/>
              <a:gd name="connsiteY0" fmla="*/ 1242 h 6916082"/>
              <a:gd name="connsiteX1" fmla="*/ 9250221 w 9258513"/>
              <a:gd name="connsiteY1" fmla="*/ 0 h 6916082"/>
              <a:gd name="connsiteX2" fmla="*/ 9258513 w 9258513"/>
              <a:gd name="connsiteY2" fmla="*/ 6916082 h 6916082"/>
              <a:gd name="connsiteX3" fmla="*/ 0 w 9258513"/>
              <a:gd name="connsiteY3" fmla="*/ 6910042 h 6916082"/>
              <a:gd name="connsiteX4" fmla="*/ 4005943 w 9258513"/>
              <a:gd name="connsiteY4" fmla="*/ 1242 h 6916082"/>
              <a:gd name="connsiteX0" fmla="*/ 4005943 w 9258513"/>
              <a:gd name="connsiteY0" fmla="*/ 12615 h 6927455"/>
              <a:gd name="connsiteX1" fmla="*/ 7692354 w 9258513"/>
              <a:gd name="connsiteY1" fmla="*/ 0 h 6927455"/>
              <a:gd name="connsiteX2" fmla="*/ 9258513 w 9258513"/>
              <a:gd name="connsiteY2" fmla="*/ 6927455 h 6927455"/>
              <a:gd name="connsiteX3" fmla="*/ 0 w 9258513"/>
              <a:gd name="connsiteY3" fmla="*/ 6921415 h 6927455"/>
              <a:gd name="connsiteX4" fmla="*/ 4005943 w 9258513"/>
              <a:gd name="connsiteY4" fmla="*/ 12615 h 6927455"/>
              <a:gd name="connsiteX0" fmla="*/ 4005943 w 9258513"/>
              <a:gd name="connsiteY0" fmla="*/ 12615 h 6927455"/>
              <a:gd name="connsiteX1" fmla="*/ 7872976 w 9258513"/>
              <a:gd name="connsiteY1" fmla="*/ 0 h 6927455"/>
              <a:gd name="connsiteX2" fmla="*/ 9258513 w 9258513"/>
              <a:gd name="connsiteY2" fmla="*/ 6927455 h 6927455"/>
              <a:gd name="connsiteX3" fmla="*/ 0 w 9258513"/>
              <a:gd name="connsiteY3" fmla="*/ 6921415 h 6927455"/>
              <a:gd name="connsiteX4" fmla="*/ 4005943 w 9258513"/>
              <a:gd name="connsiteY4" fmla="*/ 12615 h 6927455"/>
              <a:gd name="connsiteX0" fmla="*/ 4005943 w 7872976"/>
              <a:gd name="connsiteY0" fmla="*/ 12615 h 6927455"/>
              <a:gd name="connsiteX1" fmla="*/ 7872976 w 7872976"/>
              <a:gd name="connsiteY1" fmla="*/ 0 h 6927455"/>
              <a:gd name="connsiteX2" fmla="*/ 7587757 w 7872976"/>
              <a:gd name="connsiteY2" fmla="*/ 6927455 h 6927455"/>
              <a:gd name="connsiteX3" fmla="*/ 0 w 7872976"/>
              <a:gd name="connsiteY3" fmla="*/ 6921415 h 6927455"/>
              <a:gd name="connsiteX4" fmla="*/ 4005943 w 7872976"/>
              <a:gd name="connsiteY4" fmla="*/ 12615 h 6927455"/>
              <a:gd name="connsiteX0" fmla="*/ 4005943 w 7892557"/>
              <a:gd name="connsiteY0" fmla="*/ 12615 h 6938828"/>
              <a:gd name="connsiteX1" fmla="*/ 7872976 w 7892557"/>
              <a:gd name="connsiteY1" fmla="*/ 0 h 6938828"/>
              <a:gd name="connsiteX2" fmla="*/ 7892557 w 7892557"/>
              <a:gd name="connsiteY2" fmla="*/ 6938828 h 6938828"/>
              <a:gd name="connsiteX3" fmla="*/ 0 w 7892557"/>
              <a:gd name="connsiteY3" fmla="*/ 6921415 h 6938828"/>
              <a:gd name="connsiteX4" fmla="*/ 4005943 w 7892557"/>
              <a:gd name="connsiteY4" fmla="*/ 12615 h 6938828"/>
              <a:gd name="connsiteX0" fmla="*/ 4005943 w 7892557"/>
              <a:gd name="connsiteY0" fmla="*/ 1242 h 6927455"/>
              <a:gd name="connsiteX1" fmla="*/ 7884265 w 7892557"/>
              <a:gd name="connsiteY1" fmla="*/ 0 h 6927455"/>
              <a:gd name="connsiteX2" fmla="*/ 7892557 w 7892557"/>
              <a:gd name="connsiteY2" fmla="*/ 6927455 h 6927455"/>
              <a:gd name="connsiteX3" fmla="*/ 0 w 7892557"/>
              <a:gd name="connsiteY3" fmla="*/ 6910042 h 6927455"/>
              <a:gd name="connsiteX4" fmla="*/ 4005943 w 7892557"/>
              <a:gd name="connsiteY4" fmla="*/ 1242 h 69274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92557" h="6927455">
                <a:moveTo>
                  <a:pt x="4005943" y="1242"/>
                </a:moveTo>
                <a:lnTo>
                  <a:pt x="7884265" y="0"/>
                </a:lnTo>
                <a:lnTo>
                  <a:pt x="7892557" y="6927455"/>
                </a:lnTo>
                <a:lnTo>
                  <a:pt x="0" y="6910042"/>
                </a:lnTo>
                <a:lnTo>
                  <a:pt x="4005943" y="1242"/>
                </a:lnTo>
                <a:close/>
              </a:path>
            </a:pathLst>
          </a:custGeom>
          <a:solidFill>
            <a:srgbClr val="ECF8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Rubik Light" panose="00000400000000000000" pitchFamily="2" charset="-79"/>
            </a:endParaRPr>
          </a:p>
        </p:txBody>
      </p:sp>
      <p:sp>
        <p:nvSpPr>
          <p:cNvPr id="18" name="Заголовок 1">
            <a:extLst>
              <a:ext uri="{FF2B5EF4-FFF2-40B4-BE49-F238E27FC236}">
                <a16:creationId xmlns:a16="http://schemas.microsoft.com/office/drawing/2014/main" id="{B2457B9E-E124-4E88-B9AD-0D76E1531F4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475" y="654755"/>
            <a:ext cx="10982325" cy="386645"/>
          </a:xfrm>
        </p:spPr>
        <p:txBody>
          <a:bodyPr lIns="0" rIns="0">
            <a:normAutofit/>
          </a:bodyPr>
          <a:lstStyle>
            <a:lvl1pPr>
              <a:defRPr sz="2400">
                <a:solidFill>
                  <a:srgbClr val="065B90"/>
                </a:solidFill>
                <a:latin typeface="Rubik Bold" panose="00000800000000000000" pitchFamily="2" charset="-79"/>
                <a:ea typeface="Open Sans Extrabold" panose="020B0906030804020204" pitchFamily="34" charset="0"/>
                <a:cs typeface="Rubik Bold" panose="00000800000000000000" pitchFamily="2" charset="-79"/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19" name="Текст 11">
            <a:extLst>
              <a:ext uri="{FF2B5EF4-FFF2-40B4-BE49-F238E27FC236}">
                <a16:creationId xmlns:a16="http://schemas.microsoft.com/office/drawing/2014/main" id="{59A45BBC-2169-4F6A-98B6-4F3F229FDB5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71475" y="365125"/>
            <a:ext cx="6051550" cy="289630"/>
          </a:xfrm>
        </p:spPr>
        <p:txBody>
          <a:bodyPr lIns="0" rIns="0">
            <a:noAutofit/>
          </a:bodyPr>
          <a:lstStyle>
            <a:lvl1pPr marL="0" indent="0">
              <a:buNone/>
              <a:defRPr sz="1400">
                <a:solidFill>
                  <a:srgbClr val="8A929C"/>
                </a:solidFill>
                <a:latin typeface="Rubik Light" panose="00000400000000000000" pitchFamily="2" charset="-79"/>
                <a:ea typeface="Open Sans Light" panose="020B0306030504020204" pitchFamily="34" charset="0"/>
                <a:cs typeface="Rubik Light" panose="00000400000000000000" pitchFamily="2" charset="-79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Объект 2">
            <a:extLst>
              <a:ext uri="{FF2B5EF4-FFF2-40B4-BE49-F238E27FC236}">
                <a16:creationId xmlns:a16="http://schemas.microsoft.com/office/drawing/2014/main" id="{5A2A9A30-7218-4F4F-ADFF-C62D8C6851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475" y="1524000"/>
            <a:ext cx="9258513" cy="4965699"/>
          </a:xfrm>
        </p:spPr>
        <p:txBody>
          <a:bodyPr lIns="0" rIns="0" anchor="ctr" anchorCtr="0">
            <a:normAutofit/>
          </a:bodyPr>
          <a:lstStyle>
            <a:lvl1pPr marL="177800" indent="-177800">
              <a:lnSpc>
                <a:spcPct val="110000"/>
              </a:lnSpc>
              <a:spcBef>
                <a:spcPts val="0"/>
              </a:spcBef>
              <a:spcAft>
                <a:spcPts val="1600"/>
              </a:spcAft>
              <a:buClr>
                <a:srgbClr val="0083CD"/>
              </a:buClr>
              <a:buSzPct val="85000"/>
              <a:buFont typeface="Rubik Light" panose="00000400000000000000" pitchFamily="2" charset="-79"/>
              <a:buChar char="›"/>
              <a:defRPr sz="2000">
                <a:latin typeface="Rubik Light" panose="00000400000000000000" pitchFamily="2" charset="-79"/>
                <a:ea typeface="Open Sans Light" panose="020B0306030504020204" pitchFamily="34" charset="0"/>
                <a:cs typeface="Rubik Light" panose="00000400000000000000" pitchFamily="2" charset="-79"/>
              </a:defRPr>
            </a:lvl1pPr>
            <a:lvl2pPr marL="177800" indent="-177800">
              <a:lnSpc>
                <a:spcPct val="110000"/>
              </a:lnSpc>
              <a:spcBef>
                <a:spcPts val="0"/>
              </a:spcBef>
              <a:spcAft>
                <a:spcPts val="1600"/>
              </a:spcAft>
              <a:buClr>
                <a:srgbClr val="0083CD"/>
              </a:buClr>
              <a:buSzPct val="85000"/>
              <a:buFont typeface="Rubik Light" panose="00000400000000000000" pitchFamily="2" charset="-79"/>
              <a:buChar char="›"/>
              <a:defRPr sz="1800">
                <a:latin typeface="Rubik Light" panose="00000400000000000000" pitchFamily="2" charset="-79"/>
                <a:ea typeface="Open Sans Light" panose="020B0306030504020204" pitchFamily="34" charset="0"/>
                <a:cs typeface="Rubik Light" panose="00000400000000000000" pitchFamily="2" charset="-79"/>
              </a:defRPr>
            </a:lvl2pPr>
            <a:lvl3pPr marL="177800" indent="-177800">
              <a:lnSpc>
                <a:spcPct val="110000"/>
              </a:lnSpc>
              <a:spcBef>
                <a:spcPts val="0"/>
              </a:spcBef>
              <a:spcAft>
                <a:spcPts val="1600"/>
              </a:spcAft>
              <a:buClr>
                <a:srgbClr val="0083CD"/>
              </a:buClr>
              <a:buSzPct val="85000"/>
              <a:buFont typeface="Rubik Light" panose="00000400000000000000" pitchFamily="2" charset="-79"/>
              <a:buChar char="›"/>
              <a:defRPr sz="1600">
                <a:latin typeface="Rubik Light" panose="00000400000000000000" pitchFamily="2" charset="-79"/>
                <a:ea typeface="Open Sans Light" panose="020B0306030504020204" pitchFamily="34" charset="0"/>
                <a:cs typeface="Rubik Light" panose="00000400000000000000" pitchFamily="2" charset="-79"/>
              </a:defRPr>
            </a:lvl3pPr>
            <a:lvl4pPr marL="177800" indent="-177800">
              <a:lnSpc>
                <a:spcPct val="110000"/>
              </a:lnSpc>
              <a:spcBef>
                <a:spcPts val="0"/>
              </a:spcBef>
              <a:spcAft>
                <a:spcPts val="1600"/>
              </a:spcAft>
              <a:buClr>
                <a:srgbClr val="0083CD"/>
              </a:buClr>
              <a:buSzPct val="85000"/>
              <a:buFont typeface="Rubik Light" panose="00000400000000000000" pitchFamily="2" charset="-79"/>
              <a:buChar char="›"/>
              <a:defRPr sz="1400">
                <a:latin typeface="Rubik Light" panose="00000400000000000000" pitchFamily="2" charset="-79"/>
                <a:ea typeface="Open Sans Light" panose="020B0306030504020204" pitchFamily="34" charset="0"/>
                <a:cs typeface="Rubik Light" panose="00000400000000000000" pitchFamily="2" charset="-79"/>
              </a:defRPr>
            </a:lvl4pPr>
            <a:lvl5pPr marL="177800" indent="-177800">
              <a:defRPr sz="1400">
                <a:latin typeface="Rubik Light" panose="00000400000000000000" pitchFamily="2" charset="-79"/>
                <a:cs typeface="Rubik Light" panose="00000400000000000000" pitchFamily="2" charset="-79"/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5453803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Заголовок и объект">
    <p:bg>
      <p:bgPr>
        <a:solidFill>
          <a:srgbClr val="0083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Полилиния: фигура 19">
            <a:extLst>
              <a:ext uri="{FF2B5EF4-FFF2-40B4-BE49-F238E27FC236}">
                <a16:creationId xmlns:a16="http://schemas.microsoft.com/office/drawing/2014/main" id="{E5FD961E-D11A-43D3-B084-5447378A0A2E}"/>
              </a:ext>
            </a:extLst>
          </p:cNvPr>
          <p:cNvSpPr/>
          <p:nvPr userDrawn="1"/>
        </p:nvSpPr>
        <p:spPr>
          <a:xfrm>
            <a:off x="5860427" y="-1906"/>
            <a:ext cx="3069453" cy="5495925"/>
          </a:xfrm>
          <a:custGeom>
            <a:avLst/>
            <a:gdLst>
              <a:gd name="connsiteX0" fmla="*/ 0 w 3018971"/>
              <a:gd name="connsiteY0" fmla="*/ 0 h 4615543"/>
              <a:gd name="connsiteX1" fmla="*/ 3018971 w 3018971"/>
              <a:gd name="connsiteY1" fmla="*/ 0 h 4615543"/>
              <a:gd name="connsiteX2" fmla="*/ 3018971 w 3018971"/>
              <a:gd name="connsiteY2" fmla="*/ 4615543 h 4615543"/>
              <a:gd name="connsiteX3" fmla="*/ 0 w 3018971"/>
              <a:gd name="connsiteY3" fmla="*/ 0 h 4615543"/>
              <a:gd name="connsiteX0" fmla="*/ 0 w 3062514"/>
              <a:gd name="connsiteY0" fmla="*/ 0 h 5486400"/>
              <a:gd name="connsiteX1" fmla="*/ 3018971 w 3062514"/>
              <a:gd name="connsiteY1" fmla="*/ 0 h 5486400"/>
              <a:gd name="connsiteX2" fmla="*/ 3062514 w 3062514"/>
              <a:gd name="connsiteY2" fmla="*/ 5486400 h 5486400"/>
              <a:gd name="connsiteX3" fmla="*/ 0 w 3062514"/>
              <a:gd name="connsiteY3" fmla="*/ 0 h 5486400"/>
              <a:gd name="connsiteX0" fmla="*/ 0 w 3064691"/>
              <a:gd name="connsiteY0" fmla="*/ 7620 h 5494020"/>
              <a:gd name="connsiteX1" fmla="*/ 3064691 w 3064691"/>
              <a:gd name="connsiteY1" fmla="*/ 0 h 5494020"/>
              <a:gd name="connsiteX2" fmla="*/ 3062514 w 3064691"/>
              <a:gd name="connsiteY2" fmla="*/ 5494020 h 5494020"/>
              <a:gd name="connsiteX3" fmla="*/ 0 w 3064691"/>
              <a:gd name="connsiteY3" fmla="*/ 7620 h 5494020"/>
              <a:gd name="connsiteX0" fmla="*/ 0 w 3069453"/>
              <a:gd name="connsiteY0" fmla="*/ 0 h 5495925"/>
              <a:gd name="connsiteX1" fmla="*/ 3069453 w 3069453"/>
              <a:gd name="connsiteY1" fmla="*/ 1905 h 5495925"/>
              <a:gd name="connsiteX2" fmla="*/ 3067276 w 3069453"/>
              <a:gd name="connsiteY2" fmla="*/ 5495925 h 5495925"/>
              <a:gd name="connsiteX3" fmla="*/ 0 w 3069453"/>
              <a:gd name="connsiteY3" fmla="*/ 0 h 5495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69453" h="5495925">
                <a:moveTo>
                  <a:pt x="0" y="0"/>
                </a:moveTo>
                <a:lnTo>
                  <a:pt x="3069453" y="1905"/>
                </a:lnTo>
                <a:cubicBezTo>
                  <a:pt x="3068727" y="1833245"/>
                  <a:pt x="3068002" y="3664585"/>
                  <a:pt x="3067276" y="5495925"/>
                </a:cubicBezTo>
                <a:lnTo>
                  <a:pt x="0" y="0"/>
                </a:lnTo>
                <a:close/>
              </a:path>
            </a:pathLst>
          </a:custGeom>
          <a:solidFill>
            <a:srgbClr val="D7EEF8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>
              <a:latin typeface="Rubik Light" panose="00000400000000000000" pitchFamily="2" charset="-79"/>
            </a:endParaRPr>
          </a:p>
        </p:txBody>
      </p:sp>
      <p:sp>
        <p:nvSpPr>
          <p:cNvPr id="21" name="Полилиния: фигура 20">
            <a:extLst>
              <a:ext uri="{FF2B5EF4-FFF2-40B4-BE49-F238E27FC236}">
                <a16:creationId xmlns:a16="http://schemas.microsoft.com/office/drawing/2014/main" id="{BDED7A95-E1A7-44C9-9BE5-8436252555EE}"/>
              </a:ext>
            </a:extLst>
          </p:cNvPr>
          <p:cNvSpPr/>
          <p:nvPr userDrawn="1"/>
        </p:nvSpPr>
        <p:spPr>
          <a:xfrm>
            <a:off x="4300624" y="-1233"/>
            <a:ext cx="7892557" cy="6876517"/>
          </a:xfrm>
          <a:custGeom>
            <a:avLst/>
            <a:gdLst>
              <a:gd name="connsiteX0" fmla="*/ 4005943 w 4818743"/>
              <a:gd name="connsiteY0" fmla="*/ 0 h 6908800"/>
              <a:gd name="connsiteX1" fmla="*/ 4818743 w 4818743"/>
              <a:gd name="connsiteY1" fmla="*/ 0 h 6908800"/>
              <a:gd name="connsiteX2" fmla="*/ 4818743 w 4818743"/>
              <a:gd name="connsiteY2" fmla="*/ 6908800 h 6908800"/>
              <a:gd name="connsiteX3" fmla="*/ 0 w 4818743"/>
              <a:gd name="connsiteY3" fmla="*/ 6908800 h 6908800"/>
              <a:gd name="connsiteX4" fmla="*/ 4005943 w 4818743"/>
              <a:gd name="connsiteY4" fmla="*/ 0 h 6908800"/>
              <a:gd name="connsiteX0" fmla="*/ 4005943 w 9993171"/>
              <a:gd name="connsiteY0" fmla="*/ 10838 h 6919638"/>
              <a:gd name="connsiteX1" fmla="*/ 9993171 w 9993171"/>
              <a:gd name="connsiteY1" fmla="*/ 0 h 6919638"/>
              <a:gd name="connsiteX2" fmla="*/ 4818743 w 9993171"/>
              <a:gd name="connsiteY2" fmla="*/ 6919638 h 6919638"/>
              <a:gd name="connsiteX3" fmla="*/ 0 w 9993171"/>
              <a:gd name="connsiteY3" fmla="*/ 6919638 h 6919638"/>
              <a:gd name="connsiteX4" fmla="*/ 4005943 w 9993171"/>
              <a:gd name="connsiteY4" fmla="*/ 10838 h 6919638"/>
              <a:gd name="connsiteX0" fmla="*/ 4005943 w 9993171"/>
              <a:gd name="connsiteY0" fmla="*/ 10838 h 6930475"/>
              <a:gd name="connsiteX1" fmla="*/ 9993171 w 9993171"/>
              <a:gd name="connsiteY1" fmla="*/ 0 h 6930475"/>
              <a:gd name="connsiteX2" fmla="*/ 9982413 w 9993171"/>
              <a:gd name="connsiteY2" fmla="*/ 6930475 h 6930475"/>
              <a:gd name="connsiteX3" fmla="*/ 0 w 9993171"/>
              <a:gd name="connsiteY3" fmla="*/ 6919638 h 6930475"/>
              <a:gd name="connsiteX4" fmla="*/ 4005943 w 9993171"/>
              <a:gd name="connsiteY4" fmla="*/ 10838 h 6930475"/>
              <a:gd name="connsiteX0" fmla="*/ 4005943 w 9982413"/>
              <a:gd name="connsiteY0" fmla="*/ 0 h 6919637"/>
              <a:gd name="connsiteX1" fmla="*/ 8754921 w 9982413"/>
              <a:gd name="connsiteY1" fmla="*/ 181073 h 6919637"/>
              <a:gd name="connsiteX2" fmla="*/ 9982413 w 9982413"/>
              <a:gd name="connsiteY2" fmla="*/ 6919637 h 6919637"/>
              <a:gd name="connsiteX3" fmla="*/ 0 w 9982413"/>
              <a:gd name="connsiteY3" fmla="*/ 6908800 h 6919637"/>
              <a:gd name="connsiteX4" fmla="*/ 4005943 w 9982413"/>
              <a:gd name="connsiteY4" fmla="*/ 0 h 6919637"/>
              <a:gd name="connsiteX0" fmla="*/ 4005943 w 9982413"/>
              <a:gd name="connsiteY0" fmla="*/ 1242 h 6920879"/>
              <a:gd name="connsiteX1" fmla="*/ 9250221 w 9982413"/>
              <a:gd name="connsiteY1" fmla="*/ 0 h 6920879"/>
              <a:gd name="connsiteX2" fmla="*/ 9982413 w 9982413"/>
              <a:gd name="connsiteY2" fmla="*/ 6920879 h 6920879"/>
              <a:gd name="connsiteX3" fmla="*/ 0 w 9982413"/>
              <a:gd name="connsiteY3" fmla="*/ 6910042 h 6920879"/>
              <a:gd name="connsiteX4" fmla="*/ 4005943 w 9982413"/>
              <a:gd name="connsiteY4" fmla="*/ 1242 h 6920879"/>
              <a:gd name="connsiteX0" fmla="*/ 4005943 w 9250221"/>
              <a:gd name="connsiteY0" fmla="*/ 1242 h 6920879"/>
              <a:gd name="connsiteX1" fmla="*/ 9250221 w 9250221"/>
              <a:gd name="connsiteY1" fmla="*/ 0 h 6920879"/>
              <a:gd name="connsiteX2" fmla="*/ 8706063 w 9250221"/>
              <a:gd name="connsiteY2" fmla="*/ 6920879 h 6920879"/>
              <a:gd name="connsiteX3" fmla="*/ 0 w 9250221"/>
              <a:gd name="connsiteY3" fmla="*/ 6910042 h 6920879"/>
              <a:gd name="connsiteX4" fmla="*/ 4005943 w 9250221"/>
              <a:gd name="connsiteY4" fmla="*/ 1242 h 6920879"/>
              <a:gd name="connsiteX0" fmla="*/ 4005943 w 9258513"/>
              <a:gd name="connsiteY0" fmla="*/ 1242 h 6916082"/>
              <a:gd name="connsiteX1" fmla="*/ 9250221 w 9258513"/>
              <a:gd name="connsiteY1" fmla="*/ 0 h 6916082"/>
              <a:gd name="connsiteX2" fmla="*/ 9258513 w 9258513"/>
              <a:gd name="connsiteY2" fmla="*/ 6916082 h 6916082"/>
              <a:gd name="connsiteX3" fmla="*/ 0 w 9258513"/>
              <a:gd name="connsiteY3" fmla="*/ 6910042 h 6916082"/>
              <a:gd name="connsiteX4" fmla="*/ 4005943 w 9258513"/>
              <a:gd name="connsiteY4" fmla="*/ 1242 h 6916082"/>
              <a:gd name="connsiteX0" fmla="*/ 4005943 w 9258513"/>
              <a:gd name="connsiteY0" fmla="*/ 12615 h 6927455"/>
              <a:gd name="connsiteX1" fmla="*/ 7692354 w 9258513"/>
              <a:gd name="connsiteY1" fmla="*/ 0 h 6927455"/>
              <a:gd name="connsiteX2" fmla="*/ 9258513 w 9258513"/>
              <a:gd name="connsiteY2" fmla="*/ 6927455 h 6927455"/>
              <a:gd name="connsiteX3" fmla="*/ 0 w 9258513"/>
              <a:gd name="connsiteY3" fmla="*/ 6921415 h 6927455"/>
              <a:gd name="connsiteX4" fmla="*/ 4005943 w 9258513"/>
              <a:gd name="connsiteY4" fmla="*/ 12615 h 6927455"/>
              <a:gd name="connsiteX0" fmla="*/ 4005943 w 9258513"/>
              <a:gd name="connsiteY0" fmla="*/ 12615 h 6927455"/>
              <a:gd name="connsiteX1" fmla="*/ 7872976 w 9258513"/>
              <a:gd name="connsiteY1" fmla="*/ 0 h 6927455"/>
              <a:gd name="connsiteX2" fmla="*/ 9258513 w 9258513"/>
              <a:gd name="connsiteY2" fmla="*/ 6927455 h 6927455"/>
              <a:gd name="connsiteX3" fmla="*/ 0 w 9258513"/>
              <a:gd name="connsiteY3" fmla="*/ 6921415 h 6927455"/>
              <a:gd name="connsiteX4" fmla="*/ 4005943 w 9258513"/>
              <a:gd name="connsiteY4" fmla="*/ 12615 h 6927455"/>
              <a:gd name="connsiteX0" fmla="*/ 4005943 w 7872976"/>
              <a:gd name="connsiteY0" fmla="*/ 12615 h 6927455"/>
              <a:gd name="connsiteX1" fmla="*/ 7872976 w 7872976"/>
              <a:gd name="connsiteY1" fmla="*/ 0 h 6927455"/>
              <a:gd name="connsiteX2" fmla="*/ 7587757 w 7872976"/>
              <a:gd name="connsiteY2" fmla="*/ 6927455 h 6927455"/>
              <a:gd name="connsiteX3" fmla="*/ 0 w 7872976"/>
              <a:gd name="connsiteY3" fmla="*/ 6921415 h 6927455"/>
              <a:gd name="connsiteX4" fmla="*/ 4005943 w 7872976"/>
              <a:gd name="connsiteY4" fmla="*/ 12615 h 6927455"/>
              <a:gd name="connsiteX0" fmla="*/ 4005943 w 7892557"/>
              <a:gd name="connsiteY0" fmla="*/ 12615 h 6938828"/>
              <a:gd name="connsiteX1" fmla="*/ 7872976 w 7892557"/>
              <a:gd name="connsiteY1" fmla="*/ 0 h 6938828"/>
              <a:gd name="connsiteX2" fmla="*/ 7892557 w 7892557"/>
              <a:gd name="connsiteY2" fmla="*/ 6938828 h 6938828"/>
              <a:gd name="connsiteX3" fmla="*/ 0 w 7892557"/>
              <a:gd name="connsiteY3" fmla="*/ 6921415 h 6938828"/>
              <a:gd name="connsiteX4" fmla="*/ 4005943 w 7892557"/>
              <a:gd name="connsiteY4" fmla="*/ 12615 h 6938828"/>
              <a:gd name="connsiteX0" fmla="*/ 4005943 w 7892557"/>
              <a:gd name="connsiteY0" fmla="*/ 1242 h 6927455"/>
              <a:gd name="connsiteX1" fmla="*/ 7884265 w 7892557"/>
              <a:gd name="connsiteY1" fmla="*/ 0 h 6927455"/>
              <a:gd name="connsiteX2" fmla="*/ 7892557 w 7892557"/>
              <a:gd name="connsiteY2" fmla="*/ 6927455 h 6927455"/>
              <a:gd name="connsiteX3" fmla="*/ 0 w 7892557"/>
              <a:gd name="connsiteY3" fmla="*/ 6910042 h 6927455"/>
              <a:gd name="connsiteX4" fmla="*/ 4005943 w 7892557"/>
              <a:gd name="connsiteY4" fmla="*/ 1242 h 69274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92557" h="6927455">
                <a:moveTo>
                  <a:pt x="4005943" y="1242"/>
                </a:moveTo>
                <a:lnTo>
                  <a:pt x="7884265" y="0"/>
                </a:lnTo>
                <a:lnTo>
                  <a:pt x="7892557" y="6927455"/>
                </a:lnTo>
                <a:lnTo>
                  <a:pt x="0" y="6910042"/>
                </a:lnTo>
                <a:lnTo>
                  <a:pt x="4005943" y="1242"/>
                </a:lnTo>
                <a:close/>
              </a:path>
            </a:pathLst>
          </a:custGeom>
          <a:solidFill>
            <a:srgbClr val="1696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Rubik Light" panose="00000400000000000000" pitchFamily="2" charset="-79"/>
            </a:endParaRPr>
          </a:p>
        </p:txBody>
      </p:sp>
      <p:sp>
        <p:nvSpPr>
          <p:cNvPr id="11" name="Объект 4" hidden="1">
            <a:extLst>
              <a:ext uri="{FF2B5EF4-FFF2-40B4-BE49-F238E27FC236}">
                <a16:creationId xmlns:a16="http://schemas.microsoft.com/office/drawing/2014/main" id="{1E491537-CA9D-4C51-BE1C-330A21F872FA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371475" y="365125"/>
            <a:ext cx="6027914" cy="346075"/>
          </a:xfrm>
        </p:spPr>
        <p:txBody>
          <a:bodyPr lIns="0" tIns="46800" rIns="0" bIns="46800">
            <a:normAutofit/>
          </a:bodyPr>
          <a:lstStyle>
            <a:lvl1pPr marL="0" indent="0">
              <a:buNone/>
              <a:defRPr sz="2000" spc="0">
                <a:solidFill>
                  <a:srgbClr val="D4EAF4"/>
                </a:solidFill>
                <a:latin typeface="Rubik Light" panose="00000400000000000000" pitchFamily="2" charset="-79"/>
                <a:cs typeface="Rubik Light" panose="00000400000000000000" pitchFamily="2" charset="-79"/>
              </a:defRPr>
            </a:lvl1pPr>
            <a:lvl2pPr marL="457200" indent="0">
              <a:buNone/>
              <a:defRPr sz="2000" spc="0">
                <a:solidFill>
                  <a:srgbClr val="D4EAF4"/>
                </a:solidFill>
                <a:latin typeface="Rubik Light" panose="00000400000000000000" pitchFamily="2" charset="-79"/>
                <a:cs typeface="Rubik Light" panose="00000400000000000000" pitchFamily="2" charset="-79"/>
              </a:defRPr>
            </a:lvl2pPr>
          </a:lstStyle>
          <a:p>
            <a:pPr lvl="0"/>
            <a:r>
              <a:rPr lang="ru-RU"/>
              <a:t>ОБРАЗЕЦ ТЕКСТА</a:t>
            </a:r>
          </a:p>
          <a:p>
            <a:pPr lvl="1"/>
            <a:endParaRPr lang="ru-RU"/>
          </a:p>
        </p:txBody>
      </p:sp>
      <p:sp>
        <p:nvSpPr>
          <p:cNvPr id="18" name="Заголовок 1">
            <a:extLst>
              <a:ext uri="{FF2B5EF4-FFF2-40B4-BE49-F238E27FC236}">
                <a16:creationId xmlns:a16="http://schemas.microsoft.com/office/drawing/2014/main" id="{4A45558A-B262-4840-A297-E71E26FAC9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475" y="654755"/>
            <a:ext cx="10982325" cy="386645"/>
          </a:xfrm>
        </p:spPr>
        <p:txBody>
          <a:bodyPr lIns="0" rIns="0">
            <a:normAutofit/>
          </a:bodyPr>
          <a:lstStyle>
            <a:lvl1pPr>
              <a:defRPr sz="2400">
                <a:solidFill>
                  <a:schemeClr val="bg1"/>
                </a:solidFill>
                <a:latin typeface="Rubik Bold" panose="00000800000000000000" pitchFamily="2" charset="-79"/>
                <a:ea typeface="Open Sans Extrabold" panose="020B0906030804020204" pitchFamily="34" charset="0"/>
                <a:cs typeface="Rubik Bold" panose="00000800000000000000" pitchFamily="2" charset="-79"/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19" name="Текст 11">
            <a:extLst>
              <a:ext uri="{FF2B5EF4-FFF2-40B4-BE49-F238E27FC236}">
                <a16:creationId xmlns:a16="http://schemas.microsoft.com/office/drawing/2014/main" id="{93C546DF-0D8F-4DC7-AA00-6A246395CAC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71475" y="365125"/>
            <a:ext cx="6051550" cy="289630"/>
          </a:xfrm>
        </p:spPr>
        <p:txBody>
          <a:bodyPr lIns="0" rIns="0">
            <a:noAutofit/>
          </a:bodyPr>
          <a:lstStyle>
            <a:lvl1pPr marL="0" indent="0">
              <a:buNone/>
              <a:defRPr sz="1400">
                <a:solidFill>
                  <a:srgbClr val="9BCEE5"/>
                </a:solidFill>
                <a:latin typeface="Rubik Light" panose="00000400000000000000" pitchFamily="2" charset="-79"/>
                <a:ea typeface="Open Sans Light" panose="020B0306030504020204" pitchFamily="34" charset="0"/>
                <a:cs typeface="Rubik Light" panose="00000400000000000000" pitchFamily="2" charset="-79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Объект 2">
            <a:extLst>
              <a:ext uri="{FF2B5EF4-FFF2-40B4-BE49-F238E27FC236}">
                <a16:creationId xmlns:a16="http://schemas.microsoft.com/office/drawing/2014/main" id="{1F2B9F81-BC9B-4CC8-B7EC-56ADF9DFD5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475" y="1524000"/>
            <a:ext cx="9258513" cy="4965699"/>
          </a:xfrm>
        </p:spPr>
        <p:txBody>
          <a:bodyPr lIns="0" rIns="0" anchor="ctr" anchorCtr="0">
            <a:normAutofit/>
          </a:bodyPr>
          <a:lstStyle>
            <a:lvl1pPr marL="177800" indent="-177800">
              <a:lnSpc>
                <a:spcPct val="110000"/>
              </a:lnSpc>
              <a:spcBef>
                <a:spcPts val="0"/>
              </a:spcBef>
              <a:spcAft>
                <a:spcPts val="1600"/>
              </a:spcAft>
              <a:buClr>
                <a:srgbClr val="D4EAF4"/>
              </a:buClr>
              <a:buSzPct val="85000"/>
              <a:buFont typeface="Rubik Light" panose="00000400000000000000" pitchFamily="2" charset="-79"/>
              <a:buChar char="›"/>
              <a:defRPr sz="2000">
                <a:solidFill>
                  <a:schemeClr val="bg1"/>
                </a:solidFill>
                <a:latin typeface="Rubik Light" panose="00000400000000000000" pitchFamily="2" charset="-79"/>
                <a:ea typeface="Open Sans Light" panose="020B0306030504020204" pitchFamily="34" charset="0"/>
                <a:cs typeface="Rubik Light" panose="00000400000000000000" pitchFamily="2" charset="-79"/>
              </a:defRPr>
            </a:lvl1pPr>
            <a:lvl2pPr marL="177800" indent="-177800">
              <a:lnSpc>
                <a:spcPct val="110000"/>
              </a:lnSpc>
              <a:spcBef>
                <a:spcPts val="0"/>
              </a:spcBef>
              <a:spcAft>
                <a:spcPts val="1600"/>
              </a:spcAft>
              <a:buClr>
                <a:srgbClr val="D4EAF4"/>
              </a:buClr>
              <a:buSzPct val="85000"/>
              <a:buFont typeface="Rubik Light" panose="00000400000000000000" pitchFamily="2" charset="-79"/>
              <a:buChar char="›"/>
              <a:defRPr sz="1800">
                <a:solidFill>
                  <a:schemeClr val="bg1"/>
                </a:solidFill>
                <a:latin typeface="Rubik Light" panose="00000400000000000000" pitchFamily="2" charset="-79"/>
                <a:ea typeface="Open Sans Light" panose="020B0306030504020204" pitchFamily="34" charset="0"/>
                <a:cs typeface="Rubik Light" panose="00000400000000000000" pitchFamily="2" charset="-79"/>
              </a:defRPr>
            </a:lvl2pPr>
            <a:lvl3pPr marL="177800" indent="-177800">
              <a:lnSpc>
                <a:spcPct val="110000"/>
              </a:lnSpc>
              <a:spcBef>
                <a:spcPts val="0"/>
              </a:spcBef>
              <a:spcAft>
                <a:spcPts val="1600"/>
              </a:spcAft>
              <a:buClr>
                <a:srgbClr val="D4EAF4"/>
              </a:buClr>
              <a:buSzPct val="85000"/>
              <a:buFont typeface="Rubik Light" panose="00000400000000000000" pitchFamily="2" charset="-79"/>
              <a:buChar char="›"/>
              <a:defRPr sz="1600">
                <a:solidFill>
                  <a:schemeClr val="bg1"/>
                </a:solidFill>
                <a:latin typeface="Rubik Light" panose="00000400000000000000" pitchFamily="2" charset="-79"/>
                <a:ea typeface="Open Sans Light" panose="020B0306030504020204" pitchFamily="34" charset="0"/>
                <a:cs typeface="Rubik Light" panose="00000400000000000000" pitchFamily="2" charset="-79"/>
              </a:defRPr>
            </a:lvl3pPr>
            <a:lvl4pPr marL="177800" indent="-177800">
              <a:lnSpc>
                <a:spcPct val="110000"/>
              </a:lnSpc>
              <a:spcBef>
                <a:spcPts val="0"/>
              </a:spcBef>
              <a:spcAft>
                <a:spcPts val="1600"/>
              </a:spcAft>
              <a:buClr>
                <a:srgbClr val="D4EAF4"/>
              </a:buClr>
              <a:buSzPct val="85000"/>
              <a:buFont typeface="Rubik Light" panose="00000400000000000000" pitchFamily="2" charset="-79"/>
              <a:buChar char="›"/>
              <a:defRPr sz="1400">
                <a:solidFill>
                  <a:schemeClr val="bg1"/>
                </a:solidFill>
                <a:latin typeface="Rubik Light" panose="00000400000000000000" pitchFamily="2" charset="-79"/>
                <a:ea typeface="Open Sans Light" panose="020B0306030504020204" pitchFamily="34" charset="0"/>
                <a:cs typeface="Rubik Light" panose="00000400000000000000" pitchFamily="2" charset="-79"/>
              </a:defRPr>
            </a:lvl4pPr>
            <a:lvl5pPr marL="177800" indent="-177800">
              <a:defRPr sz="1400">
                <a:latin typeface="Rubik Light" panose="00000400000000000000" pitchFamily="2" charset="-79"/>
                <a:cs typeface="Rubik Light" panose="00000400000000000000" pitchFamily="2" charset="-79"/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3037144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: фигура 6">
            <a:extLst>
              <a:ext uri="{FF2B5EF4-FFF2-40B4-BE49-F238E27FC236}">
                <a16:creationId xmlns:a16="http://schemas.microsoft.com/office/drawing/2014/main" id="{F1FB311B-938A-4441-A91E-168E2E9ABA69}"/>
              </a:ext>
            </a:extLst>
          </p:cNvPr>
          <p:cNvSpPr/>
          <p:nvPr userDrawn="1"/>
        </p:nvSpPr>
        <p:spPr>
          <a:xfrm>
            <a:off x="2938902" y="-1233"/>
            <a:ext cx="9258513" cy="6865228"/>
          </a:xfrm>
          <a:custGeom>
            <a:avLst/>
            <a:gdLst>
              <a:gd name="connsiteX0" fmla="*/ 4005943 w 4818743"/>
              <a:gd name="connsiteY0" fmla="*/ 0 h 6908800"/>
              <a:gd name="connsiteX1" fmla="*/ 4818743 w 4818743"/>
              <a:gd name="connsiteY1" fmla="*/ 0 h 6908800"/>
              <a:gd name="connsiteX2" fmla="*/ 4818743 w 4818743"/>
              <a:gd name="connsiteY2" fmla="*/ 6908800 h 6908800"/>
              <a:gd name="connsiteX3" fmla="*/ 0 w 4818743"/>
              <a:gd name="connsiteY3" fmla="*/ 6908800 h 6908800"/>
              <a:gd name="connsiteX4" fmla="*/ 4005943 w 4818743"/>
              <a:gd name="connsiteY4" fmla="*/ 0 h 6908800"/>
              <a:gd name="connsiteX0" fmla="*/ 4005943 w 9993171"/>
              <a:gd name="connsiteY0" fmla="*/ 10838 h 6919638"/>
              <a:gd name="connsiteX1" fmla="*/ 9993171 w 9993171"/>
              <a:gd name="connsiteY1" fmla="*/ 0 h 6919638"/>
              <a:gd name="connsiteX2" fmla="*/ 4818743 w 9993171"/>
              <a:gd name="connsiteY2" fmla="*/ 6919638 h 6919638"/>
              <a:gd name="connsiteX3" fmla="*/ 0 w 9993171"/>
              <a:gd name="connsiteY3" fmla="*/ 6919638 h 6919638"/>
              <a:gd name="connsiteX4" fmla="*/ 4005943 w 9993171"/>
              <a:gd name="connsiteY4" fmla="*/ 10838 h 6919638"/>
              <a:gd name="connsiteX0" fmla="*/ 4005943 w 9993171"/>
              <a:gd name="connsiteY0" fmla="*/ 10838 h 6930475"/>
              <a:gd name="connsiteX1" fmla="*/ 9993171 w 9993171"/>
              <a:gd name="connsiteY1" fmla="*/ 0 h 6930475"/>
              <a:gd name="connsiteX2" fmla="*/ 9982413 w 9993171"/>
              <a:gd name="connsiteY2" fmla="*/ 6930475 h 6930475"/>
              <a:gd name="connsiteX3" fmla="*/ 0 w 9993171"/>
              <a:gd name="connsiteY3" fmla="*/ 6919638 h 6930475"/>
              <a:gd name="connsiteX4" fmla="*/ 4005943 w 9993171"/>
              <a:gd name="connsiteY4" fmla="*/ 10838 h 6930475"/>
              <a:gd name="connsiteX0" fmla="*/ 4005943 w 9982413"/>
              <a:gd name="connsiteY0" fmla="*/ 0 h 6919637"/>
              <a:gd name="connsiteX1" fmla="*/ 8754921 w 9982413"/>
              <a:gd name="connsiteY1" fmla="*/ 181073 h 6919637"/>
              <a:gd name="connsiteX2" fmla="*/ 9982413 w 9982413"/>
              <a:gd name="connsiteY2" fmla="*/ 6919637 h 6919637"/>
              <a:gd name="connsiteX3" fmla="*/ 0 w 9982413"/>
              <a:gd name="connsiteY3" fmla="*/ 6908800 h 6919637"/>
              <a:gd name="connsiteX4" fmla="*/ 4005943 w 9982413"/>
              <a:gd name="connsiteY4" fmla="*/ 0 h 6919637"/>
              <a:gd name="connsiteX0" fmla="*/ 4005943 w 9982413"/>
              <a:gd name="connsiteY0" fmla="*/ 1242 h 6920879"/>
              <a:gd name="connsiteX1" fmla="*/ 9250221 w 9982413"/>
              <a:gd name="connsiteY1" fmla="*/ 0 h 6920879"/>
              <a:gd name="connsiteX2" fmla="*/ 9982413 w 9982413"/>
              <a:gd name="connsiteY2" fmla="*/ 6920879 h 6920879"/>
              <a:gd name="connsiteX3" fmla="*/ 0 w 9982413"/>
              <a:gd name="connsiteY3" fmla="*/ 6910042 h 6920879"/>
              <a:gd name="connsiteX4" fmla="*/ 4005943 w 9982413"/>
              <a:gd name="connsiteY4" fmla="*/ 1242 h 6920879"/>
              <a:gd name="connsiteX0" fmla="*/ 4005943 w 9250221"/>
              <a:gd name="connsiteY0" fmla="*/ 1242 h 6920879"/>
              <a:gd name="connsiteX1" fmla="*/ 9250221 w 9250221"/>
              <a:gd name="connsiteY1" fmla="*/ 0 h 6920879"/>
              <a:gd name="connsiteX2" fmla="*/ 8706063 w 9250221"/>
              <a:gd name="connsiteY2" fmla="*/ 6920879 h 6920879"/>
              <a:gd name="connsiteX3" fmla="*/ 0 w 9250221"/>
              <a:gd name="connsiteY3" fmla="*/ 6910042 h 6920879"/>
              <a:gd name="connsiteX4" fmla="*/ 4005943 w 9250221"/>
              <a:gd name="connsiteY4" fmla="*/ 1242 h 6920879"/>
              <a:gd name="connsiteX0" fmla="*/ 4005943 w 9258513"/>
              <a:gd name="connsiteY0" fmla="*/ 1242 h 6916082"/>
              <a:gd name="connsiteX1" fmla="*/ 9250221 w 9258513"/>
              <a:gd name="connsiteY1" fmla="*/ 0 h 6916082"/>
              <a:gd name="connsiteX2" fmla="*/ 9258513 w 9258513"/>
              <a:gd name="connsiteY2" fmla="*/ 6916082 h 6916082"/>
              <a:gd name="connsiteX3" fmla="*/ 0 w 9258513"/>
              <a:gd name="connsiteY3" fmla="*/ 6910042 h 6916082"/>
              <a:gd name="connsiteX4" fmla="*/ 4005943 w 9258513"/>
              <a:gd name="connsiteY4" fmla="*/ 1242 h 6916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58513" h="6916082">
                <a:moveTo>
                  <a:pt x="4005943" y="1242"/>
                </a:moveTo>
                <a:lnTo>
                  <a:pt x="9250221" y="0"/>
                </a:lnTo>
                <a:lnTo>
                  <a:pt x="9258513" y="6916082"/>
                </a:lnTo>
                <a:lnTo>
                  <a:pt x="0" y="6910042"/>
                </a:lnTo>
                <a:lnTo>
                  <a:pt x="4005943" y="1242"/>
                </a:lnTo>
                <a:close/>
              </a:path>
            </a:pathLst>
          </a:custGeom>
          <a:solidFill>
            <a:srgbClr val="ECF8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Rubik Light" panose="00000400000000000000" pitchFamily="2" charset="-79"/>
            </a:endParaRPr>
          </a:p>
        </p:txBody>
      </p:sp>
      <p:sp>
        <p:nvSpPr>
          <p:cNvPr id="11" name="Объект 2">
            <a:extLst>
              <a:ext uri="{FF2B5EF4-FFF2-40B4-BE49-F238E27FC236}">
                <a16:creationId xmlns:a16="http://schemas.microsoft.com/office/drawing/2014/main" id="{777FCB20-FA65-4106-8F88-BAA539B02A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476" y="1524000"/>
            <a:ext cx="5576652" cy="4965699"/>
          </a:xfrm>
        </p:spPr>
        <p:txBody>
          <a:bodyPr lIns="0" rIns="0" anchor="ctr" anchorCtr="0">
            <a:normAutofit/>
          </a:bodyPr>
          <a:lstStyle>
            <a:lvl1pPr marL="177800" indent="-177800">
              <a:lnSpc>
                <a:spcPct val="110000"/>
              </a:lnSpc>
              <a:spcAft>
                <a:spcPts val="1600"/>
              </a:spcAft>
              <a:buClr>
                <a:srgbClr val="0083CD"/>
              </a:buClr>
              <a:buSzPct val="85000"/>
              <a:buFont typeface="Rubik Light" panose="00000400000000000000" pitchFamily="2" charset="-79"/>
              <a:buChar char="›"/>
              <a:defRPr sz="2000">
                <a:latin typeface="Rubik Light" panose="00000400000000000000" pitchFamily="2" charset="-79"/>
                <a:ea typeface="Open Sans Light" panose="020B0306030504020204" pitchFamily="34" charset="0"/>
                <a:cs typeface="Rubik Light" panose="00000400000000000000" pitchFamily="2" charset="-79"/>
              </a:defRPr>
            </a:lvl1pPr>
            <a:lvl2pPr marL="177800" indent="-177800">
              <a:lnSpc>
                <a:spcPct val="110000"/>
              </a:lnSpc>
              <a:spcAft>
                <a:spcPts val="1600"/>
              </a:spcAft>
              <a:buClr>
                <a:srgbClr val="0083CD"/>
              </a:buClr>
              <a:buSzPct val="85000"/>
              <a:buFont typeface="Rubik Light" panose="00000400000000000000" pitchFamily="2" charset="-79"/>
              <a:buChar char="›"/>
              <a:defRPr sz="1800">
                <a:latin typeface="Rubik Light" panose="00000400000000000000" pitchFamily="2" charset="-79"/>
                <a:ea typeface="Open Sans Light" panose="020B0306030504020204" pitchFamily="34" charset="0"/>
                <a:cs typeface="Rubik Light" panose="00000400000000000000" pitchFamily="2" charset="-79"/>
              </a:defRPr>
            </a:lvl2pPr>
            <a:lvl3pPr marL="177800" indent="-177800">
              <a:lnSpc>
                <a:spcPct val="110000"/>
              </a:lnSpc>
              <a:spcAft>
                <a:spcPts val="1600"/>
              </a:spcAft>
              <a:buClr>
                <a:srgbClr val="0083CD"/>
              </a:buClr>
              <a:buSzPct val="85000"/>
              <a:buFont typeface="Rubik Light" panose="00000400000000000000" pitchFamily="2" charset="-79"/>
              <a:buChar char="›"/>
              <a:defRPr sz="1600">
                <a:latin typeface="Rubik Light" panose="00000400000000000000" pitchFamily="2" charset="-79"/>
                <a:ea typeface="Open Sans Light" panose="020B0306030504020204" pitchFamily="34" charset="0"/>
                <a:cs typeface="Rubik Light" panose="00000400000000000000" pitchFamily="2" charset="-79"/>
              </a:defRPr>
            </a:lvl3pPr>
            <a:lvl4pPr marL="177800" indent="-177800">
              <a:lnSpc>
                <a:spcPct val="110000"/>
              </a:lnSpc>
              <a:spcAft>
                <a:spcPts val="1600"/>
              </a:spcAft>
              <a:buClr>
                <a:srgbClr val="0083CD"/>
              </a:buClr>
              <a:buSzPct val="85000"/>
              <a:buFont typeface="Rubik Light" panose="00000400000000000000" pitchFamily="2" charset="-79"/>
              <a:buChar char="›"/>
              <a:defRPr sz="1400">
                <a:latin typeface="Rubik Light" panose="00000400000000000000" pitchFamily="2" charset="-79"/>
                <a:ea typeface="Open Sans Light" panose="020B0306030504020204" pitchFamily="34" charset="0"/>
                <a:cs typeface="Rubik Light" panose="00000400000000000000" pitchFamily="2" charset="-79"/>
              </a:defRPr>
            </a:lvl4pPr>
            <a:lvl5pPr marL="177800" indent="-177800">
              <a:defRPr sz="1400">
                <a:latin typeface="Rubik Light" panose="00000400000000000000" pitchFamily="2" charset="-79"/>
                <a:cs typeface="Rubik Light" panose="00000400000000000000" pitchFamily="2" charset="-79"/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</p:txBody>
      </p:sp>
      <p:sp>
        <p:nvSpPr>
          <p:cNvPr id="9" name="Объект 2">
            <a:extLst>
              <a:ext uri="{FF2B5EF4-FFF2-40B4-BE49-F238E27FC236}">
                <a16:creationId xmlns:a16="http://schemas.microsoft.com/office/drawing/2014/main" id="{2A88553D-9955-4D84-8223-4D9F61353C6D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6243872" y="1523999"/>
            <a:ext cx="5576652" cy="4965699"/>
          </a:xfrm>
        </p:spPr>
        <p:txBody>
          <a:bodyPr lIns="0" rIns="0" anchor="ctr" anchorCtr="0">
            <a:normAutofit/>
          </a:bodyPr>
          <a:lstStyle>
            <a:lvl1pPr marL="177800" indent="-177800">
              <a:lnSpc>
                <a:spcPct val="110000"/>
              </a:lnSpc>
              <a:spcAft>
                <a:spcPts val="1600"/>
              </a:spcAft>
              <a:buClr>
                <a:srgbClr val="0083CD"/>
              </a:buClr>
              <a:buSzPct val="85000"/>
              <a:buFont typeface="Rubik Light" panose="00000400000000000000" pitchFamily="2" charset="-79"/>
              <a:buChar char="›"/>
              <a:defRPr sz="2000">
                <a:latin typeface="Rubik Light" panose="00000400000000000000" pitchFamily="2" charset="-79"/>
                <a:ea typeface="Open Sans Light" panose="020B0306030504020204" pitchFamily="34" charset="0"/>
                <a:cs typeface="Rubik Light" panose="00000400000000000000" pitchFamily="2" charset="-79"/>
              </a:defRPr>
            </a:lvl1pPr>
            <a:lvl2pPr marL="177800" indent="-177800">
              <a:lnSpc>
                <a:spcPct val="110000"/>
              </a:lnSpc>
              <a:spcAft>
                <a:spcPts val="1600"/>
              </a:spcAft>
              <a:buClr>
                <a:srgbClr val="0083CD"/>
              </a:buClr>
              <a:buSzPct val="85000"/>
              <a:buFont typeface="Rubik Light" panose="00000400000000000000" pitchFamily="2" charset="-79"/>
              <a:buChar char="›"/>
              <a:defRPr sz="1800">
                <a:latin typeface="Rubik Light" panose="00000400000000000000" pitchFamily="2" charset="-79"/>
                <a:ea typeface="Open Sans Light" panose="020B0306030504020204" pitchFamily="34" charset="0"/>
                <a:cs typeface="Rubik Light" panose="00000400000000000000" pitchFamily="2" charset="-79"/>
              </a:defRPr>
            </a:lvl2pPr>
            <a:lvl3pPr marL="177800" indent="-177800">
              <a:lnSpc>
                <a:spcPct val="110000"/>
              </a:lnSpc>
              <a:spcAft>
                <a:spcPts val="1600"/>
              </a:spcAft>
              <a:buClr>
                <a:srgbClr val="0083CD"/>
              </a:buClr>
              <a:buSzPct val="85000"/>
              <a:buFont typeface="Rubik Light" panose="00000400000000000000" pitchFamily="2" charset="-79"/>
              <a:buChar char="›"/>
              <a:defRPr sz="1600">
                <a:latin typeface="Rubik Light" panose="00000400000000000000" pitchFamily="2" charset="-79"/>
                <a:ea typeface="Open Sans Light" panose="020B0306030504020204" pitchFamily="34" charset="0"/>
                <a:cs typeface="Rubik Light" panose="00000400000000000000" pitchFamily="2" charset="-79"/>
              </a:defRPr>
            </a:lvl3pPr>
            <a:lvl4pPr marL="177800" indent="-177800">
              <a:lnSpc>
                <a:spcPct val="110000"/>
              </a:lnSpc>
              <a:spcAft>
                <a:spcPts val="1600"/>
              </a:spcAft>
              <a:buClr>
                <a:srgbClr val="0083CD"/>
              </a:buClr>
              <a:buSzPct val="85000"/>
              <a:buFont typeface="Rubik Light" panose="00000400000000000000" pitchFamily="2" charset="-79"/>
              <a:buChar char="›"/>
              <a:defRPr sz="1400">
                <a:latin typeface="Rubik Light" panose="00000400000000000000" pitchFamily="2" charset="-79"/>
                <a:ea typeface="Open Sans Light" panose="020B0306030504020204" pitchFamily="34" charset="0"/>
                <a:cs typeface="Rubik Light" panose="00000400000000000000" pitchFamily="2" charset="-79"/>
              </a:defRPr>
            </a:lvl4pPr>
            <a:lvl5pPr marL="177800" indent="-177800">
              <a:defRPr sz="1400">
                <a:latin typeface="Rubik Light" panose="00000400000000000000" pitchFamily="2" charset="-79"/>
                <a:cs typeface="Rubik Light" panose="00000400000000000000" pitchFamily="2" charset="-79"/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</p:txBody>
      </p:sp>
      <p:sp>
        <p:nvSpPr>
          <p:cNvPr id="16" name="Заголовок 1">
            <a:extLst>
              <a:ext uri="{FF2B5EF4-FFF2-40B4-BE49-F238E27FC236}">
                <a16:creationId xmlns:a16="http://schemas.microsoft.com/office/drawing/2014/main" id="{7E1AE138-B5BC-4471-8950-C381C261F2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475" y="654755"/>
            <a:ext cx="10982325" cy="386645"/>
          </a:xfrm>
        </p:spPr>
        <p:txBody>
          <a:bodyPr lIns="0" rIns="0">
            <a:normAutofit/>
          </a:bodyPr>
          <a:lstStyle>
            <a:lvl1pPr>
              <a:defRPr sz="2400">
                <a:solidFill>
                  <a:srgbClr val="065B90"/>
                </a:solidFill>
                <a:latin typeface="Rubik Bold" panose="00000800000000000000" pitchFamily="2" charset="-79"/>
                <a:ea typeface="Open Sans Extrabold" panose="020B0906030804020204" pitchFamily="34" charset="0"/>
                <a:cs typeface="Rubik Bold" panose="00000800000000000000" pitchFamily="2" charset="-79"/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17" name="Текст 11">
            <a:extLst>
              <a:ext uri="{FF2B5EF4-FFF2-40B4-BE49-F238E27FC236}">
                <a16:creationId xmlns:a16="http://schemas.microsoft.com/office/drawing/2014/main" id="{F0C26A90-8BA2-4D01-99A1-4954D2B788C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71475" y="365125"/>
            <a:ext cx="6051550" cy="289630"/>
          </a:xfrm>
        </p:spPr>
        <p:txBody>
          <a:bodyPr lIns="0" rIns="0">
            <a:noAutofit/>
          </a:bodyPr>
          <a:lstStyle>
            <a:lvl1pPr marL="0" indent="0">
              <a:buNone/>
              <a:defRPr sz="1400">
                <a:solidFill>
                  <a:srgbClr val="8A929C"/>
                </a:solidFill>
                <a:latin typeface="Rubik Light" panose="00000400000000000000" pitchFamily="2" charset="-79"/>
                <a:ea typeface="Open Sans Light" panose="020B0306030504020204" pitchFamily="34" charset="0"/>
                <a:cs typeface="Rubik Light" panose="00000400000000000000" pitchFamily="2" charset="-79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9671835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олилиния: фигура 7">
            <a:extLst>
              <a:ext uri="{FF2B5EF4-FFF2-40B4-BE49-F238E27FC236}">
                <a16:creationId xmlns:a16="http://schemas.microsoft.com/office/drawing/2014/main" id="{AC9A1EBD-1A0A-4DF4-878A-492A13D93D4A}"/>
              </a:ext>
            </a:extLst>
          </p:cNvPr>
          <p:cNvSpPr/>
          <p:nvPr userDrawn="1"/>
        </p:nvSpPr>
        <p:spPr>
          <a:xfrm>
            <a:off x="3614852" y="-7228"/>
            <a:ext cx="8577148" cy="6865228"/>
          </a:xfrm>
          <a:custGeom>
            <a:avLst/>
            <a:gdLst>
              <a:gd name="connsiteX0" fmla="*/ 4005943 w 4818743"/>
              <a:gd name="connsiteY0" fmla="*/ 0 h 6908800"/>
              <a:gd name="connsiteX1" fmla="*/ 4818743 w 4818743"/>
              <a:gd name="connsiteY1" fmla="*/ 0 h 6908800"/>
              <a:gd name="connsiteX2" fmla="*/ 4818743 w 4818743"/>
              <a:gd name="connsiteY2" fmla="*/ 6908800 h 6908800"/>
              <a:gd name="connsiteX3" fmla="*/ 0 w 4818743"/>
              <a:gd name="connsiteY3" fmla="*/ 6908800 h 6908800"/>
              <a:gd name="connsiteX4" fmla="*/ 4005943 w 4818743"/>
              <a:gd name="connsiteY4" fmla="*/ 0 h 6908800"/>
              <a:gd name="connsiteX0" fmla="*/ 4005943 w 9993171"/>
              <a:gd name="connsiteY0" fmla="*/ 10838 h 6919638"/>
              <a:gd name="connsiteX1" fmla="*/ 9993171 w 9993171"/>
              <a:gd name="connsiteY1" fmla="*/ 0 h 6919638"/>
              <a:gd name="connsiteX2" fmla="*/ 4818743 w 9993171"/>
              <a:gd name="connsiteY2" fmla="*/ 6919638 h 6919638"/>
              <a:gd name="connsiteX3" fmla="*/ 0 w 9993171"/>
              <a:gd name="connsiteY3" fmla="*/ 6919638 h 6919638"/>
              <a:gd name="connsiteX4" fmla="*/ 4005943 w 9993171"/>
              <a:gd name="connsiteY4" fmla="*/ 10838 h 6919638"/>
              <a:gd name="connsiteX0" fmla="*/ 4005943 w 9993171"/>
              <a:gd name="connsiteY0" fmla="*/ 10838 h 6930475"/>
              <a:gd name="connsiteX1" fmla="*/ 9993171 w 9993171"/>
              <a:gd name="connsiteY1" fmla="*/ 0 h 6930475"/>
              <a:gd name="connsiteX2" fmla="*/ 9982413 w 9993171"/>
              <a:gd name="connsiteY2" fmla="*/ 6930475 h 6930475"/>
              <a:gd name="connsiteX3" fmla="*/ 0 w 9993171"/>
              <a:gd name="connsiteY3" fmla="*/ 6919638 h 6930475"/>
              <a:gd name="connsiteX4" fmla="*/ 4005943 w 9993171"/>
              <a:gd name="connsiteY4" fmla="*/ 10838 h 6930475"/>
              <a:gd name="connsiteX0" fmla="*/ 4005943 w 9982413"/>
              <a:gd name="connsiteY0" fmla="*/ 0 h 6919637"/>
              <a:gd name="connsiteX1" fmla="*/ 8754921 w 9982413"/>
              <a:gd name="connsiteY1" fmla="*/ 181073 h 6919637"/>
              <a:gd name="connsiteX2" fmla="*/ 9982413 w 9982413"/>
              <a:gd name="connsiteY2" fmla="*/ 6919637 h 6919637"/>
              <a:gd name="connsiteX3" fmla="*/ 0 w 9982413"/>
              <a:gd name="connsiteY3" fmla="*/ 6908800 h 6919637"/>
              <a:gd name="connsiteX4" fmla="*/ 4005943 w 9982413"/>
              <a:gd name="connsiteY4" fmla="*/ 0 h 6919637"/>
              <a:gd name="connsiteX0" fmla="*/ 4005943 w 9982413"/>
              <a:gd name="connsiteY0" fmla="*/ 1242 h 6920879"/>
              <a:gd name="connsiteX1" fmla="*/ 9250221 w 9982413"/>
              <a:gd name="connsiteY1" fmla="*/ 0 h 6920879"/>
              <a:gd name="connsiteX2" fmla="*/ 9982413 w 9982413"/>
              <a:gd name="connsiteY2" fmla="*/ 6920879 h 6920879"/>
              <a:gd name="connsiteX3" fmla="*/ 0 w 9982413"/>
              <a:gd name="connsiteY3" fmla="*/ 6910042 h 6920879"/>
              <a:gd name="connsiteX4" fmla="*/ 4005943 w 9982413"/>
              <a:gd name="connsiteY4" fmla="*/ 1242 h 6920879"/>
              <a:gd name="connsiteX0" fmla="*/ 4005943 w 9250221"/>
              <a:gd name="connsiteY0" fmla="*/ 1242 h 6920879"/>
              <a:gd name="connsiteX1" fmla="*/ 9250221 w 9250221"/>
              <a:gd name="connsiteY1" fmla="*/ 0 h 6920879"/>
              <a:gd name="connsiteX2" fmla="*/ 8706063 w 9250221"/>
              <a:gd name="connsiteY2" fmla="*/ 6920879 h 6920879"/>
              <a:gd name="connsiteX3" fmla="*/ 0 w 9250221"/>
              <a:gd name="connsiteY3" fmla="*/ 6910042 h 6920879"/>
              <a:gd name="connsiteX4" fmla="*/ 4005943 w 9250221"/>
              <a:gd name="connsiteY4" fmla="*/ 1242 h 6920879"/>
              <a:gd name="connsiteX0" fmla="*/ 4005943 w 9258513"/>
              <a:gd name="connsiteY0" fmla="*/ 1242 h 6916082"/>
              <a:gd name="connsiteX1" fmla="*/ 9250221 w 9258513"/>
              <a:gd name="connsiteY1" fmla="*/ 0 h 6916082"/>
              <a:gd name="connsiteX2" fmla="*/ 9258513 w 9258513"/>
              <a:gd name="connsiteY2" fmla="*/ 6916082 h 6916082"/>
              <a:gd name="connsiteX3" fmla="*/ 0 w 9258513"/>
              <a:gd name="connsiteY3" fmla="*/ 6910042 h 6916082"/>
              <a:gd name="connsiteX4" fmla="*/ 4005943 w 9258513"/>
              <a:gd name="connsiteY4" fmla="*/ 1242 h 6916082"/>
              <a:gd name="connsiteX0" fmla="*/ 4005943 w 9258513"/>
              <a:gd name="connsiteY0" fmla="*/ 0 h 6914840"/>
              <a:gd name="connsiteX1" fmla="*/ 8031021 w 9258513"/>
              <a:gd name="connsiteY1" fmla="*/ 11552 h 6914840"/>
              <a:gd name="connsiteX2" fmla="*/ 9258513 w 9258513"/>
              <a:gd name="connsiteY2" fmla="*/ 6914840 h 6914840"/>
              <a:gd name="connsiteX3" fmla="*/ 0 w 9258513"/>
              <a:gd name="connsiteY3" fmla="*/ 6908800 h 6914840"/>
              <a:gd name="connsiteX4" fmla="*/ 4005943 w 9258513"/>
              <a:gd name="connsiteY4" fmla="*/ 0 h 6914840"/>
              <a:gd name="connsiteX0" fmla="*/ 4005943 w 9258513"/>
              <a:gd name="connsiteY0" fmla="*/ 1242 h 6916082"/>
              <a:gd name="connsiteX1" fmla="*/ 8577121 w 9258513"/>
              <a:gd name="connsiteY1" fmla="*/ 0 h 6916082"/>
              <a:gd name="connsiteX2" fmla="*/ 9258513 w 9258513"/>
              <a:gd name="connsiteY2" fmla="*/ 6916082 h 6916082"/>
              <a:gd name="connsiteX3" fmla="*/ 0 w 9258513"/>
              <a:gd name="connsiteY3" fmla="*/ 6910042 h 6916082"/>
              <a:gd name="connsiteX4" fmla="*/ 4005943 w 9258513"/>
              <a:gd name="connsiteY4" fmla="*/ 1242 h 6916082"/>
              <a:gd name="connsiteX0" fmla="*/ 4005943 w 8577121"/>
              <a:gd name="connsiteY0" fmla="*/ 1242 h 6910042"/>
              <a:gd name="connsiteX1" fmla="*/ 8577121 w 8577121"/>
              <a:gd name="connsiteY1" fmla="*/ 0 h 6910042"/>
              <a:gd name="connsiteX2" fmla="*/ 8394913 w 8577121"/>
              <a:gd name="connsiteY2" fmla="*/ 6903288 h 6910042"/>
              <a:gd name="connsiteX3" fmla="*/ 0 w 8577121"/>
              <a:gd name="connsiteY3" fmla="*/ 6910042 h 6910042"/>
              <a:gd name="connsiteX4" fmla="*/ 4005943 w 8577121"/>
              <a:gd name="connsiteY4" fmla="*/ 1242 h 6910042"/>
              <a:gd name="connsiteX0" fmla="*/ 4005943 w 8577121"/>
              <a:gd name="connsiteY0" fmla="*/ 1242 h 6916082"/>
              <a:gd name="connsiteX1" fmla="*/ 8577121 w 8577121"/>
              <a:gd name="connsiteY1" fmla="*/ 0 h 6916082"/>
              <a:gd name="connsiteX2" fmla="*/ 8560013 w 8577121"/>
              <a:gd name="connsiteY2" fmla="*/ 6916082 h 6916082"/>
              <a:gd name="connsiteX3" fmla="*/ 0 w 8577121"/>
              <a:gd name="connsiteY3" fmla="*/ 6910042 h 6916082"/>
              <a:gd name="connsiteX4" fmla="*/ 4005943 w 8577121"/>
              <a:gd name="connsiteY4" fmla="*/ 1242 h 6916082"/>
              <a:gd name="connsiteX0" fmla="*/ 4005943 w 8577148"/>
              <a:gd name="connsiteY0" fmla="*/ 1242 h 6916082"/>
              <a:gd name="connsiteX1" fmla="*/ 8577121 w 8577148"/>
              <a:gd name="connsiteY1" fmla="*/ 0 h 6916082"/>
              <a:gd name="connsiteX2" fmla="*/ 8575253 w 8577148"/>
              <a:gd name="connsiteY2" fmla="*/ 6916082 h 6916082"/>
              <a:gd name="connsiteX3" fmla="*/ 0 w 8577148"/>
              <a:gd name="connsiteY3" fmla="*/ 6910042 h 6916082"/>
              <a:gd name="connsiteX4" fmla="*/ 4005943 w 8577148"/>
              <a:gd name="connsiteY4" fmla="*/ 1242 h 6916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77148" h="6916082">
                <a:moveTo>
                  <a:pt x="4005943" y="1242"/>
                </a:moveTo>
                <a:lnTo>
                  <a:pt x="8577121" y="0"/>
                </a:lnTo>
                <a:cubicBezTo>
                  <a:pt x="8571418" y="2305361"/>
                  <a:pt x="8580956" y="4610721"/>
                  <a:pt x="8575253" y="6916082"/>
                </a:cubicBezTo>
                <a:lnTo>
                  <a:pt x="0" y="6910042"/>
                </a:lnTo>
                <a:lnTo>
                  <a:pt x="4005943" y="1242"/>
                </a:lnTo>
                <a:close/>
              </a:path>
            </a:pathLst>
          </a:custGeom>
          <a:solidFill>
            <a:srgbClr val="1696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Rubik Light" panose="00000400000000000000" pitchFamily="2" charset="-79"/>
            </a:endParaRPr>
          </a:p>
        </p:txBody>
      </p:sp>
      <p:sp>
        <p:nvSpPr>
          <p:cNvPr id="11" name="Объект 2">
            <a:extLst>
              <a:ext uri="{FF2B5EF4-FFF2-40B4-BE49-F238E27FC236}">
                <a16:creationId xmlns:a16="http://schemas.microsoft.com/office/drawing/2014/main" id="{777FCB20-FA65-4106-8F88-BAA539B02A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476" y="1524000"/>
            <a:ext cx="5576652" cy="4965699"/>
          </a:xfrm>
        </p:spPr>
        <p:txBody>
          <a:bodyPr lIns="0" rIns="0" anchor="ctr" anchorCtr="0">
            <a:normAutofit/>
          </a:bodyPr>
          <a:lstStyle>
            <a:lvl1pPr marL="177800" indent="-177800">
              <a:lnSpc>
                <a:spcPct val="110000"/>
              </a:lnSpc>
              <a:spcAft>
                <a:spcPts val="1600"/>
              </a:spcAft>
              <a:buClr>
                <a:srgbClr val="0083CD"/>
              </a:buClr>
              <a:buSzPct val="85000"/>
              <a:buFont typeface="Rubik Light" panose="00000400000000000000" pitchFamily="2" charset="-79"/>
              <a:buChar char="›"/>
              <a:defRPr sz="2000">
                <a:latin typeface="Rubik Light" panose="00000400000000000000" pitchFamily="2" charset="-79"/>
                <a:ea typeface="Open Sans Light" panose="020B0306030504020204" pitchFamily="34" charset="0"/>
                <a:cs typeface="Rubik Light" panose="00000400000000000000" pitchFamily="2" charset="-79"/>
              </a:defRPr>
            </a:lvl1pPr>
            <a:lvl2pPr marL="177800" indent="-177800">
              <a:lnSpc>
                <a:spcPct val="110000"/>
              </a:lnSpc>
              <a:spcAft>
                <a:spcPts val="1600"/>
              </a:spcAft>
              <a:buClr>
                <a:srgbClr val="0083CD"/>
              </a:buClr>
              <a:buSzPct val="85000"/>
              <a:buFont typeface="Rubik Light" panose="00000400000000000000" pitchFamily="2" charset="-79"/>
              <a:buChar char="›"/>
              <a:defRPr sz="1800">
                <a:latin typeface="Rubik Light" panose="00000400000000000000" pitchFamily="2" charset="-79"/>
                <a:ea typeface="Open Sans Light" panose="020B0306030504020204" pitchFamily="34" charset="0"/>
                <a:cs typeface="Rubik Light" panose="00000400000000000000" pitchFamily="2" charset="-79"/>
              </a:defRPr>
            </a:lvl2pPr>
            <a:lvl3pPr marL="177800" indent="-177800">
              <a:lnSpc>
                <a:spcPct val="110000"/>
              </a:lnSpc>
              <a:spcAft>
                <a:spcPts val="1600"/>
              </a:spcAft>
              <a:buClr>
                <a:srgbClr val="0083CD"/>
              </a:buClr>
              <a:buSzPct val="85000"/>
              <a:buFont typeface="Rubik Light" panose="00000400000000000000" pitchFamily="2" charset="-79"/>
              <a:buChar char="›"/>
              <a:defRPr sz="1600">
                <a:latin typeface="Rubik Light" panose="00000400000000000000" pitchFamily="2" charset="-79"/>
                <a:ea typeface="Open Sans Light" panose="020B0306030504020204" pitchFamily="34" charset="0"/>
                <a:cs typeface="Rubik Light" panose="00000400000000000000" pitchFamily="2" charset="-79"/>
              </a:defRPr>
            </a:lvl3pPr>
            <a:lvl4pPr marL="177800" indent="-177800">
              <a:lnSpc>
                <a:spcPct val="110000"/>
              </a:lnSpc>
              <a:spcAft>
                <a:spcPts val="1600"/>
              </a:spcAft>
              <a:buClr>
                <a:srgbClr val="0083CD"/>
              </a:buClr>
              <a:buSzPct val="85000"/>
              <a:buFont typeface="Rubik Light" panose="00000400000000000000" pitchFamily="2" charset="-79"/>
              <a:buChar char="›"/>
              <a:defRPr sz="1400">
                <a:latin typeface="Rubik Light" panose="00000400000000000000" pitchFamily="2" charset="-79"/>
                <a:ea typeface="Open Sans Light" panose="020B0306030504020204" pitchFamily="34" charset="0"/>
                <a:cs typeface="Rubik Light" panose="00000400000000000000" pitchFamily="2" charset="-79"/>
              </a:defRPr>
            </a:lvl4pPr>
            <a:lvl5pPr marL="177800" indent="-177800">
              <a:defRPr sz="1400">
                <a:latin typeface="Rubik Light" panose="00000400000000000000" pitchFamily="2" charset="-79"/>
                <a:cs typeface="Rubik Light" panose="00000400000000000000" pitchFamily="2" charset="-79"/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</p:txBody>
      </p:sp>
      <p:sp>
        <p:nvSpPr>
          <p:cNvPr id="9" name="Объект 2">
            <a:extLst>
              <a:ext uri="{FF2B5EF4-FFF2-40B4-BE49-F238E27FC236}">
                <a16:creationId xmlns:a16="http://schemas.microsoft.com/office/drawing/2014/main" id="{2A88553D-9955-4D84-8223-4D9F61353C6D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6243872" y="1523999"/>
            <a:ext cx="5576652" cy="4965699"/>
          </a:xfrm>
        </p:spPr>
        <p:txBody>
          <a:bodyPr lIns="0" rIns="0" anchor="ctr" anchorCtr="0">
            <a:normAutofit/>
          </a:bodyPr>
          <a:lstStyle>
            <a:lvl1pPr marL="177800" indent="-177800">
              <a:lnSpc>
                <a:spcPct val="110000"/>
              </a:lnSpc>
              <a:spcAft>
                <a:spcPts val="1600"/>
              </a:spcAft>
              <a:buClr>
                <a:srgbClr val="0083CD"/>
              </a:buClr>
              <a:buSzPct val="85000"/>
              <a:buFont typeface="Rubik Light" panose="00000400000000000000" pitchFamily="2" charset="-79"/>
              <a:buChar char="›"/>
              <a:defRPr sz="2000">
                <a:solidFill>
                  <a:schemeClr val="bg1"/>
                </a:solidFill>
                <a:latin typeface="Rubik Light" panose="00000400000000000000" pitchFamily="2" charset="-79"/>
                <a:ea typeface="Open Sans Light" panose="020B0306030504020204" pitchFamily="34" charset="0"/>
                <a:cs typeface="Rubik Light" panose="00000400000000000000" pitchFamily="2" charset="-79"/>
              </a:defRPr>
            </a:lvl1pPr>
            <a:lvl2pPr marL="177800" indent="-177800">
              <a:lnSpc>
                <a:spcPct val="110000"/>
              </a:lnSpc>
              <a:spcAft>
                <a:spcPts val="1600"/>
              </a:spcAft>
              <a:buClr>
                <a:srgbClr val="0083CD"/>
              </a:buClr>
              <a:buSzPct val="85000"/>
              <a:buFont typeface="Rubik Light" panose="00000400000000000000" pitchFamily="2" charset="-79"/>
              <a:buChar char="›"/>
              <a:defRPr sz="1800">
                <a:solidFill>
                  <a:schemeClr val="bg1"/>
                </a:solidFill>
                <a:latin typeface="Rubik Light" panose="00000400000000000000" pitchFamily="2" charset="-79"/>
                <a:ea typeface="Open Sans Light" panose="020B0306030504020204" pitchFamily="34" charset="0"/>
                <a:cs typeface="Rubik Light" panose="00000400000000000000" pitchFamily="2" charset="-79"/>
              </a:defRPr>
            </a:lvl2pPr>
            <a:lvl3pPr marL="177800" indent="-177800">
              <a:lnSpc>
                <a:spcPct val="110000"/>
              </a:lnSpc>
              <a:spcAft>
                <a:spcPts val="1600"/>
              </a:spcAft>
              <a:buClr>
                <a:srgbClr val="0083CD"/>
              </a:buClr>
              <a:buSzPct val="85000"/>
              <a:buFont typeface="Rubik Light" panose="00000400000000000000" pitchFamily="2" charset="-79"/>
              <a:buChar char="›"/>
              <a:defRPr sz="1600">
                <a:solidFill>
                  <a:schemeClr val="bg1"/>
                </a:solidFill>
                <a:latin typeface="Rubik Light" panose="00000400000000000000" pitchFamily="2" charset="-79"/>
                <a:ea typeface="Open Sans Light" panose="020B0306030504020204" pitchFamily="34" charset="0"/>
                <a:cs typeface="Rubik Light" panose="00000400000000000000" pitchFamily="2" charset="-79"/>
              </a:defRPr>
            </a:lvl3pPr>
            <a:lvl4pPr marL="177800" indent="-177800">
              <a:lnSpc>
                <a:spcPct val="110000"/>
              </a:lnSpc>
              <a:spcAft>
                <a:spcPts val="1600"/>
              </a:spcAft>
              <a:buClr>
                <a:srgbClr val="0083CD"/>
              </a:buClr>
              <a:buSzPct val="85000"/>
              <a:buFont typeface="Rubik Light" panose="00000400000000000000" pitchFamily="2" charset="-79"/>
              <a:buChar char="›"/>
              <a:defRPr sz="1400">
                <a:solidFill>
                  <a:schemeClr val="bg1"/>
                </a:solidFill>
                <a:latin typeface="Rubik Light" panose="00000400000000000000" pitchFamily="2" charset="-79"/>
                <a:ea typeface="Open Sans Light" panose="020B0306030504020204" pitchFamily="34" charset="0"/>
                <a:cs typeface="Rubik Light" panose="00000400000000000000" pitchFamily="2" charset="-79"/>
              </a:defRPr>
            </a:lvl4pPr>
            <a:lvl5pPr marL="177800" indent="-177800">
              <a:defRPr sz="1400">
                <a:latin typeface="Rubik Light" panose="00000400000000000000" pitchFamily="2" charset="-79"/>
                <a:cs typeface="Rubik Light" panose="00000400000000000000" pitchFamily="2" charset="-79"/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</p:txBody>
      </p: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130256A4-E8DA-400E-A93D-D22B357C2E8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475" y="654755"/>
            <a:ext cx="10982325" cy="386645"/>
          </a:xfrm>
        </p:spPr>
        <p:txBody>
          <a:bodyPr lIns="0" rIns="0">
            <a:normAutofit/>
          </a:bodyPr>
          <a:lstStyle>
            <a:lvl1pPr>
              <a:defRPr sz="2400">
                <a:solidFill>
                  <a:srgbClr val="065B90"/>
                </a:solidFill>
                <a:latin typeface="Rubik Bold" panose="00000800000000000000" pitchFamily="2" charset="-79"/>
                <a:ea typeface="Open Sans Extrabold" panose="020B0906030804020204" pitchFamily="34" charset="0"/>
                <a:cs typeface="Rubik Bold" panose="00000800000000000000" pitchFamily="2" charset="-79"/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16" name="Текст 11">
            <a:extLst>
              <a:ext uri="{FF2B5EF4-FFF2-40B4-BE49-F238E27FC236}">
                <a16:creationId xmlns:a16="http://schemas.microsoft.com/office/drawing/2014/main" id="{226CEAF5-A993-40E2-97A3-865B8BD7B61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71475" y="365125"/>
            <a:ext cx="6051550" cy="289630"/>
          </a:xfrm>
        </p:spPr>
        <p:txBody>
          <a:bodyPr lIns="0" rIns="0">
            <a:noAutofit/>
          </a:bodyPr>
          <a:lstStyle>
            <a:lvl1pPr marL="0" indent="0">
              <a:buNone/>
              <a:defRPr sz="1400">
                <a:solidFill>
                  <a:srgbClr val="8A929C"/>
                </a:solidFill>
                <a:latin typeface="Rubik Light" panose="00000400000000000000" pitchFamily="2" charset="-79"/>
                <a:ea typeface="Open Sans Light" panose="020B0306030504020204" pitchFamily="34" charset="0"/>
                <a:cs typeface="Rubik Light" panose="00000400000000000000" pitchFamily="2" charset="-79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8566042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Заголовок и объект">
    <p:bg>
      <p:bgPr>
        <a:solidFill>
          <a:srgbClr val="0083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: фигура 6">
            <a:extLst>
              <a:ext uri="{FF2B5EF4-FFF2-40B4-BE49-F238E27FC236}">
                <a16:creationId xmlns:a16="http://schemas.microsoft.com/office/drawing/2014/main" id="{F1FB311B-938A-4441-A91E-168E2E9ABA69}"/>
              </a:ext>
            </a:extLst>
          </p:cNvPr>
          <p:cNvSpPr/>
          <p:nvPr userDrawn="1"/>
        </p:nvSpPr>
        <p:spPr>
          <a:xfrm>
            <a:off x="2938902" y="-1233"/>
            <a:ext cx="9258513" cy="6865228"/>
          </a:xfrm>
          <a:custGeom>
            <a:avLst/>
            <a:gdLst>
              <a:gd name="connsiteX0" fmla="*/ 4005943 w 4818743"/>
              <a:gd name="connsiteY0" fmla="*/ 0 h 6908800"/>
              <a:gd name="connsiteX1" fmla="*/ 4818743 w 4818743"/>
              <a:gd name="connsiteY1" fmla="*/ 0 h 6908800"/>
              <a:gd name="connsiteX2" fmla="*/ 4818743 w 4818743"/>
              <a:gd name="connsiteY2" fmla="*/ 6908800 h 6908800"/>
              <a:gd name="connsiteX3" fmla="*/ 0 w 4818743"/>
              <a:gd name="connsiteY3" fmla="*/ 6908800 h 6908800"/>
              <a:gd name="connsiteX4" fmla="*/ 4005943 w 4818743"/>
              <a:gd name="connsiteY4" fmla="*/ 0 h 6908800"/>
              <a:gd name="connsiteX0" fmla="*/ 4005943 w 9993171"/>
              <a:gd name="connsiteY0" fmla="*/ 10838 h 6919638"/>
              <a:gd name="connsiteX1" fmla="*/ 9993171 w 9993171"/>
              <a:gd name="connsiteY1" fmla="*/ 0 h 6919638"/>
              <a:gd name="connsiteX2" fmla="*/ 4818743 w 9993171"/>
              <a:gd name="connsiteY2" fmla="*/ 6919638 h 6919638"/>
              <a:gd name="connsiteX3" fmla="*/ 0 w 9993171"/>
              <a:gd name="connsiteY3" fmla="*/ 6919638 h 6919638"/>
              <a:gd name="connsiteX4" fmla="*/ 4005943 w 9993171"/>
              <a:gd name="connsiteY4" fmla="*/ 10838 h 6919638"/>
              <a:gd name="connsiteX0" fmla="*/ 4005943 w 9993171"/>
              <a:gd name="connsiteY0" fmla="*/ 10838 h 6930475"/>
              <a:gd name="connsiteX1" fmla="*/ 9993171 w 9993171"/>
              <a:gd name="connsiteY1" fmla="*/ 0 h 6930475"/>
              <a:gd name="connsiteX2" fmla="*/ 9982413 w 9993171"/>
              <a:gd name="connsiteY2" fmla="*/ 6930475 h 6930475"/>
              <a:gd name="connsiteX3" fmla="*/ 0 w 9993171"/>
              <a:gd name="connsiteY3" fmla="*/ 6919638 h 6930475"/>
              <a:gd name="connsiteX4" fmla="*/ 4005943 w 9993171"/>
              <a:gd name="connsiteY4" fmla="*/ 10838 h 6930475"/>
              <a:gd name="connsiteX0" fmla="*/ 4005943 w 9982413"/>
              <a:gd name="connsiteY0" fmla="*/ 0 h 6919637"/>
              <a:gd name="connsiteX1" fmla="*/ 8754921 w 9982413"/>
              <a:gd name="connsiteY1" fmla="*/ 181073 h 6919637"/>
              <a:gd name="connsiteX2" fmla="*/ 9982413 w 9982413"/>
              <a:gd name="connsiteY2" fmla="*/ 6919637 h 6919637"/>
              <a:gd name="connsiteX3" fmla="*/ 0 w 9982413"/>
              <a:gd name="connsiteY3" fmla="*/ 6908800 h 6919637"/>
              <a:gd name="connsiteX4" fmla="*/ 4005943 w 9982413"/>
              <a:gd name="connsiteY4" fmla="*/ 0 h 6919637"/>
              <a:gd name="connsiteX0" fmla="*/ 4005943 w 9982413"/>
              <a:gd name="connsiteY0" fmla="*/ 1242 h 6920879"/>
              <a:gd name="connsiteX1" fmla="*/ 9250221 w 9982413"/>
              <a:gd name="connsiteY1" fmla="*/ 0 h 6920879"/>
              <a:gd name="connsiteX2" fmla="*/ 9982413 w 9982413"/>
              <a:gd name="connsiteY2" fmla="*/ 6920879 h 6920879"/>
              <a:gd name="connsiteX3" fmla="*/ 0 w 9982413"/>
              <a:gd name="connsiteY3" fmla="*/ 6910042 h 6920879"/>
              <a:gd name="connsiteX4" fmla="*/ 4005943 w 9982413"/>
              <a:gd name="connsiteY4" fmla="*/ 1242 h 6920879"/>
              <a:gd name="connsiteX0" fmla="*/ 4005943 w 9250221"/>
              <a:gd name="connsiteY0" fmla="*/ 1242 h 6920879"/>
              <a:gd name="connsiteX1" fmla="*/ 9250221 w 9250221"/>
              <a:gd name="connsiteY1" fmla="*/ 0 h 6920879"/>
              <a:gd name="connsiteX2" fmla="*/ 8706063 w 9250221"/>
              <a:gd name="connsiteY2" fmla="*/ 6920879 h 6920879"/>
              <a:gd name="connsiteX3" fmla="*/ 0 w 9250221"/>
              <a:gd name="connsiteY3" fmla="*/ 6910042 h 6920879"/>
              <a:gd name="connsiteX4" fmla="*/ 4005943 w 9250221"/>
              <a:gd name="connsiteY4" fmla="*/ 1242 h 6920879"/>
              <a:gd name="connsiteX0" fmla="*/ 4005943 w 9258513"/>
              <a:gd name="connsiteY0" fmla="*/ 1242 h 6916082"/>
              <a:gd name="connsiteX1" fmla="*/ 9250221 w 9258513"/>
              <a:gd name="connsiteY1" fmla="*/ 0 h 6916082"/>
              <a:gd name="connsiteX2" fmla="*/ 9258513 w 9258513"/>
              <a:gd name="connsiteY2" fmla="*/ 6916082 h 6916082"/>
              <a:gd name="connsiteX3" fmla="*/ 0 w 9258513"/>
              <a:gd name="connsiteY3" fmla="*/ 6910042 h 6916082"/>
              <a:gd name="connsiteX4" fmla="*/ 4005943 w 9258513"/>
              <a:gd name="connsiteY4" fmla="*/ 1242 h 6916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58513" h="6916082">
                <a:moveTo>
                  <a:pt x="4005943" y="1242"/>
                </a:moveTo>
                <a:lnTo>
                  <a:pt x="9250221" y="0"/>
                </a:lnTo>
                <a:lnTo>
                  <a:pt x="9258513" y="6916082"/>
                </a:lnTo>
                <a:lnTo>
                  <a:pt x="0" y="6910042"/>
                </a:lnTo>
                <a:lnTo>
                  <a:pt x="4005943" y="1242"/>
                </a:lnTo>
                <a:close/>
              </a:path>
            </a:pathLst>
          </a:custGeom>
          <a:solidFill>
            <a:srgbClr val="1696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Rubik Light" panose="00000400000000000000" pitchFamily="2" charset="-79"/>
            </a:endParaRPr>
          </a:p>
        </p:txBody>
      </p:sp>
      <p:sp>
        <p:nvSpPr>
          <p:cNvPr id="11" name="Объект 4" hidden="1">
            <a:extLst>
              <a:ext uri="{FF2B5EF4-FFF2-40B4-BE49-F238E27FC236}">
                <a16:creationId xmlns:a16="http://schemas.microsoft.com/office/drawing/2014/main" id="{1E491537-CA9D-4C51-BE1C-330A21F872FA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371475" y="365125"/>
            <a:ext cx="6027914" cy="346075"/>
          </a:xfrm>
        </p:spPr>
        <p:txBody>
          <a:bodyPr lIns="0" tIns="46800" rIns="0" bIns="46800">
            <a:normAutofit/>
          </a:bodyPr>
          <a:lstStyle>
            <a:lvl1pPr marL="0" indent="0">
              <a:buNone/>
              <a:defRPr sz="2000" spc="0">
                <a:solidFill>
                  <a:srgbClr val="D4EAF4"/>
                </a:solidFill>
                <a:latin typeface="Rubik Light" panose="00000400000000000000" pitchFamily="2" charset="-79"/>
                <a:cs typeface="Rubik Light" panose="00000400000000000000" pitchFamily="2" charset="-79"/>
              </a:defRPr>
            </a:lvl1pPr>
            <a:lvl2pPr marL="457200" indent="0">
              <a:buNone/>
              <a:defRPr sz="2000" spc="0">
                <a:solidFill>
                  <a:srgbClr val="D4EAF4"/>
                </a:solidFill>
                <a:latin typeface="Rubik Light" panose="00000400000000000000" pitchFamily="2" charset="-79"/>
                <a:cs typeface="Rubik Light" panose="00000400000000000000" pitchFamily="2" charset="-79"/>
              </a:defRPr>
            </a:lvl2pPr>
          </a:lstStyle>
          <a:p>
            <a:pPr lvl="0"/>
            <a:r>
              <a:rPr lang="ru-RU"/>
              <a:t>ОБРАЗЕЦ ТЕКСТА</a:t>
            </a:r>
          </a:p>
          <a:p>
            <a:pPr lvl="1"/>
            <a:endParaRPr lang="ru-RU"/>
          </a:p>
        </p:txBody>
      </p:sp>
      <p:sp>
        <p:nvSpPr>
          <p:cNvPr id="8" name="Объект 2">
            <a:extLst>
              <a:ext uri="{FF2B5EF4-FFF2-40B4-BE49-F238E27FC236}">
                <a16:creationId xmlns:a16="http://schemas.microsoft.com/office/drawing/2014/main" id="{E507D0B2-7CA6-4EAE-A436-935D7EC71E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476" y="1524000"/>
            <a:ext cx="5576652" cy="4965699"/>
          </a:xfrm>
        </p:spPr>
        <p:txBody>
          <a:bodyPr lIns="0" rIns="0" anchor="ctr" anchorCtr="0">
            <a:normAutofit/>
          </a:bodyPr>
          <a:lstStyle>
            <a:lvl1pPr marL="177800" indent="-177800">
              <a:lnSpc>
                <a:spcPct val="110000"/>
              </a:lnSpc>
              <a:spcAft>
                <a:spcPts val="1600"/>
              </a:spcAft>
              <a:buClr>
                <a:srgbClr val="D4EAF4"/>
              </a:buClr>
              <a:buSzPct val="85000"/>
              <a:buFont typeface="Rubik Light" panose="00000400000000000000" pitchFamily="2" charset="-79"/>
              <a:buChar char="›"/>
              <a:defRPr sz="2000">
                <a:solidFill>
                  <a:schemeClr val="bg1"/>
                </a:solidFill>
                <a:latin typeface="Rubik Light" panose="00000400000000000000" pitchFamily="2" charset="-79"/>
                <a:ea typeface="Open Sans Light" panose="020B0306030504020204" pitchFamily="34" charset="0"/>
                <a:cs typeface="Rubik Light" panose="00000400000000000000" pitchFamily="2" charset="-79"/>
              </a:defRPr>
            </a:lvl1pPr>
            <a:lvl2pPr marL="177800" indent="-177800">
              <a:lnSpc>
                <a:spcPct val="110000"/>
              </a:lnSpc>
              <a:spcAft>
                <a:spcPts val="1600"/>
              </a:spcAft>
              <a:buClr>
                <a:srgbClr val="D4EAF4"/>
              </a:buClr>
              <a:buSzPct val="85000"/>
              <a:buFont typeface="Rubik Light" panose="00000400000000000000" pitchFamily="2" charset="-79"/>
              <a:buChar char="›"/>
              <a:defRPr sz="1800">
                <a:solidFill>
                  <a:schemeClr val="bg1"/>
                </a:solidFill>
                <a:latin typeface="Rubik Light" panose="00000400000000000000" pitchFamily="2" charset="-79"/>
                <a:ea typeface="Open Sans Light" panose="020B0306030504020204" pitchFamily="34" charset="0"/>
                <a:cs typeface="Rubik Light" panose="00000400000000000000" pitchFamily="2" charset="-79"/>
              </a:defRPr>
            </a:lvl2pPr>
            <a:lvl3pPr marL="177800" indent="-177800">
              <a:lnSpc>
                <a:spcPct val="110000"/>
              </a:lnSpc>
              <a:spcAft>
                <a:spcPts val="1600"/>
              </a:spcAft>
              <a:buClr>
                <a:srgbClr val="D4EAF4"/>
              </a:buClr>
              <a:buSzPct val="85000"/>
              <a:buFont typeface="Rubik Light" panose="00000400000000000000" pitchFamily="2" charset="-79"/>
              <a:buChar char="›"/>
              <a:defRPr sz="1600">
                <a:solidFill>
                  <a:schemeClr val="bg1"/>
                </a:solidFill>
                <a:latin typeface="Rubik Light" panose="00000400000000000000" pitchFamily="2" charset="-79"/>
                <a:ea typeface="Open Sans Light" panose="020B0306030504020204" pitchFamily="34" charset="0"/>
                <a:cs typeface="Rubik Light" panose="00000400000000000000" pitchFamily="2" charset="-79"/>
              </a:defRPr>
            </a:lvl3pPr>
            <a:lvl4pPr marL="177800" indent="-177800">
              <a:lnSpc>
                <a:spcPct val="110000"/>
              </a:lnSpc>
              <a:spcAft>
                <a:spcPts val="1600"/>
              </a:spcAft>
              <a:buClr>
                <a:srgbClr val="D4EAF4"/>
              </a:buClr>
              <a:buSzPct val="85000"/>
              <a:buFont typeface="Rubik Light" panose="00000400000000000000" pitchFamily="2" charset="-79"/>
              <a:buChar char="›"/>
              <a:defRPr sz="1400">
                <a:solidFill>
                  <a:schemeClr val="bg1"/>
                </a:solidFill>
                <a:latin typeface="Rubik Light" panose="00000400000000000000" pitchFamily="2" charset="-79"/>
                <a:ea typeface="Open Sans Light" panose="020B0306030504020204" pitchFamily="34" charset="0"/>
                <a:cs typeface="Rubik Light" panose="00000400000000000000" pitchFamily="2" charset="-79"/>
              </a:defRPr>
            </a:lvl4pPr>
            <a:lvl5pPr marL="177800" indent="-177800">
              <a:defRPr sz="1400">
                <a:latin typeface="Rubik Light" panose="00000400000000000000" pitchFamily="2" charset="-79"/>
                <a:cs typeface="Rubik Light" panose="00000400000000000000" pitchFamily="2" charset="-79"/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</p:txBody>
      </p:sp>
      <p:sp>
        <p:nvSpPr>
          <p:cNvPr id="9" name="Объект 2">
            <a:extLst>
              <a:ext uri="{FF2B5EF4-FFF2-40B4-BE49-F238E27FC236}">
                <a16:creationId xmlns:a16="http://schemas.microsoft.com/office/drawing/2014/main" id="{E74435EB-9CE1-44E7-BC76-FE5DC15B6B71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6243872" y="1523999"/>
            <a:ext cx="5576652" cy="4965699"/>
          </a:xfrm>
        </p:spPr>
        <p:txBody>
          <a:bodyPr lIns="0" rIns="0" anchor="ctr" anchorCtr="0">
            <a:normAutofit/>
          </a:bodyPr>
          <a:lstStyle>
            <a:lvl1pPr marL="177800" indent="-177800">
              <a:lnSpc>
                <a:spcPct val="110000"/>
              </a:lnSpc>
              <a:spcAft>
                <a:spcPts val="1600"/>
              </a:spcAft>
              <a:buClr>
                <a:srgbClr val="D4EAF4"/>
              </a:buClr>
              <a:buSzPct val="85000"/>
              <a:buFont typeface="Rubik Light" panose="00000400000000000000" pitchFamily="2" charset="-79"/>
              <a:buChar char="›"/>
              <a:defRPr sz="2000">
                <a:solidFill>
                  <a:schemeClr val="bg1"/>
                </a:solidFill>
                <a:latin typeface="Rubik Light" panose="00000400000000000000" pitchFamily="2" charset="-79"/>
                <a:ea typeface="Open Sans Light" panose="020B0306030504020204" pitchFamily="34" charset="0"/>
                <a:cs typeface="Rubik Light" panose="00000400000000000000" pitchFamily="2" charset="-79"/>
              </a:defRPr>
            </a:lvl1pPr>
            <a:lvl2pPr marL="177800" indent="-177800">
              <a:lnSpc>
                <a:spcPct val="110000"/>
              </a:lnSpc>
              <a:spcAft>
                <a:spcPts val="1600"/>
              </a:spcAft>
              <a:buClr>
                <a:srgbClr val="D4EAF4"/>
              </a:buClr>
              <a:buSzPct val="85000"/>
              <a:buFont typeface="Rubik Light" panose="00000400000000000000" pitchFamily="2" charset="-79"/>
              <a:buChar char="›"/>
              <a:defRPr sz="1800">
                <a:solidFill>
                  <a:schemeClr val="bg1"/>
                </a:solidFill>
                <a:latin typeface="Rubik Light" panose="00000400000000000000" pitchFamily="2" charset="-79"/>
                <a:ea typeface="Open Sans Light" panose="020B0306030504020204" pitchFamily="34" charset="0"/>
                <a:cs typeface="Rubik Light" panose="00000400000000000000" pitchFamily="2" charset="-79"/>
              </a:defRPr>
            </a:lvl2pPr>
            <a:lvl3pPr marL="177800" indent="-177800">
              <a:lnSpc>
                <a:spcPct val="110000"/>
              </a:lnSpc>
              <a:spcAft>
                <a:spcPts val="1600"/>
              </a:spcAft>
              <a:buClr>
                <a:srgbClr val="D4EAF4"/>
              </a:buClr>
              <a:buSzPct val="85000"/>
              <a:buFont typeface="Rubik Light" panose="00000400000000000000" pitchFamily="2" charset="-79"/>
              <a:buChar char="›"/>
              <a:defRPr sz="1600">
                <a:solidFill>
                  <a:schemeClr val="bg1"/>
                </a:solidFill>
                <a:latin typeface="Rubik Light" panose="00000400000000000000" pitchFamily="2" charset="-79"/>
                <a:ea typeface="Open Sans Light" panose="020B0306030504020204" pitchFamily="34" charset="0"/>
                <a:cs typeface="Rubik Light" panose="00000400000000000000" pitchFamily="2" charset="-79"/>
              </a:defRPr>
            </a:lvl3pPr>
            <a:lvl4pPr marL="177800" indent="-177800">
              <a:lnSpc>
                <a:spcPct val="110000"/>
              </a:lnSpc>
              <a:spcAft>
                <a:spcPts val="1600"/>
              </a:spcAft>
              <a:buClr>
                <a:srgbClr val="D4EAF4"/>
              </a:buClr>
              <a:buSzPct val="85000"/>
              <a:buFont typeface="Rubik Light" panose="00000400000000000000" pitchFamily="2" charset="-79"/>
              <a:buChar char="›"/>
              <a:defRPr sz="1400">
                <a:solidFill>
                  <a:schemeClr val="bg1"/>
                </a:solidFill>
                <a:latin typeface="Rubik Light" panose="00000400000000000000" pitchFamily="2" charset="-79"/>
                <a:ea typeface="Open Sans Light" panose="020B0306030504020204" pitchFamily="34" charset="0"/>
                <a:cs typeface="Rubik Light" panose="00000400000000000000" pitchFamily="2" charset="-79"/>
              </a:defRPr>
            </a:lvl4pPr>
            <a:lvl5pPr marL="177800" indent="-177800">
              <a:defRPr sz="1400">
                <a:latin typeface="Rubik Light" panose="00000400000000000000" pitchFamily="2" charset="-79"/>
                <a:cs typeface="Rubik Light" panose="00000400000000000000" pitchFamily="2" charset="-79"/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</p:txBody>
      </p:sp>
      <p:sp>
        <p:nvSpPr>
          <p:cNvPr id="16" name="Заголовок 1">
            <a:extLst>
              <a:ext uri="{FF2B5EF4-FFF2-40B4-BE49-F238E27FC236}">
                <a16:creationId xmlns:a16="http://schemas.microsoft.com/office/drawing/2014/main" id="{618740FE-6EC6-42E1-9D24-E34F8E6FB2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475" y="654755"/>
            <a:ext cx="10982325" cy="386645"/>
          </a:xfrm>
        </p:spPr>
        <p:txBody>
          <a:bodyPr lIns="0" rIns="0">
            <a:normAutofit/>
          </a:bodyPr>
          <a:lstStyle>
            <a:lvl1pPr>
              <a:defRPr sz="2400">
                <a:solidFill>
                  <a:schemeClr val="bg1"/>
                </a:solidFill>
                <a:latin typeface="Rubik Bold" panose="00000800000000000000" pitchFamily="2" charset="-79"/>
                <a:ea typeface="Open Sans Extrabold" panose="020B0906030804020204" pitchFamily="34" charset="0"/>
                <a:cs typeface="Rubik Bold" panose="00000800000000000000" pitchFamily="2" charset="-79"/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17" name="Текст 11">
            <a:extLst>
              <a:ext uri="{FF2B5EF4-FFF2-40B4-BE49-F238E27FC236}">
                <a16:creationId xmlns:a16="http://schemas.microsoft.com/office/drawing/2014/main" id="{4A2586D1-5179-4456-B0EC-E5ED6560225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71475" y="365125"/>
            <a:ext cx="6051550" cy="289630"/>
          </a:xfrm>
        </p:spPr>
        <p:txBody>
          <a:bodyPr lIns="0" rIns="0">
            <a:noAutofit/>
          </a:bodyPr>
          <a:lstStyle>
            <a:lvl1pPr marL="0" indent="0">
              <a:buNone/>
              <a:defRPr sz="1400">
                <a:solidFill>
                  <a:srgbClr val="9BCEE5"/>
                </a:solidFill>
                <a:latin typeface="Rubik Light" panose="00000400000000000000" pitchFamily="2" charset="-79"/>
                <a:ea typeface="Open Sans Light" panose="020B0306030504020204" pitchFamily="34" charset="0"/>
                <a:cs typeface="Rubik Light" panose="00000400000000000000" pitchFamily="2" charset="-79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5157107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Заголовок раздела">
    <p:bg>
      <p:bgPr>
        <a:solidFill>
          <a:srgbClr val="119E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лилиния: фигура 8">
            <a:extLst>
              <a:ext uri="{FF2B5EF4-FFF2-40B4-BE49-F238E27FC236}">
                <a16:creationId xmlns:a16="http://schemas.microsoft.com/office/drawing/2014/main" id="{3C2E7BD6-DB6E-4BFC-912F-72C8F9FC4F1A}"/>
              </a:ext>
            </a:extLst>
          </p:cNvPr>
          <p:cNvSpPr/>
          <p:nvPr userDrawn="1"/>
        </p:nvSpPr>
        <p:spPr>
          <a:xfrm>
            <a:off x="1801132" y="-1907"/>
            <a:ext cx="10571843" cy="6859906"/>
          </a:xfrm>
          <a:custGeom>
            <a:avLst/>
            <a:gdLst>
              <a:gd name="connsiteX0" fmla="*/ 1749290 w 4818743"/>
              <a:gd name="connsiteY0" fmla="*/ 0 h 6859906"/>
              <a:gd name="connsiteX1" fmla="*/ 4818743 w 4818743"/>
              <a:gd name="connsiteY1" fmla="*/ 1905 h 6859906"/>
              <a:gd name="connsiteX2" fmla="*/ 4818743 w 4818743"/>
              <a:gd name="connsiteY2" fmla="*/ 1906 h 6859906"/>
              <a:gd name="connsiteX3" fmla="*/ 4818743 w 4818743"/>
              <a:gd name="connsiteY3" fmla="*/ 1906 h 6859906"/>
              <a:gd name="connsiteX4" fmla="*/ 4818743 w 4818743"/>
              <a:gd name="connsiteY4" fmla="*/ 6859906 h 6859906"/>
              <a:gd name="connsiteX5" fmla="*/ 0 w 4818743"/>
              <a:gd name="connsiteY5" fmla="*/ 6859906 h 6859906"/>
              <a:gd name="connsiteX6" fmla="*/ 2852450 w 4818743"/>
              <a:gd name="connsiteY6" fmla="*/ 1976635 h 6859906"/>
              <a:gd name="connsiteX0" fmla="*/ 1749290 w 10101943"/>
              <a:gd name="connsiteY0" fmla="*/ 10794 h 6870700"/>
              <a:gd name="connsiteX1" fmla="*/ 4818743 w 10101943"/>
              <a:gd name="connsiteY1" fmla="*/ 12699 h 6870700"/>
              <a:gd name="connsiteX2" fmla="*/ 4818743 w 10101943"/>
              <a:gd name="connsiteY2" fmla="*/ 12700 h 6870700"/>
              <a:gd name="connsiteX3" fmla="*/ 10101943 w 10101943"/>
              <a:gd name="connsiteY3" fmla="*/ 0 h 6870700"/>
              <a:gd name="connsiteX4" fmla="*/ 4818743 w 10101943"/>
              <a:gd name="connsiteY4" fmla="*/ 6870700 h 6870700"/>
              <a:gd name="connsiteX5" fmla="*/ 0 w 10101943"/>
              <a:gd name="connsiteY5" fmla="*/ 6870700 h 6870700"/>
              <a:gd name="connsiteX6" fmla="*/ 2852450 w 10101943"/>
              <a:gd name="connsiteY6" fmla="*/ 1987429 h 6870700"/>
              <a:gd name="connsiteX7" fmla="*/ 1749290 w 10101943"/>
              <a:gd name="connsiteY7" fmla="*/ 10794 h 6870700"/>
              <a:gd name="connsiteX0" fmla="*/ 1749290 w 10571843"/>
              <a:gd name="connsiteY0" fmla="*/ 10794 h 6870700"/>
              <a:gd name="connsiteX1" fmla="*/ 4818743 w 10571843"/>
              <a:gd name="connsiteY1" fmla="*/ 12699 h 6870700"/>
              <a:gd name="connsiteX2" fmla="*/ 4818743 w 10571843"/>
              <a:gd name="connsiteY2" fmla="*/ 12700 h 6870700"/>
              <a:gd name="connsiteX3" fmla="*/ 10101943 w 10571843"/>
              <a:gd name="connsiteY3" fmla="*/ 0 h 6870700"/>
              <a:gd name="connsiteX4" fmla="*/ 10571843 w 10571843"/>
              <a:gd name="connsiteY4" fmla="*/ 6858000 h 6870700"/>
              <a:gd name="connsiteX5" fmla="*/ 0 w 10571843"/>
              <a:gd name="connsiteY5" fmla="*/ 6870700 h 6870700"/>
              <a:gd name="connsiteX6" fmla="*/ 2852450 w 10571843"/>
              <a:gd name="connsiteY6" fmla="*/ 1987429 h 6870700"/>
              <a:gd name="connsiteX7" fmla="*/ 1749290 w 10571843"/>
              <a:gd name="connsiteY7" fmla="*/ 10794 h 6870700"/>
              <a:gd name="connsiteX0" fmla="*/ 1749290 w 10571843"/>
              <a:gd name="connsiteY0" fmla="*/ 0 h 6859906"/>
              <a:gd name="connsiteX1" fmla="*/ 4818743 w 10571843"/>
              <a:gd name="connsiteY1" fmla="*/ 1905 h 6859906"/>
              <a:gd name="connsiteX2" fmla="*/ 4818743 w 10571843"/>
              <a:gd name="connsiteY2" fmla="*/ 1906 h 6859906"/>
              <a:gd name="connsiteX3" fmla="*/ 10546443 w 10571843"/>
              <a:gd name="connsiteY3" fmla="*/ 1906 h 6859906"/>
              <a:gd name="connsiteX4" fmla="*/ 10571843 w 10571843"/>
              <a:gd name="connsiteY4" fmla="*/ 6847206 h 6859906"/>
              <a:gd name="connsiteX5" fmla="*/ 0 w 10571843"/>
              <a:gd name="connsiteY5" fmla="*/ 6859906 h 6859906"/>
              <a:gd name="connsiteX6" fmla="*/ 2852450 w 10571843"/>
              <a:gd name="connsiteY6" fmla="*/ 1976635 h 6859906"/>
              <a:gd name="connsiteX7" fmla="*/ 1749290 w 10571843"/>
              <a:gd name="connsiteY7" fmla="*/ 0 h 68599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571843" h="6859906">
                <a:moveTo>
                  <a:pt x="1749290" y="0"/>
                </a:moveTo>
                <a:lnTo>
                  <a:pt x="4818743" y="1905"/>
                </a:lnTo>
                <a:lnTo>
                  <a:pt x="4818743" y="1906"/>
                </a:lnTo>
                <a:lnTo>
                  <a:pt x="10546443" y="1906"/>
                </a:lnTo>
                <a:cubicBezTo>
                  <a:pt x="10554910" y="2283673"/>
                  <a:pt x="10563376" y="4565439"/>
                  <a:pt x="10571843" y="6847206"/>
                </a:cubicBezTo>
                <a:lnTo>
                  <a:pt x="0" y="6859906"/>
                </a:lnTo>
                <a:lnTo>
                  <a:pt x="2852450" y="1976635"/>
                </a:lnTo>
                <a:lnTo>
                  <a:pt x="1749290" y="0"/>
                </a:lnTo>
                <a:close/>
              </a:path>
            </a:pathLst>
          </a:custGeom>
          <a:solidFill>
            <a:srgbClr val="0083CD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sz="1600">
              <a:latin typeface="Rubik Light" panose="00000400000000000000" pitchFamily="2" charset="-79"/>
            </a:endParaRPr>
          </a:p>
        </p:txBody>
      </p:sp>
      <p:sp>
        <p:nvSpPr>
          <p:cNvPr id="8" name="Полилиния: фигура 7">
            <a:extLst>
              <a:ext uri="{FF2B5EF4-FFF2-40B4-BE49-F238E27FC236}">
                <a16:creationId xmlns:a16="http://schemas.microsoft.com/office/drawing/2014/main" id="{1313159B-E429-4019-AFD9-A1B219C0A6F6}"/>
              </a:ext>
            </a:extLst>
          </p:cNvPr>
          <p:cNvSpPr/>
          <p:nvPr userDrawn="1"/>
        </p:nvSpPr>
        <p:spPr>
          <a:xfrm>
            <a:off x="5702753" y="-1907"/>
            <a:ext cx="6495143" cy="6864668"/>
          </a:xfrm>
          <a:custGeom>
            <a:avLst/>
            <a:gdLst>
              <a:gd name="connsiteX0" fmla="*/ 1749290 w 4818743"/>
              <a:gd name="connsiteY0" fmla="*/ 0 h 6859906"/>
              <a:gd name="connsiteX1" fmla="*/ 4818743 w 4818743"/>
              <a:gd name="connsiteY1" fmla="*/ 1905 h 6859906"/>
              <a:gd name="connsiteX2" fmla="*/ 4818743 w 4818743"/>
              <a:gd name="connsiteY2" fmla="*/ 1906 h 6859906"/>
              <a:gd name="connsiteX3" fmla="*/ 4818743 w 4818743"/>
              <a:gd name="connsiteY3" fmla="*/ 1906 h 6859906"/>
              <a:gd name="connsiteX4" fmla="*/ 4818743 w 4818743"/>
              <a:gd name="connsiteY4" fmla="*/ 6859906 h 6859906"/>
              <a:gd name="connsiteX5" fmla="*/ 0 w 4818743"/>
              <a:gd name="connsiteY5" fmla="*/ 6859906 h 6859906"/>
              <a:gd name="connsiteX6" fmla="*/ 2852450 w 4818743"/>
              <a:gd name="connsiteY6" fmla="*/ 1976635 h 6859906"/>
              <a:gd name="connsiteX0" fmla="*/ 1749290 w 6495143"/>
              <a:gd name="connsiteY0" fmla="*/ 0 h 6859906"/>
              <a:gd name="connsiteX1" fmla="*/ 4818743 w 6495143"/>
              <a:gd name="connsiteY1" fmla="*/ 1905 h 6859906"/>
              <a:gd name="connsiteX2" fmla="*/ 4818743 w 6495143"/>
              <a:gd name="connsiteY2" fmla="*/ 1906 h 6859906"/>
              <a:gd name="connsiteX3" fmla="*/ 6495143 w 6495143"/>
              <a:gd name="connsiteY3" fmla="*/ 1906 h 6859906"/>
              <a:gd name="connsiteX4" fmla="*/ 4818743 w 6495143"/>
              <a:gd name="connsiteY4" fmla="*/ 6859906 h 6859906"/>
              <a:gd name="connsiteX5" fmla="*/ 0 w 6495143"/>
              <a:gd name="connsiteY5" fmla="*/ 6859906 h 6859906"/>
              <a:gd name="connsiteX6" fmla="*/ 2852450 w 6495143"/>
              <a:gd name="connsiteY6" fmla="*/ 1976635 h 6859906"/>
              <a:gd name="connsiteX7" fmla="*/ 1749290 w 6495143"/>
              <a:gd name="connsiteY7" fmla="*/ 0 h 6859906"/>
              <a:gd name="connsiteX0" fmla="*/ 1749290 w 6495143"/>
              <a:gd name="connsiteY0" fmla="*/ 0 h 6864668"/>
              <a:gd name="connsiteX1" fmla="*/ 4818743 w 6495143"/>
              <a:gd name="connsiteY1" fmla="*/ 1905 h 6864668"/>
              <a:gd name="connsiteX2" fmla="*/ 4818743 w 6495143"/>
              <a:gd name="connsiteY2" fmla="*/ 1906 h 6864668"/>
              <a:gd name="connsiteX3" fmla="*/ 6495143 w 6495143"/>
              <a:gd name="connsiteY3" fmla="*/ 1906 h 6864668"/>
              <a:gd name="connsiteX4" fmla="*/ 6485618 w 6495143"/>
              <a:gd name="connsiteY4" fmla="*/ 6864668 h 6864668"/>
              <a:gd name="connsiteX5" fmla="*/ 0 w 6495143"/>
              <a:gd name="connsiteY5" fmla="*/ 6859906 h 6864668"/>
              <a:gd name="connsiteX6" fmla="*/ 2852450 w 6495143"/>
              <a:gd name="connsiteY6" fmla="*/ 1976635 h 6864668"/>
              <a:gd name="connsiteX7" fmla="*/ 1749290 w 6495143"/>
              <a:gd name="connsiteY7" fmla="*/ 0 h 6864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495143" h="6864668">
                <a:moveTo>
                  <a:pt x="1749290" y="0"/>
                </a:moveTo>
                <a:lnTo>
                  <a:pt x="4818743" y="1905"/>
                </a:lnTo>
                <a:lnTo>
                  <a:pt x="4818743" y="1906"/>
                </a:lnTo>
                <a:lnTo>
                  <a:pt x="6495143" y="1906"/>
                </a:lnTo>
                <a:lnTo>
                  <a:pt x="6485618" y="6864668"/>
                </a:lnTo>
                <a:lnTo>
                  <a:pt x="0" y="6859906"/>
                </a:lnTo>
                <a:lnTo>
                  <a:pt x="2852450" y="1976635"/>
                </a:lnTo>
                <a:lnTo>
                  <a:pt x="1749290" y="0"/>
                </a:lnTo>
                <a:close/>
              </a:path>
            </a:pathLst>
          </a:custGeom>
          <a:solidFill>
            <a:srgbClr val="0083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sz="1600">
              <a:latin typeface="Rubik Light" panose="00000400000000000000" pitchFamily="2" charset="-79"/>
            </a:endParaRPr>
          </a:p>
        </p:txBody>
      </p:sp>
      <p:sp>
        <p:nvSpPr>
          <p:cNvPr id="7" name="Объект 2">
            <a:extLst>
              <a:ext uri="{FF2B5EF4-FFF2-40B4-BE49-F238E27FC236}">
                <a16:creationId xmlns:a16="http://schemas.microsoft.com/office/drawing/2014/main" id="{A55B474E-CDE9-46CA-AB32-FB05B80567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475" y="2933700"/>
            <a:ext cx="3616325" cy="3555999"/>
          </a:xfrm>
        </p:spPr>
        <p:txBody>
          <a:bodyPr lIns="0" rIns="0" anchor="ctr" anchorCtr="0">
            <a:normAutofit/>
          </a:bodyPr>
          <a:lstStyle>
            <a:lvl1pPr marL="177800" indent="-177800">
              <a:lnSpc>
                <a:spcPct val="110000"/>
              </a:lnSpc>
              <a:spcBef>
                <a:spcPts val="0"/>
              </a:spcBef>
              <a:spcAft>
                <a:spcPts val="1600"/>
              </a:spcAft>
              <a:buClr>
                <a:srgbClr val="D4EAF4"/>
              </a:buClr>
              <a:buSzPct val="85000"/>
              <a:buFont typeface="Rubik Light" panose="00000400000000000000" pitchFamily="2" charset="-79"/>
              <a:buChar char="›"/>
              <a:defRPr sz="1800">
                <a:solidFill>
                  <a:schemeClr val="bg1"/>
                </a:solidFill>
                <a:latin typeface="Rubik Light" panose="00000400000000000000" pitchFamily="2" charset="-79"/>
                <a:ea typeface="Open Sans Light" panose="020B0306030504020204" pitchFamily="34" charset="0"/>
                <a:cs typeface="Rubik Light" panose="00000400000000000000" pitchFamily="2" charset="-79"/>
              </a:defRPr>
            </a:lvl1pPr>
            <a:lvl2pPr marL="177800" indent="-177800">
              <a:defRPr sz="1800">
                <a:latin typeface="Rubik Light" panose="00000400000000000000" pitchFamily="2" charset="-79"/>
                <a:cs typeface="Rubik Light" panose="00000400000000000000" pitchFamily="2" charset="-79"/>
              </a:defRPr>
            </a:lvl2pPr>
            <a:lvl3pPr marL="177800" indent="-177800">
              <a:defRPr sz="1800">
                <a:latin typeface="Rubik Light" panose="00000400000000000000" pitchFamily="2" charset="-79"/>
                <a:cs typeface="Rubik Light" panose="00000400000000000000" pitchFamily="2" charset="-79"/>
              </a:defRPr>
            </a:lvl3pPr>
            <a:lvl4pPr marL="177800" indent="-177800">
              <a:defRPr sz="1800">
                <a:latin typeface="Rubik Light" panose="00000400000000000000" pitchFamily="2" charset="-79"/>
                <a:cs typeface="Rubik Light" panose="00000400000000000000" pitchFamily="2" charset="-79"/>
              </a:defRPr>
            </a:lvl4pPr>
            <a:lvl5pPr marL="177800" indent="-177800">
              <a:defRPr sz="1800">
                <a:latin typeface="Rubik Light" panose="00000400000000000000" pitchFamily="2" charset="-79"/>
                <a:cs typeface="Rubik Light" panose="00000400000000000000" pitchFamily="2" charset="-79"/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3" name="Объект 2">
            <a:extLst>
              <a:ext uri="{FF2B5EF4-FFF2-40B4-BE49-F238E27FC236}">
                <a16:creationId xmlns:a16="http://schemas.microsoft.com/office/drawing/2014/main" id="{925B5E56-DA40-4E1B-9D1D-86CC240ACD00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4287837" y="2933700"/>
            <a:ext cx="3616325" cy="3555999"/>
          </a:xfrm>
        </p:spPr>
        <p:txBody>
          <a:bodyPr lIns="0" rIns="0" anchor="ctr" anchorCtr="0">
            <a:normAutofit/>
          </a:bodyPr>
          <a:lstStyle>
            <a:lvl1pPr marL="177800" indent="-177800">
              <a:lnSpc>
                <a:spcPct val="110000"/>
              </a:lnSpc>
              <a:spcBef>
                <a:spcPts val="0"/>
              </a:spcBef>
              <a:spcAft>
                <a:spcPts val="1600"/>
              </a:spcAft>
              <a:buClr>
                <a:srgbClr val="D4EAF4"/>
              </a:buClr>
              <a:buSzPct val="85000"/>
              <a:buFont typeface="Rubik Light" panose="00000400000000000000" pitchFamily="2" charset="-79"/>
              <a:buChar char="›"/>
              <a:defRPr sz="1800">
                <a:solidFill>
                  <a:schemeClr val="bg1"/>
                </a:solidFill>
                <a:latin typeface="Rubik Light" panose="00000400000000000000" pitchFamily="2" charset="-79"/>
                <a:ea typeface="Open Sans Light" panose="020B0306030504020204" pitchFamily="34" charset="0"/>
                <a:cs typeface="Rubik Light" panose="00000400000000000000" pitchFamily="2" charset="-79"/>
              </a:defRPr>
            </a:lvl1pPr>
            <a:lvl2pPr marL="177800" indent="-177800">
              <a:defRPr sz="1800">
                <a:latin typeface="Rubik Light" panose="00000400000000000000" pitchFamily="2" charset="-79"/>
                <a:cs typeface="Rubik Light" panose="00000400000000000000" pitchFamily="2" charset="-79"/>
              </a:defRPr>
            </a:lvl2pPr>
            <a:lvl3pPr marL="177800" indent="-177800">
              <a:defRPr sz="1800">
                <a:latin typeface="Rubik Light" panose="00000400000000000000" pitchFamily="2" charset="-79"/>
                <a:cs typeface="Rubik Light" panose="00000400000000000000" pitchFamily="2" charset="-79"/>
              </a:defRPr>
            </a:lvl3pPr>
            <a:lvl4pPr marL="177800" indent="-177800">
              <a:defRPr sz="1800">
                <a:latin typeface="Rubik Light" panose="00000400000000000000" pitchFamily="2" charset="-79"/>
                <a:cs typeface="Rubik Light" panose="00000400000000000000" pitchFamily="2" charset="-79"/>
              </a:defRPr>
            </a:lvl4pPr>
            <a:lvl5pPr marL="177800" indent="-177800">
              <a:defRPr sz="1800">
                <a:latin typeface="Rubik Light" panose="00000400000000000000" pitchFamily="2" charset="-79"/>
                <a:cs typeface="Rubik Light" panose="00000400000000000000" pitchFamily="2" charset="-79"/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Объект 2">
            <a:extLst>
              <a:ext uri="{FF2B5EF4-FFF2-40B4-BE49-F238E27FC236}">
                <a16:creationId xmlns:a16="http://schemas.microsoft.com/office/drawing/2014/main" id="{E8F55325-3B2C-4870-AD95-8070CE2EB4EB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8204200" y="2933700"/>
            <a:ext cx="3616325" cy="3555999"/>
          </a:xfrm>
        </p:spPr>
        <p:txBody>
          <a:bodyPr lIns="0" rIns="0" anchor="ctr" anchorCtr="0">
            <a:normAutofit/>
          </a:bodyPr>
          <a:lstStyle>
            <a:lvl1pPr marL="177800" indent="-177800">
              <a:lnSpc>
                <a:spcPct val="110000"/>
              </a:lnSpc>
              <a:spcBef>
                <a:spcPts val="0"/>
              </a:spcBef>
              <a:spcAft>
                <a:spcPts val="1600"/>
              </a:spcAft>
              <a:buClr>
                <a:srgbClr val="D4EAF4"/>
              </a:buClr>
              <a:buSzPct val="85000"/>
              <a:buFont typeface="Rubik Light" panose="00000400000000000000" pitchFamily="2" charset="-79"/>
              <a:buChar char="›"/>
              <a:defRPr sz="1800">
                <a:solidFill>
                  <a:schemeClr val="bg1"/>
                </a:solidFill>
                <a:latin typeface="Rubik Light" panose="00000400000000000000" pitchFamily="2" charset="-79"/>
                <a:ea typeface="Open Sans Light" panose="020B0306030504020204" pitchFamily="34" charset="0"/>
                <a:cs typeface="Rubik Light" panose="00000400000000000000" pitchFamily="2" charset="-79"/>
              </a:defRPr>
            </a:lvl1pPr>
            <a:lvl2pPr marL="177800" indent="-177800">
              <a:defRPr sz="1800">
                <a:latin typeface="Rubik Light" panose="00000400000000000000" pitchFamily="2" charset="-79"/>
                <a:cs typeface="Rubik Light" panose="00000400000000000000" pitchFamily="2" charset="-79"/>
              </a:defRPr>
            </a:lvl2pPr>
            <a:lvl3pPr marL="177800" indent="-177800">
              <a:defRPr sz="1800">
                <a:latin typeface="Rubik Light" panose="00000400000000000000" pitchFamily="2" charset="-79"/>
                <a:cs typeface="Rubik Light" panose="00000400000000000000" pitchFamily="2" charset="-79"/>
              </a:defRPr>
            </a:lvl3pPr>
            <a:lvl4pPr marL="177800" indent="-177800">
              <a:defRPr sz="1800">
                <a:latin typeface="Rubik Light" panose="00000400000000000000" pitchFamily="2" charset="-79"/>
                <a:cs typeface="Rubik Light" panose="00000400000000000000" pitchFamily="2" charset="-79"/>
              </a:defRPr>
            </a:lvl4pPr>
            <a:lvl5pPr marL="177800" indent="-177800">
              <a:defRPr sz="1800">
                <a:latin typeface="Rubik Light" panose="00000400000000000000" pitchFamily="2" charset="-79"/>
                <a:cs typeface="Rubik Light" panose="00000400000000000000" pitchFamily="2" charset="-79"/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65FF170-51EE-4C7A-8086-B96CA537406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1475" y="1955800"/>
            <a:ext cx="1292225" cy="977900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8000">
                <a:solidFill>
                  <a:schemeClr val="bg1"/>
                </a:solidFill>
                <a:latin typeface="Rubik Bold" panose="00000800000000000000" pitchFamily="2" charset="-79"/>
                <a:ea typeface="Open Sans Extrabold" panose="020B0906030804020204" pitchFamily="34" charset="0"/>
                <a:cs typeface="Rubik Bold" panose="00000800000000000000" pitchFamily="2" charset="-79"/>
              </a:defRPr>
            </a:lvl1pPr>
          </a:lstStyle>
          <a:p>
            <a:pPr lvl="0"/>
            <a:r>
              <a:rPr lang="ru-RU"/>
              <a:t>1</a:t>
            </a:r>
          </a:p>
        </p:txBody>
      </p:sp>
      <p:sp>
        <p:nvSpPr>
          <p:cNvPr id="15" name="Текст 2">
            <a:extLst>
              <a:ext uri="{FF2B5EF4-FFF2-40B4-BE49-F238E27FC236}">
                <a16:creationId xmlns:a16="http://schemas.microsoft.com/office/drawing/2014/main" id="{8CFE5F1B-199F-4B19-83DE-808AA382B62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298723" y="1955800"/>
            <a:ext cx="1292225" cy="977900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8000">
                <a:solidFill>
                  <a:schemeClr val="bg1"/>
                </a:solidFill>
                <a:latin typeface="Rubik Bold" panose="00000800000000000000" pitchFamily="2" charset="-79"/>
                <a:ea typeface="Open Sans Extrabold" panose="020B0906030804020204" pitchFamily="34" charset="0"/>
                <a:cs typeface="Rubik Bold" panose="00000800000000000000" pitchFamily="2" charset="-79"/>
              </a:defRPr>
            </a:lvl1pPr>
          </a:lstStyle>
          <a:p>
            <a:pPr lvl="0"/>
            <a:r>
              <a:rPr lang="ru-RU"/>
              <a:t>2</a:t>
            </a:r>
          </a:p>
        </p:txBody>
      </p:sp>
      <p:sp>
        <p:nvSpPr>
          <p:cNvPr id="16" name="Текст 2">
            <a:extLst>
              <a:ext uri="{FF2B5EF4-FFF2-40B4-BE49-F238E27FC236}">
                <a16:creationId xmlns:a16="http://schemas.microsoft.com/office/drawing/2014/main" id="{5A41267B-DE63-4E8F-B185-75ECA4535A4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215085" y="1955800"/>
            <a:ext cx="1292225" cy="977900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8000">
                <a:solidFill>
                  <a:schemeClr val="bg1"/>
                </a:solidFill>
                <a:latin typeface="Rubik Bold" panose="00000800000000000000" pitchFamily="2" charset="-79"/>
                <a:ea typeface="Open Sans Extrabold" panose="020B0906030804020204" pitchFamily="34" charset="0"/>
                <a:cs typeface="Rubik Bold" panose="00000800000000000000" pitchFamily="2" charset="-79"/>
              </a:defRPr>
            </a:lvl1pPr>
          </a:lstStyle>
          <a:p>
            <a:pPr lvl="0"/>
            <a:r>
              <a:rPr lang="ru-RU"/>
              <a:t>3</a:t>
            </a:r>
          </a:p>
        </p:txBody>
      </p:sp>
      <p:sp>
        <p:nvSpPr>
          <p:cNvPr id="19" name="Заголовок 1">
            <a:extLst>
              <a:ext uri="{FF2B5EF4-FFF2-40B4-BE49-F238E27FC236}">
                <a16:creationId xmlns:a16="http://schemas.microsoft.com/office/drawing/2014/main" id="{732186B6-2F73-4455-90FC-A012AD2010F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475" y="654755"/>
            <a:ext cx="10982325" cy="386645"/>
          </a:xfrm>
        </p:spPr>
        <p:txBody>
          <a:bodyPr lIns="0" rIns="0">
            <a:normAutofit/>
          </a:bodyPr>
          <a:lstStyle>
            <a:lvl1pPr>
              <a:defRPr sz="2400">
                <a:solidFill>
                  <a:schemeClr val="bg1"/>
                </a:solidFill>
                <a:latin typeface="Rubik Bold" panose="00000800000000000000" pitchFamily="2" charset="-79"/>
                <a:ea typeface="Open Sans Extrabold" panose="020B0906030804020204" pitchFamily="34" charset="0"/>
                <a:cs typeface="Rubik Bold" panose="00000800000000000000" pitchFamily="2" charset="-79"/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20" name="Текст 11">
            <a:extLst>
              <a:ext uri="{FF2B5EF4-FFF2-40B4-BE49-F238E27FC236}">
                <a16:creationId xmlns:a16="http://schemas.microsoft.com/office/drawing/2014/main" id="{90B51621-B612-4C72-9B2A-5F398FAEE4E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71475" y="365125"/>
            <a:ext cx="6051550" cy="289630"/>
          </a:xfrm>
        </p:spPr>
        <p:txBody>
          <a:bodyPr lIns="0" rIns="0">
            <a:noAutofit/>
          </a:bodyPr>
          <a:lstStyle>
            <a:lvl1pPr marL="0" indent="0">
              <a:buNone/>
              <a:defRPr sz="1400">
                <a:solidFill>
                  <a:srgbClr val="9BCEE5"/>
                </a:solidFill>
                <a:latin typeface="Rubik Light" panose="00000400000000000000" pitchFamily="2" charset="-79"/>
                <a:ea typeface="Open Sans Light" panose="020B0306030504020204" pitchFamily="34" charset="0"/>
                <a:cs typeface="Rubik Light" panose="00000400000000000000" pitchFamily="2" charset="-79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62234419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31A0025E-1C87-4406-86E6-79453E409A8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475" y="654755"/>
            <a:ext cx="10982325" cy="386645"/>
          </a:xfrm>
        </p:spPr>
        <p:txBody>
          <a:bodyPr lIns="0" rIns="0">
            <a:normAutofit/>
          </a:bodyPr>
          <a:lstStyle>
            <a:lvl1pPr>
              <a:defRPr sz="2400">
                <a:solidFill>
                  <a:srgbClr val="065B90"/>
                </a:solidFill>
                <a:latin typeface="Rubik Bold" panose="00000800000000000000" pitchFamily="2" charset="-79"/>
                <a:ea typeface="Open Sans Extrabold" panose="020B0906030804020204" pitchFamily="34" charset="0"/>
                <a:cs typeface="Rubik Bold" panose="00000800000000000000" pitchFamily="2" charset="-79"/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9" name="Текст 11">
            <a:extLst>
              <a:ext uri="{FF2B5EF4-FFF2-40B4-BE49-F238E27FC236}">
                <a16:creationId xmlns:a16="http://schemas.microsoft.com/office/drawing/2014/main" id="{ED2A3272-6476-4EE3-B80C-2C96AD46A4E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71475" y="365125"/>
            <a:ext cx="6051550" cy="289630"/>
          </a:xfrm>
        </p:spPr>
        <p:txBody>
          <a:bodyPr lIns="0" rIns="0">
            <a:noAutofit/>
          </a:bodyPr>
          <a:lstStyle>
            <a:lvl1pPr marL="0" indent="0">
              <a:buNone/>
              <a:defRPr sz="1400">
                <a:solidFill>
                  <a:srgbClr val="8A929C"/>
                </a:solidFill>
                <a:latin typeface="Rubik Light" panose="00000400000000000000" pitchFamily="2" charset="-79"/>
                <a:ea typeface="Open Sans Light" panose="020B0306030504020204" pitchFamily="34" charset="0"/>
                <a:cs typeface="Rubik Light" panose="00000400000000000000" pitchFamily="2" charset="-79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2">
            <a:extLst>
              <a:ext uri="{FF2B5EF4-FFF2-40B4-BE49-F238E27FC236}">
                <a16:creationId xmlns:a16="http://schemas.microsoft.com/office/drawing/2014/main" id="{4353D8C9-6728-450E-A9D1-0C9E43B971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475" y="1524000"/>
            <a:ext cx="9258513" cy="4965699"/>
          </a:xfrm>
        </p:spPr>
        <p:txBody>
          <a:bodyPr lIns="0" rIns="0" anchor="ctr" anchorCtr="0">
            <a:normAutofit/>
          </a:bodyPr>
          <a:lstStyle>
            <a:lvl1pPr marL="177800" indent="-177800">
              <a:lnSpc>
                <a:spcPct val="110000"/>
              </a:lnSpc>
              <a:spcBef>
                <a:spcPts val="0"/>
              </a:spcBef>
              <a:spcAft>
                <a:spcPts val="1600"/>
              </a:spcAft>
              <a:buClr>
                <a:srgbClr val="0083CD"/>
              </a:buClr>
              <a:buSzPct val="85000"/>
              <a:buFont typeface="Rubik Light" panose="00000400000000000000" pitchFamily="2" charset="-79"/>
              <a:buChar char="›"/>
              <a:defRPr sz="2000">
                <a:latin typeface="Rubik Light" panose="00000400000000000000" pitchFamily="2" charset="-79"/>
                <a:ea typeface="Open Sans Light" panose="020B0306030504020204" pitchFamily="34" charset="0"/>
                <a:cs typeface="Rubik Light" panose="00000400000000000000" pitchFamily="2" charset="-79"/>
              </a:defRPr>
            </a:lvl1pPr>
            <a:lvl2pPr marL="177800" indent="-177800">
              <a:lnSpc>
                <a:spcPct val="110000"/>
              </a:lnSpc>
              <a:spcBef>
                <a:spcPts val="0"/>
              </a:spcBef>
              <a:spcAft>
                <a:spcPts val="1600"/>
              </a:spcAft>
              <a:buClr>
                <a:srgbClr val="0083CD"/>
              </a:buClr>
              <a:buSzPct val="85000"/>
              <a:buFont typeface="Rubik Light" panose="00000400000000000000" pitchFamily="2" charset="-79"/>
              <a:buChar char="›"/>
              <a:defRPr sz="1800">
                <a:latin typeface="Rubik Light" panose="00000400000000000000" pitchFamily="2" charset="-79"/>
                <a:ea typeface="Open Sans Light" panose="020B0306030504020204" pitchFamily="34" charset="0"/>
                <a:cs typeface="Rubik Light" panose="00000400000000000000" pitchFamily="2" charset="-79"/>
              </a:defRPr>
            </a:lvl2pPr>
            <a:lvl3pPr marL="177800" indent="-177800">
              <a:lnSpc>
                <a:spcPct val="110000"/>
              </a:lnSpc>
              <a:spcBef>
                <a:spcPts val="0"/>
              </a:spcBef>
              <a:spcAft>
                <a:spcPts val="1600"/>
              </a:spcAft>
              <a:buClr>
                <a:srgbClr val="0083CD"/>
              </a:buClr>
              <a:buSzPct val="85000"/>
              <a:buFont typeface="Rubik Light" panose="00000400000000000000" pitchFamily="2" charset="-79"/>
              <a:buChar char="›"/>
              <a:defRPr sz="1600">
                <a:latin typeface="Rubik Light" panose="00000400000000000000" pitchFamily="2" charset="-79"/>
                <a:ea typeface="Open Sans Light" panose="020B0306030504020204" pitchFamily="34" charset="0"/>
                <a:cs typeface="Rubik Light" panose="00000400000000000000" pitchFamily="2" charset="-79"/>
              </a:defRPr>
            </a:lvl3pPr>
            <a:lvl4pPr marL="177800" indent="-177800">
              <a:lnSpc>
                <a:spcPct val="110000"/>
              </a:lnSpc>
              <a:spcBef>
                <a:spcPts val="0"/>
              </a:spcBef>
              <a:spcAft>
                <a:spcPts val="1600"/>
              </a:spcAft>
              <a:buClr>
                <a:srgbClr val="0083CD"/>
              </a:buClr>
              <a:buSzPct val="85000"/>
              <a:buFont typeface="Rubik Light" panose="00000400000000000000" pitchFamily="2" charset="-79"/>
              <a:buChar char="›"/>
              <a:defRPr sz="1400">
                <a:latin typeface="Rubik Light" panose="00000400000000000000" pitchFamily="2" charset="-79"/>
                <a:ea typeface="Open Sans Light" panose="020B0306030504020204" pitchFamily="34" charset="0"/>
                <a:cs typeface="Rubik Light" panose="00000400000000000000" pitchFamily="2" charset="-79"/>
              </a:defRPr>
            </a:lvl4pPr>
            <a:lvl5pPr marL="177800" indent="-177800">
              <a:defRPr sz="1400">
                <a:latin typeface="Rubik Light" panose="00000400000000000000" pitchFamily="2" charset="-79"/>
                <a:cs typeface="Rubik Light" panose="00000400000000000000" pitchFamily="2" charset="-79"/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4182697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лилиния: фигура 2">
            <a:extLst>
              <a:ext uri="{FF2B5EF4-FFF2-40B4-BE49-F238E27FC236}">
                <a16:creationId xmlns:a16="http://schemas.microsoft.com/office/drawing/2014/main" id="{FCA72ECF-BBB9-44D1-A87E-FCAED4F5BC0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36229"/>
              <a:gd name="connsiteX1" fmla="*/ 1465943 w 12192000"/>
              <a:gd name="connsiteY1" fmla="*/ 0 h 6836229"/>
              <a:gd name="connsiteX2" fmla="*/ 12192000 w 12192000"/>
              <a:gd name="connsiteY2" fmla="*/ 6197600 h 6836229"/>
              <a:gd name="connsiteX3" fmla="*/ 12192000 w 12192000"/>
              <a:gd name="connsiteY3" fmla="*/ 6836229 h 6836229"/>
              <a:gd name="connsiteX4" fmla="*/ 29028 w 12192000"/>
              <a:gd name="connsiteY4" fmla="*/ 6836229 h 6836229"/>
              <a:gd name="connsiteX5" fmla="*/ 0 w 12192000"/>
              <a:gd name="connsiteY5" fmla="*/ 0 h 6836229"/>
              <a:gd name="connsiteX0" fmla="*/ 0 w 12192000"/>
              <a:gd name="connsiteY0" fmla="*/ 0 h 6836229"/>
              <a:gd name="connsiteX1" fmla="*/ 1465943 w 12192000"/>
              <a:gd name="connsiteY1" fmla="*/ 0 h 6836229"/>
              <a:gd name="connsiteX2" fmla="*/ 12192000 w 12192000"/>
              <a:gd name="connsiteY2" fmla="*/ 6197600 h 6836229"/>
              <a:gd name="connsiteX3" fmla="*/ 12192000 w 12192000"/>
              <a:gd name="connsiteY3" fmla="*/ 6836229 h 6836229"/>
              <a:gd name="connsiteX4" fmla="*/ 3628 w 12192000"/>
              <a:gd name="connsiteY4" fmla="*/ 6829899 h 6836229"/>
              <a:gd name="connsiteX5" fmla="*/ 0 w 12192000"/>
              <a:gd name="connsiteY5" fmla="*/ 0 h 6836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36229">
                <a:moveTo>
                  <a:pt x="0" y="0"/>
                </a:moveTo>
                <a:lnTo>
                  <a:pt x="1465943" y="0"/>
                </a:lnTo>
                <a:lnTo>
                  <a:pt x="12192000" y="6197600"/>
                </a:lnTo>
                <a:lnTo>
                  <a:pt x="12192000" y="6836229"/>
                </a:lnTo>
                <a:lnTo>
                  <a:pt x="3628" y="6829899"/>
                </a:lnTo>
                <a:cubicBezTo>
                  <a:pt x="2419" y="4553266"/>
                  <a:pt x="1209" y="2276633"/>
                  <a:pt x="0" y="0"/>
                </a:cubicBezTo>
                <a:close/>
              </a:path>
            </a:pathLst>
          </a:custGeom>
          <a:solidFill>
            <a:srgbClr val="1087C2">
              <a:alpha val="8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Rubik Light" panose="00000400000000000000" pitchFamily="2" charset="-79"/>
            </a:endParaRPr>
          </a:p>
        </p:txBody>
      </p:sp>
      <p:sp>
        <p:nvSpPr>
          <p:cNvPr id="4" name="Полилиния: фигура 3">
            <a:extLst>
              <a:ext uri="{FF2B5EF4-FFF2-40B4-BE49-F238E27FC236}">
                <a16:creationId xmlns:a16="http://schemas.microsoft.com/office/drawing/2014/main" id="{F49200DA-EFE7-4287-98BA-FA5F5FBDE202}"/>
              </a:ext>
            </a:extLst>
          </p:cNvPr>
          <p:cNvSpPr/>
          <p:nvPr userDrawn="1"/>
        </p:nvSpPr>
        <p:spPr>
          <a:xfrm>
            <a:off x="6799435" y="3726180"/>
            <a:ext cx="5417820" cy="3131820"/>
          </a:xfrm>
          <a:custGeom>
            <a:avLst/>
            <a:gdLst>
              <a:gd name="connsiteX0" fmla="*/ 0 w 5417820"/>
              <a:gd name="connsiteY0" fmla="*/ 3131820 h 3131820"/>
              <a:gd name="connsiteX1" fmla="*/ 5417820 w 5417820"/>
              <a:gd name="connsiteY1" fmla="*/ 3131820 h 3131820"/>
              <a:gd name="connsiteX2" fmla="*/ 5417820 w 5417820"/>
              <a:gd name="connsiteY2" fmla="*/ 0 h 3131820"/>
              <a:gd name="connsiteX3" fmla="*/ 0 w 5417820"/>
              <a:gd name="connsiteY3" fmla="*/ 3131820 h 3131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17820" h="3131820">
                <a:moveTo>
                  <a:pt x="0" y="3131820"/>
                </a:moveTo>
                <a:lnTo>
                  <a:pt x="5417820" y="3131820"/>
                </a:lnTo>
                <a:lnTo>
                  <a:pt x="5417820" y="0"/>
                </a:lnTo>
                <a:lnTo>
                  <a:pt x="0" y="3131820"/>
                </a:lnTo>
                <a:close/>
              </a:path>
            </a:pathLst>
          </a:custGeom>
          <a:solidFill>
            <a:srgbClr val="0875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Rubik Light" panose="00000400000000000000" pitchFamily="2" charset="-79"/>
            </a:endParaRPr>
          </a:p>
        </p:txBody>
      </p:sp>
      <p:pic>
        <p:nvPicPr>
          <p:cNvPr id="5" name="Рисунок 2">
            <a:extLst>
              <a:ext uri="{FF2B5EF4-FFF2-40B4-BE49-F238E27FC236}">
                <a16:creationId xmlns:a16="http://schemas.microsoft.com/office/drawing/2014/main" id="{D7AC4D13-7AE6-4B92-8363-4458593D389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973467" y="5589338"/>
            <a:ext cx="1523207" cy="540000"/>
          </a:xfrm>
          <a:prstGeom prst="rect">
            <a:avLst/>
          </a:prstGeom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F1EBD545-E687-4FFB-9C85-0FD1B91E253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81000" y="3468438"/>
            <a:ext cx="9144000" cy="2387600"/>
          </a:xfrm>
        </p:spPr>
        <p:txBody>
          <a:bodyPr lIns="0" tIns="0" rIns="0" bIns="0" anchor="b">
            <a:normAutofit/>
          </a:bodyPr>
          <a:lstStyle>
            <a:lvl1pPr algn="l">
              <a:defRPr sz="4800">
                <a:solidFill>
                  <a:schemeClr val="bg1"/>
                </a:solidFill>
                <a:latin typeface="Rubik Bold" panose="00000800000000000000" pitchFamily="2" charset="-79"/>
                <a:ea typeface="Open Sans Extrabold" panose="020B0906030804020204" pitchFamily="34" charset="0"/>
                <a:cs typeface="Rubik Bold" panose="00000800000000000000" pitchFamily="2" charset="-79"/>
              </a:defRPr>
            </a:lvl1pPr>
          </a:lstStyle>
          <a:p>
            <a:r>
              <a:rPr lang="ru-RU"/>
              <a:t>СПАСИБО!</a:t>
            </a:r>
          </a:p>
        </p:txBody>
      </p:sp>
      <p:sp>
        <p:nvSpPr>
          <p:cNvPr id="7" name="Подзаголовок 2">
            <a:extLst>
              <a:ext uri="{FF2B5EF4-FFF2-40B4-BE49-F238E27FC236}">
                <a16:creationId xmlns:a16="http://schemas.microsoft.com/office/drawing/2014/main" id="{DDF1814A-B520-4F04-A8B8-55B8089E2F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1000" y="5856038"/>
            <a:ext cx="9144000" cy="602071"/>
          </a:xfrm>
        </p:spPr>
        <p:txBody>
          <a:bodyPr lIns="0" tIns="0" rIns="0" bIns="0" anchor="ctr" anchorCtr="0"/>
          <a:lstStyle>
            <a:lvl1pPr marL="0" indent="0" algn="l">
              <a:buNone/>
              <a:defRPr sz="2400">
                <a:solidFill>
                  <a:srgbClr val="D4EAF4"/>
                </a:solidFill>
                <a:latin typeface="Rubik Light" panose="00000400000000000000" pitchFamily="2" charset="-79"/>
                <a:ea typeface="Open Sans Light" panose="020B0306030504020204" pitchFamily="34" charset="0"/>
                <a:cs typeface="Rubik Light" panose="00000400000000000000" pitchFamily="2" charset="-79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5573722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олилиния: фигура 7">
            <a:extLst>
              <a:ext uri="{FF2B5EF4-FFF2-40B4-BE49-F238E27FC236}">
                <a16:creationId xmlns:a16="http://schemas.microsoft.com/office/drawing/2014/main" id="{C083B161-1AE7-4DDF-B8DB-B1E12DD25D09}"/>
              </a:ext>
            </a:extLst>
          </p:cNvPr>
          <p:cNvSpPr/>
          <p:nvPr userDrawn="1"/>
        </p:nvSpPr>
        <p:spPr>
          <a:xfrm>
            <a:off x="-14514" y="0"/>
            <a:ext cx="12192000" cy="6858000"/>
          </a:xfrm>
          <a:custGeom>
            <a:avLst/>
            <a:gdLst>
              <a:gd name="connsiteX0" fmla="*/ 0 w 12192000"/>
              <a:gd name="connsiteY0" fmla="*/ 0 h 6836229"/>
              <a:gd name="connsiteX1" fmla="*/ 1465943 w 12192000"/>
              <a:gd name="connsiteY1" fmla="*/ 0 h 6836229"/>
              <a:gd name="connsiteX2" fmla="*/ 12192000 w 12192000"/>
              <a:gd name="connsiteY2" fmla="*/ 6197600 h 6836229"/>
              <a:gd name="connsiteX3" fmla="*/ 12192000 w 12192000"/>
              <a:gd name="connsiteY3" fmla="*/ 6836229 h 6836229"/>
              <a:gd name="connsiteX4" fmla="*/ 29028 w 12192000"/>
              <a:gd name="connsiteY4" fmla="*/ 6836229 h 6836229"/>
              <a:gd name="connsiteX5" fmla="*/ 0 w 12192000"/>
              <a:gd name="connsiteY5" fmla="*/ 0 h 6836229"/>
              <a:gd name="connsiteX0" fmla="*/ 0 w 12192000"/>
              <a:gd name="connsiteY0" fmla="*/ 0 h 6836229"/>
              <a:gd name="connsiteX1" fmla="*/ 1465943 w 12192000"/>
              <a:gd name="connsiteY1" fmla="*/ 0 h 6836229"/>
              <a:gd name="connsiteX2" fmla="*/ 12192000 w 12192000"/>
              <a:gd name="connsiteY2" fmla="*/ 6197600 h 6836229"/>
              <a:gd name="connsiteX3" fmla="*/ 12192000 w 12192000"/>
              <a:gd name="connsiteY3" fmla="*/ 6836229 h 6836229"/>
              <a:gd name="connsiteX4" fmla="*/ 3628 w 12192000"/>
              <a:gd name="connsiteY4" fmla="*/ 6829899 h 6836229"/>
              <a:gd name="connsiteX5" fmla="*/ 0 w 12192000"/>
              <a:gd name="connsiteY5" fmla="*/ 0 h 6836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36229">
                <a:moveTo>
                  <a:pt x="0" y="0"/>
                </a:moveTo>
                <a:lnTo>
                  <a:pt x="1465943" y="0"/>
                </a:lnTo>
                <a:lnTo>
                  <a:pt x="12192000" y="6197600"/>
                </a:lnTo>
                <a:lnTo>
                  <a:pt x="12192000" y="6836229"/>
                </a:lnTo>
                <a:lnTo>
                  <a:pt x="3628" y="6829899"/>
                </a:lnTo>
                <a:cubicBezTo>
                  <a:pt x="2419" y="4553266"/>
                  <a:pt x="1209" y="2276633"/>
                  <a:pt x="0" y="0"/>
                </a:cubicBezTo>
                <a:close/>
              </a:path>
            </a:pathLst>
          </a:custGeom>
          <a:solidFill>
            <a:srgbClr val="D4EAF4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Rubik Light" panose="00000400000000000000" pitchFamily="2" charset="-79"/>
            </a:endParaRPr>
          </a:p>
        </p:txBody>
      </p:sp>
      <p:sp>
        <p:nvSpPr>
          <p:cNvPr id="7" name="Полилиния: фигура 6">
            <a:extLst>
              <a:ext uri="{FF2B5EF4-FFF2-40B4-BE49-F238E27FC236}">
                <a16:creationId xmlns:a16="http://schemas.microsoft.com/office/drawing/2014/main" id="{7D5F0EB7-8980-477A-821B-D33BA1DDC735}"/>
              </a:ext>
            </a:extLst>
          </p:cNvPr>
          <p:cNvSpPr/>
          <p:nvPr userDrawn="1"/>
        </p:nvSpPr>
        <p:spPr>
          <a:xfrm>
            <a:off x="4800292" y="2585156"/>
            <a:ext cx="7391708" cy="4272844"/>
          </a:xfrm>
          <a:custGeom>
            <a:avLst/>
            <a:gdLst>
              <a:gd name="connsiteX0" fmla="*/ 0 w 5417820"/>
              <a:gd name="connsiteY0" fmla="*/ 3131820 h 3131820"/>
              <a:gd name="connsiteX1" fmla="*/ 5417820 w 5417820"/>
              <a:gd name="connsiteY1" fmla="*/ 3131820 h 3131820"/>
              <a:gd name="connsiteX2" fmla="*/ 5417820 w 5417820"/>
              <a:gd name="connsiteY2" fmla="*/ 0 h 3131820"/>
              <a:gd name="connsiteX3" fmla="*/ 0 w 5417820"/>
              <a:gd name="connsiteY3" fmla="*/ 3131820 h 3131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17820" h="3131820">
                <a:moveTo>
                  <a:pt x="0" y="3131820"/>
                </a:moveTo>
                <a:lnTo>
                  <a:pt x="5417820" y="3131820"/>
                </a:lnTo>
                <a:lnTo>
                  <a:pt x="5417820" y="0"/>
                </a:lnTo>
                <a:lnTo>
                  <a:pt x="0" y="313182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Rubik Light" panose="00000400000000000000" pitchFamily="2" charset="-79"/>
            </a:endParaRPr>
          </a:p>
        </p:txBody>
      </p:sp>
      <p:sp>
        <p:nvSpPr>
          <p:cNvPr id="14" name="Полилиния: фигура 13">
            <a:extLst>
              <a:ext uri="{FF2B5EF4-FFF2-40B4-BE49-F238E27FC236}">
                <a16:creationId xmlns:a16="http://schemas.microsoft.com/office/drawing/2014/main" id="{37B512F2-C8F9-4E97-B849-E7B85FDFED8A}"/>
              </a:ext>
            </a:extLst>
          </p:cNvPr>
          <p:cNvSpPr/>
          <p:nvPr userDrawn="1"/>
        </p:nvSpPr>
        <p:spPr>
          <a:xfrm>
            <a:off x="4785778" y="2585156"/>
            <a:ext cx="7391708" cy="4272844"/>
          </a:xfrm>
          <a:custGeom>
            <a:avLst/>
            <a:gdLst>
              <a:gd name="connsiteX0" fmla="*/ 0 w 5417820"/>
              <a:gd name="connsiteY0" fmla="*/ 3131820 h 3131820"/>
              <a:gd name="connsiteX1" fmla="*/ 5417820 w 5417820"/>
              <a:gd name="connsiteY1" fmla="*/ 3131820 h 3131820"/>
              <a:gd name="connsiteX2" fmla="*/ 5417820 w 5417820"/>
              <a:gd name="connsiteY2" fmla="*/ 0 h 3131820"/>
              <a:gd name="connsiteX3" fmla="*/ 0 w 5417820"/>
              <a:gd name="connsiteY3" fmla="*/ 3131820 h 3131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17820" h="3131820">
                <a:moveTo>
                  <a:pt x="0" y="3131820"/>
                </a:moveTo>
                <a:lnTo>
                  <a:pt x="5417820" y="3131820"/>
                </a:lnTo>
                <a:lnTo>
                  <a:pt x="5417820" y="0"/>
                </a:lnTo>
                <a:lnTo>
                  <a:pt x="0" y="3131820"/>
                </a:lnTo>
                <a:close/>
              </a:path>
            </a:pathLst>
          </a:custGeom>
          <a:solidFill>
            <a:srgbClr val="D4EAF4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Rubik Light" panose="00000400000000000000" pitchFamily="2" charset="-79"/>
            </a:endParaRPr>
          </a:p>
        </p:txBody>
      </p:sp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A92E763F-A6C7-42AB-8047-5A533F84F76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476" y="4190999"/>
            <a:ext cx="6883340" cy="2298701"/>
          </a:xfrm>
        </p:spPr>
        <p:txBody>
          <a:bodyPr anchor="ctr" anchorCtr="0">
            <a:normAutofit/>
          </a:bodyPr>
          <a:lstStyle>
            <a:lvl1pPr>
              <a:defRPr sz="4500">
                <a:solidFill>
                  <a:srgbClr val="066380"/>
                </a:solidFill>
                <a:latin typeface="Rubik Bold" panose="00000800000000000000" pitchFamily="2" charset="-79"/>
                <a:ea typeface="Open Sans Extrabold" panose="020B0906030804020204" pitchFamily="34" charset="0"/>
                <a:cs typeface="Rubik Bold" panose="00000800000000000000" pitchFamily="2" charset="-79"/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13" name="Подзаголовок">
            <a:extLst>
              <a:ext uri="{FF2B5EF4-FFF2-40B4-BE49-F238E27FC236}">
                <a16:creationId xmlns:a16="http://schemas.microsoft.com/office/drawing/2014/main" id="{8AF619AA-D053-42EC-9613-22C39C38C5B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110800" y="4320744"/>
            <a:ext cx="3878034" cy="3046988"/>
          </a:xfrm>
        </p:spPr>
        <p:txBody>
          <a:bodyPr wrap="square" lIns="0" tIns="0" rIns="0" bIns="0">
            <a:spAutoFit/>
          </a:bodyPr>
          <a:lstStyle>
            <a:lvl1pPr marL="0" indent="0" algn="ctr">
              <a:buNone/>
              <a:defRPr sz="20000">
                <a:solidFill>
                  <a:schemeClr val="bg1"/>
                </a:solidFill>
                <a:latin typeface="Rubik Bold" panose="00000800000000000000" pitchFamily="2" charset="-79"/>
                <a:ea typeface="Open Sans Extrabold" panose="020B0906030804020204" pitchFamily="34" charset="0"/>
                <a:cs typeface="Rubik Bold" panose="00000800000000000000" pitchFamily="2" charset="-79"/>
              </a:defRPr>
            </a:lvl1pPr>
          </a:lstStyle>
          <a:p>
            <a:pPr lvl="0"/>
            <a:r>
              <a:rPr lang="ru-RU"/>
              <a:t>01</a:t>
            </a:r>
          </a:p>
        </p:txBody>
      </p:sp>
    </p:spTree>
    <p:extLst>
      <p:ext uri="{BB962C8B-B14F-4D97-AF65-F5344CB8AC3E}">
        <p14:creationId xmlns:p14="http://schemas.microsoft.com/office/powerpoint/2010/main" val="171717158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Рисунок 21" descr="Изображение выглядит как снимок экрана, стол&#10;&#10;Автоматически созданное описание">
            <a:extLst>
              <a:ext uri="{FF2B5EF4-FFF2-40B4-BE49-F238E27FC236}">
                <a16:creationId xmlns:a16="http://schemas.microsoft.com/office/drawing/2014/main" id="{E352A8D1-7A12-4375-A50A-7C7F3EA1790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4034" y="83016"/>
            <a:ext cx="1666811" cy="3377546"/>
          </a:xfrm>
          <a:prstGeom prst="rect">
            <a:avLst/>
          </a:prstGeom>
          <a:effectLst>
            <a:outerShdw blurRad="381000" algn="ctr" rotWithShape="0">
              <a:prstClr val="black">
                <a:alpha val="10000"/>
              </a:prstClr>
            </a:outerShdw>
          </a:effectLst>
        </p:spPr>
      </p:pic>
      <p:sp>
        <p:nvSpPr>
          <p:cNvPr id="18" name="Рисунок 17">
            <a:extLst>
              <a:ext uri="{FF2B5EF4-FFF2-40B4-BE49-F238E27FC236}">
                <a16:creationId xmlns:a16="http://schemas.microsoft.com/office/drawing/2014/main" id="{9AB846D9-6294-410B-9D30-C393CC94D4A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689973" y="403636"/>
            <a:ext cx="1480645" cy="2619085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ru-RU"/>
          </a:p>
        </p:txBody>
      </p:sp>
      <p:pic>
        <p:nvPicPr>
          <p:cNvPr id="24" name="Рисунок 23" descr="Изображение выглядит как стол&#10;&#10;Автоматически созданное описание">
            <a:extLst>
              <a:ext uri="{FF2B5EF4-FFF2-40B4-BE49-F238E27FC236}">
                <a16:creationId xmlns:a16="http://schemas.microsoft.com/office/drawing/2014/main" id="{6A180553-8C9D-4A66-9697-43E1B7C76D0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8590" y="83016"/>
            <a:ext cx="1480678" cy="3377546"/>
          </a:xfrm>
          <a:prstGeom prst="rect">
            <a:avLst/>
          </a:prstGeom>
          <a:effectLst>
            <a:outerShdw blurRad="381000" algn="ctr" rotWithShape="0">
              <a:prstClr val="black">
                <a:alpha val="10000"/>
              </a:prstClr>
            </a:outerShdw>
          </a:effectLst>
        </p:spPr>
      </p:pic>
      <p:sp>
        <p:nvSpPr>
          <p:cNvPr id="20" name="Рисунок 17">
            <a:extLst>
              <a:ext uri="{FF2B5EF4-FFF2-40B4-BE49-F238E27FC236}">
                <a16:creationId xmlns:a16="http://schemas.microsoft.com/office/drawing/2014/main" id="{41ECAD5A-7072-4DAE-904A-DE8B549EC65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2067208" y="351512"/>
            <a:ext cx="1314473" cy="3031349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ru-RU"/>
          </a:p>
        </p:txBody>
      </p:sp>
      <p:pic>
        <p:nvPicPr>
          <p:cNvPr id="26" name="Рисунок 25" descr="Изображение выглядит как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2BF3EBC0-D647-4971-B987-437492E3E9F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20711" y="3818247"/>
            <a:ext cx="6762912" cy="5246883"/>
          </a:xfrm>
          <a:prstGeom prst="rect">
            <a:avLst/>
          </a:prstGeom>
          <a:effectLst>
            <a:outerShdw blurRad="381000" algn="ctr" rotWithShape="0">
              <a:prstClr val="black">
                <a:alpha val="10000"/>
              </a:prstClr>
            </a:outerShdw>
          </a:effectLst>
        </p:spPr>
      </p:pic>
      <p:sp>
        <p:nvSpPr>
          <p:cNvPr id="27" name="Прямоугольник: скругленные углы 26">
            <a:extLst>
              <a:ext uri="{FF2B5EF4-FFF2-40B4-BE49-F238E27FC236}">
                <a16:creationId xmlns:a16="http://schemas.microsoft.com/office/drawing/2014/main" id="{265B8581-870B-48C6-88B9-D5BFB53C1977}"/>
              </a:ext>
            </a:extLst>
          </p:cNvPr>
          <p:cNvSpPr/>
          <p:nvPr userDrawn="1"/>
        </p:nvSpPr>
        <p:spPr>
          <a:xfrm>
            <a:off x="6752067" y="3849810"/>
            <a:ext cx="6617768" cy="3773110"/>
          </a:xfrm>
          <a:prstGeom prst="roundRect">
            <a:avLst>
              <a:gd name="adj" fmla="val 661"/>
            </a:avLst>
          </a:prstGeom>
          <a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Rubik Light" panose="00000400000000000000" pitchFamily="2" charset="-79"/>
            </a:endParaRPr>
          </a:p>
        </p:txBody>
      </p:sp>
      <p:pic>
        <p:nvPicPr>
          <p:cNvPr id="3" name="Рисунок 2" descr="Изображение выглядит как рисунок, часы, компьютер&#10;&#10;Автоматически созданное описание">
            <a:extLst>
              <a:ext uri="{FF2B5EF4-FFF2-40B4-BE49-F238E27FC236}">
                <a16:creationId xmlns:a16="http://schemas.microsoft.com/office/drawing/2014/main" id="{7B947E27-704D-42F3-9010-5376FE54F4A1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05611" y="149528"/>
            <a:ext cx="1812936" cy="3311034"/>
          </a:xfrm>
          <a:prstGeom prst="rect">
            <a:avLst/>
          </a:prstGeom>
          <a:effectLst>
            <a:outerShdw blurRad="368300" sx="102000" sy="102000" algn="ctr" rotWithShape="0">
              <a:prstClr val="black">
                <a:alpha val="13000"/>
              </a:prstClr>
            </a:outerShdw>
          </a:effectLst>
        </p:spPr>
      </p:pic>
      <p:pic>
        <p:nvPicPr>
          <p:cNvPr id="5" name="Рисунок 4" descr="Изображение выглядит как стол&#10;&#10;Автоматически созданное описание">
            <a:extLst>
              <a:ext uri="{FF2B5EF4-FFF2-40B4-BE49-F238E27FC236}">
                <a16:creationId xmlns:a16="http://schemas.microsoft.com/office/drawing/2014/main" id="{5C1FE2F8-D65D-4EB9-A15A-09D0B7ACC5D3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120" y="117967"/>
            <a:ext cx="1623896" cy="3311033"/>
          </a:xfrm>
          <a:prstGeom prst="rect">
            <a:avLst/>
          </a:prstGeom>
          <a:effectLst>
            <a:outerShdw blurRad="368300" sx="102000" sy="102000" algn="ctr" rotWithShape="0">
              <a:prstClr val="black">
                <a:alpha val="13000"/>
              </a:prstClr>
            </a:outerShdw>
          </a:effectLst>
        </p:spPr>
      </p:pic>
      <p:pic>
        <p:nvPicPr>
          <p:cNvPr id="7" name="Рисунок 6" descr="Изображение выглядит как рисунок, стол, компьютер&#10;&#10;Автоматически созданное описание">
            <a:extLst>
              <a:ext uri="{FF2B5EF4-FFF2-40B4-BE49-F238E27FC236}">
                <a16:creationId xmlns:a16="http://schemas.microsoft.com/office/drawing/2014/main" id="{52CBAD36-57A6-4707-AD85-23D2D24DE85E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885938" y="4714304"/>
            <a:ext cx="5049465" cy="3031349"/>
          </a:xfrm>
          <a:prstGeom prst="rect">
            <a:avLst/>
          </a:prstGeom>
          <a:effectLst>
            <a:outerShdw blurRad="368300" sx="102000" sy="102000" algn="ctr" rotWithShape="0">
              <a:prstClr val="black">
                <a:alpha val="13000"/>
              </a:prstClr>
            </a:outerShdw>
          </a:effectLst>
        </p:spPr>
      </p:pic>
      <p:pic>
        <p:nvPicPr>
          <p:cNvPr id="9" name="Рисунок 8" descr="Изображение выглядит как монитор, стол, птица&#10;&#10;Автоматически созданное описание">
            <a:extLst>
              <a:ext uri="{FF2B5EF4-FFF2-40B4-BE49-F238E27FC236}">
                <a16:creationId xmlns:a16="http://schemas.microsoft.com/office/drawing/2014/main" id="{DE443D40-7A34-43BE-8BF3-5EAF7A9613D1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525899" y="4533060"/>
            <a:ext cx="4695268" cy="3031349"/>
          </a:xfrm>
          <a:prstGeom prst="rect">
            <a:avLst/>
          </a:prstGeom>
          <a:effectLst>
            <a:outerShdw blurRad="368300" sx="102000" sy="102000" algn="ctr" rotWithShape="0">
              <a:prstClr val="black">
                <a:alpha val="13000"/>
              </a:prstClr>
            </a:outerShdw>
          </a:effectLst>
        </p:spPr>
      </p:pic>
      <p:sp>
        <p:nvSpPr>
          <p:cNvPr id="16" name="Рисунок 17">
            <a:extLst>
              <a:ext uri="{FF2B5EF4-FFF2-40B4-BE49-F238E27FC236}">
                <a16:creationId xmlns:a16="http://schemas.microsoft.com/office/drawing/2014/main" id="{2D31A7A1-95AC-4B78-A403-26977410A22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632217" y="615567"/>
            <a:ext cx="1366278" cy="2306227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ru-RU"/>
          </a:p>
        </p:txBody>
      </p:sp>
      <p:sp>
        <p:nvSpPr>
          <p:cNvPr id="17" name="Рисунок 17">
            <a:extLst>
              <a:ext uri="{FF2B5EF4-FFF2-40B4-BE49-F238E27FC236}">
                <a16:creationId xmlns:a16="http://schemas.microsoft.com/office/drawing/2014/main" id="{5B4FE7D3-0240-4928-A982-92ACEC7CD5D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73451" y="454375"/>
            <a:ext cx="1517237" cy="2738881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ru-RU"/>
          </a:p>
        </p:txBody>
      </p:sp>
      <p:sp>
        <p:nvSpPr>
          <p:cNvPr id="19" name="Рисунок 17">
            <a:extLst>
              <a:ext uri="{FF2B5EF4-FFF2-40B4-BE49-F238E27FC236}">
                <a16:creationId xmlns:a16="http://schemas.microsoft.com/office/drawing/2014/main" id="{989B7BA2-D2D0-439C-AF7D-D91E5C9D38F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66371" y="4097134"/>
            <a:ext cx="2699079" cy="4318203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ru-RU"/>
          </a:p>
        </p:txBody>
      </p:sp>
      <p:sp>
        <p:nvSpPr>
          <p:cNvPr id="23" name="Рисунок 17">
            <a:extLst>
              <a:ext uri="{FF2B5EF4-FFF2-40B4-BE49-F238E27FC236}">
                <a16:creationId xmlns:a16="http://schemas.microsoft.com/office/drawing/2014/main" id="{B27460A2-BC17-497E-90F0-D701C9374A5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670923" y="4099519"/>
            <a:ext cx="2425077" cy="3894338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086224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C9E38AE-B932-487D-A056-2DCFD8D4545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101482" y="1665194"/>
            <a:ext cx="1127264" cy="1127264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A254222-EE69-4630-BC27-324B7A90F54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533004" y="2934181"/>
            <a:ext cx="1132252" cy="113225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A2A35E6-2D5F-40AF-926B-64C00E13DE84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07988" y="2934181"/>
            <a:ext cx="1132252" cy="113225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734F89C-A249-45B4-A312-6B840EC3C07F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91748" y="1662700"/>
            <a:ext cx="1132252" cy="113225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FDFAF04-6562-46BD-BF3B-89D337D21809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529876" y="399825"/>
            <a:ext cx="1132252" cy="113225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E3BCB9C-C048-4FE7-907C-EEAA0B1DE1E6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5529908" y="1665194"/>
            <a:ext cx="1127264" cy="112726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82995E6-75BF-4B96-B197-A71853517B40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6813201" y="1662700"/>
            <a:ext cx="1132252" cy="113225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50878C5-2D1D-4DE5-91AA-E594E513EA43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0663012" y="2936675"/>
            <a:ext cx="1127264" cy="112726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09906DD-B387-47AE-BD7B-F7B8821756FB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9383002" y="2936675"/>
            <a:ext cx="1127264" cy="1127264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8619EC3-E459-4A3D-8F79-4AC493B865ED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10668070" y="1665194"/>
            <a:ext cx="1127264" cy="1127264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A381030C-7E12-4625-A33F-DB44F5353C0A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9384775" y="1665194"/>
            <a:ext cx="1127264" cy="1127264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80D7AFC9-3F7A-4026-BD94-A9E3D14D91A2}"/>
              </a:ext>
            </a:extLst>
          </p:cNvPr>
          <p:cNvPicPr>
            <a:picLocks noChangeAspect="1"/>
          </p:cNvPicPr>
          <p:nvPr userDrawn="1"/>
        </p:nvPicPr>
        <p:blipFill>
          <a:blip r:embed="rId2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10668000" y="402319"/>
            <a:ext cx="1127264" cy="1127264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749DCF3C-5FD9-409F-922D-CA78ADC73BB0}"/>
              </a:ext>
            </a:extLst>
          </p:cNvPr>
          <p:cNvPicPr>
            <a:picLocks noChangeAspect="1"/>
          </p:cNvPicPr>
          <p:nvPr userDrawn="1"/>
        </p:nvPicPr>
        <p:blipFill>
          <a:blip r:embed="rId2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9384719" y="402319"/>
            <a:ext cx="1127264" cy="1127264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DA0E1F3B-7638-4D6B-B6E9-8F6AB814E314}"/>
              </a:ext>
            </a:extLst>
          </p:cNvPr>
          <p:cNvPicPr>
            <a:picLocks noChangeAspect="1"/>
          </p:cNvPicPr>
          <p:nvPr userDrawn="1"/>
        </p:nvPicPr>
        <p:blipFill>
          <a:blip r:embed="rId2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8101428" y="4192623"/>
            <a:ext cx="1127264" cy="1127264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3AAF3D00-F925-4CDF-826F-57E7F69BBDF9}"/>
              </a:ext>
            </a:extLst>
          </p:cNvPr>
          <p:cNvPicPr>
            <a:picLocks noChangeAspect="1"/>
          </p:cNvPicPr>
          <p:nvPr userDrawn="1"/>
        </p:nvPicPr>
        <p:blipFill>
          <a:blip r:embed="rId30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8101434" y="402319"/>
            <a:ext cx="1127264" cy="1127264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98F2D850-56B3-4398-B4DC-6E4B1179712B}"/>
              </a:ext>
            </a:extLst>
          </p:cNvPr>
          <p:cNvPicPr>
            <a:picLocks noChangeAspect="1"/>
          </p:cNvPicPr>
          <p:nvPr userDrawn="1"/>
        </p:nvPicPr>
        <p:blipFill>
          <a:blip r:embed="rId3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4252997" y="2936675"/>
            <a:ext cx="1127264" cy="1127264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19EAB84A-AB0B-4935-8F09-D095FA48541D}"/>
              </a:ext>
            </a:extLst>
          </p:cNvPr>
          <p:cNvPicPr>
            <a:picLocks noChangeAspect="1"/>
          </p:cNvPicPr>
          <p:nvPr userDrawn="1"/>
        </p:nvPicPr>
        <p:blipFill>
          <a:blip r:embed="rId3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5"/>
              </a:ext>
            </a:extLst>
          </a:blip>
          <a:stretch>
            <a:fillRect/>
          </a:stretch>
        </p:blipFill>
        <p:spPr>
          <a:xfrm>
            <a:off x="4246615" y="1665194"/>
            <a:ext cx="1127264" cy="1127264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7E453C09-438B-46B7-B4B8-BB8BE55B920C}"/>
              </a:ext>
            </a:extLst>
          </p:cNvPr>
          <p:cNvPicPr>
            <a:picLocks noChangeAspect="1"/>
          </p:cNvPicPr>
          <p:nvPr userDrawn="1"/>
        </p:nvPicPr>
        <p:blipFill>
          <a:blip r:embed="rId3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7"/>
              </a:ext>
            </a:extLst>
          </a:blip>
          <a:stretch>
            <a:fillRect/>
          </a:stretch>
        </p:blipFill>
        <p:spPr>
          <a:xfrm>
            <a:off x="4246591" y="402319"/>
            <a:ext cx="1127264" cy="1127264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0F898563-759F-4633-A047-1F028B99D833}"/>
              </a:ext>
            </a:extLst>
          </p:cNvPr>
          <p:cNvPicPr>
            <a:picLocks noChangeAspect="1"/>
          </p:cNvPicPr>
          <p:nvPr userDrawn="1"/>
        </p:nvPicPr>
        <p:blipFill>
          <a:blip r:embed="rId3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9"/>
              </a:ext>
            </a:extLst>
          </a:blip>
          <a:stretch>
            <a:fillRect/>
          </a:stretch>
        </p:blipFill>
        <p:spPr>
          <a:xfrm>
            <a:off x="2963306" y="402319"/>
            <a:ext cx="1127264" cy="1127264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ECFFF2B3-4ED9-40BD-A33D-FE30F361BE60}"/>
              </a:ext>
            </a:extLst>
          </p:cNvPr>
          <p:cNvPicPr>
            <a:picLocks noChangeAspect="1"/>
          </p:cNvPicPr>
          <p:nvPr userDrawn="1"/>
        </p:nvPicPr>
        <p:blipFill>
          <a:blip r:embed="rId40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1"/>
              </a:ext>
            </a:extLst>
          </a:blip>
          <a:stretch>
            <a:fillRect/>
          </a:stretch>
        </p:blipFill>
        <p:spPr>
          <a:xfrm>
            <a:off x="6818149" y="402319"/>
            <a:ext cx="1127264" cy="1127264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FEAC4B87-CB12-4DB8-B029-83FD50A374D6}"/>
              </a:ext>
            </a:extLst>
          </p:cNvPr>
          <p:cNvPicPr>
            <a:picLocks noChangeAspect="1"/>
          </p:cNvPicPr>
          <p:nvPr userDrawn="1"/>
        </p:nvPicPr>
        <p:blipFill>
          <a:blip r:embed="rId4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3"/>
              </a:ext>
            </a:extLst>
          </a:blip>
          <a:stretch>
            <a:fillRect/>
          </a:stretch>
        </p:blipFill>
        <p:spPr>
          <a:xfrm>
            <a:off x="1680021" y="402319"/>
            <a:ext cx="1127264" cy="1127264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EDBE89D3-9818-4EA8-AB1D-0BE9AE85E586}"/>
              </a:ext>
            </a:extLst>
          </p:cNvPr>
          <p:cNvPicPr>
            <a:picLocks noChangeAspect="1"/>
          </p:cNvPicPr>
          <p:nvPr userDrawn="1"/>
        </p:nvPicPr>
        <p:blipFill>
          <a:blip r:embed="rId4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5"/>
              </a:ext>
            </a:extLst>
          </a:blip>
          <a:stretch>
            <a:fillRect/>
          </a:stretch>
        </p:blipFill>
        <p:spPr>
          <a:xfrm>
            <a:off x="396736" y="402319"/>
            <a:ext cx="1127264" cy="1127264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76C854E8-D685-4CE1-9BFE-09172678DBA3}"/>
              </a:ext>
            </a:extLst>
          </p:cNvPr>
          <p:cNvPicPr>
            <a:picLocks noChangeAspect="1"/>
          </p:cNvPicPr>
          <p:nvPr userDrawn="1"/>
        </p:nvPicPr>
        <p:blipFill>
          <a:blip r:embed="rId4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7"/>
              </a:ext>
            </a:extLst>
          </a:blip>
          <a:stretch>
            <a:fillRect/>
          </a:stretch>
        </p:blipFill>
        <p:spPr>
          <a:xfrm>
            <a:off x="2972990" y="2936675"/>
            <a:ext cx="1127264" cy="1127264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A7E4306D-775E-4C93-BA73-7E4607B47526}"/>
              </a:ext>
            </a:extLst>
          </p:cNvPr>
          <p:cNvPicPr>
            <a:picLocks noChangeAspect="1"/>
          </p:cNvPicPr>
          <p:nvPr userDrawn="1"/>
        </p:nvPicPr>
        <p:blipFill>
          <a:blip r:embed="rId4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9"/>
              </a:ext>
            </a:extLst>
          </a:blip>
          <a:stretch>
            <a:fillRect/>
          </a:stretch>
        </p:blipFill>
        <p:spPr>
          <a:xfrm>
            <a:off x="1692983" y="2936675"/>
            <a:ext cx="1127264" cy="1127264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1F86B3A6-4513-4626-847C-CCF61C0BD120}"/>
              </a:ext>
            </a:extLst>
          </p:cNvPr>
          <p:cNvPicPr>
            <a:picLocks noChangeAspect="1"/>
          </p:cNvPicPr>
          <p:nvPr userDrawn="1"/>
        </p:nvPicPr>
        <p:blipFill>
          <a:blip r:embed="rId50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1"/>
              </a:ext>
            </a:extLst>
          </a:blip>
          <a:stretch>
            <a:fillRect/>
          </a:stretch>
        </p:blipFill>
        <p:spPr>
          <a:xfrm>
            <a:off x="1680029" y="1665194"/>
            <a:ext cx="1127264" cy="1127264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F33861E9-6701-4423-9DFC-BE7918A747C6}"/>
              </a:ext>
            </a:extLst>
          </p:cNvPr>
          <p:cNvPicPr>
            <a:picLocks noChangeAspect="1"/>
          </p:cNvPicPr>
          <p:nvPr userDrawn="1"/>
        </p:nvPicPr>
        <p:blipFill>
          <a:blip r:embed="rId5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3"/>
              </a:ext>
            </a:extLst>
          </a:blip>
          <a:stretch>
            <a:fillRect/>
          </a:stretch>
        </p:blipFill>
        <p:spPr>
          <a:xfrm>
            <a:off x="2963322" y="1665194"/>
            <a:ext cx="1127264" cy="1127264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89D0A434-D167-4CBF-B407-490483E1762B}"/>
              </a:ext>
            </a:extLst>
          </p:cNvPr>
          <p:cNvPicPr>
            <a:picLocks noChangeAspect="1"/>
          </p:cNvPicPr>
          <p:nvPr userDrawn="1"/>
        </p:nvPicPr>
        <p:blipFill>
          <a:blip r:embed="rId5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5"/>
              </a:ext>
            </a:extLst>
          </a:blip>
          <a:stretch>
            <a:fillRect/>
          </a:stretch>
        </p:blipFill>
        <p:spPr>
          <a:xfrm>
            <a:off x="5531536" y="4192623"/>
            <a:ext cx="1127264" cy="1127264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D12ECC78-EDDC-4600-86CE-A21CEC584E60}"/>
              </a:ext>
            </a:extLst>
          </p:cNvPr>
          <p:cNvPicPr>
            <a:picLocks noChangeAspect="1"/>
          </p:cNvPicPr>
          <p:nvPr userDrawn="1"/>
        </p:nvPicPr>
        <p:blipFill>
          <a:blip r:embed="rId5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7"/>
              </a:ext>
            </a:extLst>
          </a:blip>
          <a:stretch>
            <a:fillRect/>
          </a:stretch>
        </p:blipFill>
        <p:spPr>
          <a:xfrm>
            <a:off x="6817999" y="2934181"/>
            <a:ext cx="1132252" cy="1132252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285F07CA-BC99-4A0E-B0B9-E986B402DF63}"/>
              </a:ext>
            </a:extLst>
          </p:cNvPr>
          <p:cNvPicPr>
            <a:picLocks noChangeAspect="1"/>
          </p:cNvPicPr>
          <p:nvPr userDrawn="1"/>
        </p:nvPicPr>
        <p:blipFill>
          <a:blip r:embed="rId5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9"/>
              </a:ext>
            </a:extLst>
          </a:blip>
          <a:stretch>
            <a:fillRect/>
          </a:stretch>
        </p:blipFill>
        <p:spPr>
          <a:xfrm>
            <a:off x="4246589" y="4192623"/>
            <a:ext cx="1127264" cy="1127264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04E7E688-7892-40E0-ACAF-D66D10032391}"/>
              </a:ext>
            </a:extLst>
          </p:cNvPr>
          <p:cNvPicPr>
            <a:picLocks noChangeAspect="1"/>
          </p:cNvPicPr>
          <p:nvPr userDrawn="1"/>
        </p:nvPicPr>
        <p:blipFill>
          <a:blip r:embed="rId60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1"/>
              </a:ext>
            </a:extLst>
          </a:blip>
          <a:stretch>
            <a:fillRect/>
          </a:stretch>
        </p:blipFill>
        <p:spPr>
          <a:xfrm>
            <a:off x="6816483" y="4192623"/>
            <a:ext cx="1127264" cy="1127264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DE55F0B2-054E-40F3-AA55-357FC6E5F210}"/>
              </a:ext>
            </a:extLst>
          </p:cNvPr>
          <p:cNvPicPr>
            <a:picLocks noChangeAspect="1"/>
          </p:cNvPicPr>
          <p:nvPr userDrawn="1"/>
        </p:nvPicPr>
        <p:blipFill>
          <a:blip r:embed="rId6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3"/>
              </a:ext>
            </a:extLst>
          </a:blip>
          <a:stretch>
            <a:fillRect/>
          </a:stretch>
        </p:blipFill>
        <p:spPr>
          <a:xfrm>
            <a:off x="2961642" y="4192623"/>
            <a:ext cx="1127264" cy="1127264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E2A8C259-48C6-4BAB-9526-F90ED7205DAF}"/>
              </a:ext>
            </a:extLst>
          </p:cNvPr>
          <p:cNvPicPr>
            <a:picLocks noChangeAspect="1"/>
          </p:cNvPicPr>
          <p:nvPr userDrawn="1"/>
        </p:nvPicPr>
        <p:blipFill>
          <a:blip r:embed="rId6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5"/>
              </a:ext>
            </a:extLst>
          </a:blip>
          <a:stretch>
            <a:fillRect/>
          </a:stretch>
        </p:blipFill>
        <p:spPr>
          <a:xfrm>
            <a:off x="1676695" y="4192623"/>
            <a:ext cx="1127264" cy="1127264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DEC799FF-F940-49D0-A68D-6A426862C1E5}"/>
              </a:ext>
            </a:extLst>
          </p:cNvPr>
          <p:cNvPicPr>
            <a:picLocks noChangeAspect="1"/>
          </p:cNvPicPr>
          <p:nvPr userDrawn="1"/>
        </p:nvPicPr>
        <p:blipFill>
          <a:blip r:embed="rId6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7"/>
              </a:ext>
            </a:extLst>
          </a:blip>
          <a:stretch>
            <a:fillRect/>
          </a:stretch>
        </p:blipFill>
        <p:spPr>
          <a:xfrm>
            <a:off x="391748" y="4192623"/>
            <a:ext cx="1127264" cy="1127264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962606F7-1AD1-4712-BC59-27A010F34496}"/>
              </a:ext>
            </a:extLst>
          </p:cNvPr>
          <p:cNvPicPr>
            <a:picLocks noChangeAspect="1"/>
          </p:cNvPicPr>
          <p:nvPr userDrawn="1"/>
        </p:nvPicPr>
        <p:blipFill>
          <a:blip r:embed="rId6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9"/>
              </a:ext>
            </a:extLst>
          </a:blip>
          <a:stretch>
            <a:fillRect/>
          </a:stretch>
        </p:blipFill>
        <p:spPr>
          <a:xfrm>
            <a:off x="8102994" y="2936675"/>
            <a:ext cx="1127264" cy="1127264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1A42797A-5840-4B1A-B4A8-807C2289A879}"/>
              </a:ext>
            </a:extLst>
          </p:cNvPr>
          <p:cNvPicPr>
            <a:picLocks noChangeAspect="1"/>
          </p:cNvPicPr>
          <p:nvPr userDrawn="1"/>
        </p:nvPicPr>
        <p:blipFill>
          <a:blip r:embed="rId70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1"/>
              </a:ext>
            </a:extLst>
          </a:blip>
          <a:stretch>
            <a:fillRect/>
          </a:stretch>
        </p:blipFill>
        <p:spPr>
          <a:xfrm>
            <a:off x="9383234" y="4192623"/>
            <a:ext cx="1126800" cy="112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08775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660EFB8-C5B6-4A0A-B64E-7F9EFC77C464}"/>
              </a:ext>
            </a:extLst>
          </p:cNvPr>
          <p:cNvSpPr txBox="1"/>
          <p:nvPr userDrawn="1"/>
        </p:nvSpPr>
        <p:spPr bwMode="auto">
          <a:xfrm>
            <a:off x="1762666" y="2596236"/>
            <a:ext cx="268551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400">
                <a:solidFill>
                  <a:schemeClr val="bg2">
                    <a:lumMod val="50000"/>
                  </a:schemeClr>
                </a:solidFill>
                <a:latin typeface="Rubik Light" panose="00000400000000000000" pitchFamily="2" charset="-79"/>
                <a:ea typeface="Roboto Light" panose="02000000000000000000" pitchFamily="2" charset="0"/>
              </a:rPr>
              <a:t>Бэк, серверная часть приложения Контент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9697CD4-5580-4D4D-8737-899894E29DA1}"/>
              </a:ext>
            </a:extLst>
          </p:cNvPr>
          <p:cNvSpPr txBox="1"/>
          <p:nvPr userDrawn="1"/>
        </p:nvSpPr>
        <p:spPr bwMode="auto">
          <a:xfrm>
            <a:off x="8413373" y="2596236"/>
            <a:ext cx="2015961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ru-RU" sz="1400">
                <a:solidFill>
                  <a:schemeClr val="bg2">
                    <a:lumMod val="50000"/>
                  </a:schemeClr>
                </a:solidFill>
                <a:latin typeface="Rubik Light" panose="00000400000000000000" pitchFamily="2" charset="-79"/>
                <a:ea typeface="Roboto Light" panose="02000000000000000000" pitchFamily="2" charset="0"/>
              </a:rPr>
              <a:t>Приложение на </a:t>
            </a:r>
            <a:r>
              <a:rPr lang="en-US" sz="1400">
                <a:solidFill>
                  <a:schemeClr val="bg2">
                    <a:lumMod val="50000"/>
                  </a:schemeClr>
                </a:solidFill>
                <a:latin typeface="Rubik Light" panose="00000400000000000000" pitchFamily="2" charset="-79"/>
                <a:ea typeface="Roboto Light" panose="02000000000000000000" pitchFamily="2" charset="0"/>
              </a:rPr>
              <a:t>Web, iOS, Android</a:t>
            </a:r>
            <a:endParaRPr lang="ru-RU" sz="1400">
              <a:solidFill>
                <a:schemeClr val="bg2">
                  <a:lumMod val="50000"/>
                </a:schemeClr>
              </a:solidFill>
              <a:latin typeface="Rubik Light" panose="00000400000000000000" pitchFamily="2" charset="-79"/>
              <a:ea typeface="Roboto Light" panose="02000000000000000000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E28636-2E78-49FD-A04D-D9A2DF545C3F}"/>
              </a:ext>
            </a:extLst>
          </p:cNvPr>
          <p:cNvSpPr txBox="1"/>
          <p:nvPr userDrawn="1"/>
        </p:nvSpPr>
        <p:spPr bwMode="auto">
          <a:xfrm>
            <a:off x="1762665" y="6049913"/>
            <a:ext cx="255022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400">
                <a:solidFill>
                  <a:schemeClr val="bg1">
                    <a:lumMod val="50000"/>
                  </a:schemeClr>
                </a:solidFill>
                <a:latin typeface="Rubik Light" panose="00000400000000000000" pitchFamily="2" charset="-79"/>
                <a:ea typeface="Roboto Light" panose="02000000000000000000" pitchFamily="2" charset="0"/>
              </a:rPr>
              <a:t>ОС с приложением «Киоск»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4DB16A9-2600-45DA-9C92-499E3FEF8856}"/>
              </a:ext>
            </a:extLst>
          </p:cNvPr>
          <p:cNvSpPr txBox="1"/>
          <p:nvPr userDrawn="1"/>
        </p:nvSpPr>
        <p:spPr bwMode="auto">
          <a:xfrm>
            <a:off x="7324725" y="6049913"/>
            <a:ext cx="3127376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ru-RU" sz="1400">
                <a:solidFill>
                  <a:schemeClr val="bg1">
                    <a:lumMod val="50000"/>
                  </a:schemeClr>
                </a:solidFill>
                <a:latin typeface="Rubik Light" panose="00000400000000000000" pitchFamily="2" charset="-79"/>
                <a:ea typeface="Roboto Light" panose="02000000000000000000" pitchFamily="2" charset="0"/>
              </a:rPr>
              <a:t>Устройства на Аврора ОС </a:t>
            </a:r>
          </a:p>
          <a:p>
            <a:pPr algn="r"/>
            <a:r>
              <a:rPr lang="ru-RU" sz="1400">
                <a:solidFill>
                  <a:schemeClr val="bg1">
                    <a:lumMod val="50000"/>
                  </a:schemeClr>
                </a:solidFill>
                <a:latin typeface="Rubik Light" panose="00000400000000000000" pitchFamily="2" charset="-79"/>
                <a:ea typeface="Roboto Light" panose="02000000000000000000" pitchFamily="2" charset="0"/>
              </a:rPr>
              <a:t>с приложением «Киоск»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4243E4E-8179-4824-B072-21146D00603D}"/>
              </a:ext>
            </a:extLst>
          </p:cNvPr>
          <p:cNvSpPr txBox="1"/>
          <p:nvPr userDrawn="1"/>
        </p:nvSpPr>
        <p:spPr bwMode="auto">
          <a:xfrm>
            <a:off x="3292688" y="4231554"/>
            <a:ext cx="3364423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400">
                <a:solidFill>
                  <a:schemeClr val="bg2">
                    <a:lumMod val="50000"/>
                  </a:schemeClr>
                </a:solidFill>
                <a:latin typeface="Rubik Light" panose="00000400000000000000" pitchFamily="2" charset="-79"/>
                <a:ea typeface="Roboto Light" panose="02000000000000000000" pitchFamily="2" charset="0"/>
              </a:rPr>
              <a:t>Приложение «Киоск»</a:t>
            </a:r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3B598F22-2A29-43FD-B6B8-D6903E46CA4E}"/>
              </a:ext>
            </a:extLst>
          </p:cNvPr>
          <p:cNvSpPr/>
          <p:nvPr userDrawn="1"/>
        </p:nvSpPr>
        <p:spPr>
          <a:xfrm>
            <a:off x="5088022" y="2659907"/>
            <a:ext cx="2015960" cy="835280"/>
          </a:xfrm>
          <a:prstGeom prst="roundRect">
            <a:avLst>
              <a:gd name="adj" fmla="val 50000"/>
            </a:avLst>
          </a:prstGeom>
          <a:noFill/>
          <a:ln w="25400">
            <a:solidFill>
              <a:srgbClr val="1495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>
                <a:solidFill>
                  <a:srgbClr val="1495CB"/>
                </a:solidFill>
                <a:latin typeface="Rubik" panose="00000500000000000000" pitchFamily="2" charset="-79"/>
                <a:ea typeface="Roboto Medium" panose="02000000000000000000" pitchFamily="2" charset="0"/>
                <a:cs typeface="Rubik" panose="00000500000000000000" pitchFamily="2" charset="-79"/>
              </a:rPr>
              <a:t>АО «Публичная Библиотека»</a:t>
            </a:r>
          </a:p>
        </p:txBody>
      </p:sp>
      <p:cxnSp>
        <p:nvCxnSpPr>
          <p:cNvPr id="9" name="Соединитель: уступ 8">
            <a:extLst>
              <a:ext uri="{FF2B5EF4-FFF2-40B4-BE49-F238E27FC236}">
                <a16:creationId xmlns:a16="http://schemas.microsoft.com/office/drawing/2014/main" id="{CF40F0F4-8080-4305-A284-18F327502D23}"/>
              </a:ext>
            </a:extLst>
          </p:cNvPr>
          <p:cNvCxnSpPr>
            <a:cxnSpLocks/>
            <a:stCxn id="10" idx="0"/>
            <a:endCxn id="8" idx="1"/>
          </p:cNvCxnSpPr>
          <p:nvPr userDrawn="1"/>
        </p:nvCxnSpPr>
        <p:spPr>
          <a:xfrm rot="5400000" flipH="1" flipV="1">
            <a:off x="2895577" y="1944636"/>
            <a:ext cx="1059533" cy="3325357"/>
          </a:xfrm>
          <a:prstGeom prst="bentConnector2">
            <a:avLst/>
          </a:prstGeom>
          <a:ln w="25400">
            <a:solidFill>
              <a:schemeClr val="bg1">
                <a:lumMod val="75000"/>
              </a:schemeClr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6CB003D8-031F-4852-BAE2-83488C11959F}"/>
              </a:ext>
            </a:extLst>
          </p:cNvPr>
          <p:cNvSpPr/>
          <p:nvPr userDrawn="1"/>
        </p:nvSpPr>
        <p:spPr>
          <a:xfrm>
            <a:off x="371475" y="4137080"/>
            <a:ext cx="2782380" cy="835280"/>
          </a:xfrm>
          <a:prstGeom prst="roundRect">
            <a:avLst>
              <a:gd name="adj" fmla="val 50000"/>
            </a:avLst>
          </a:prstGeom>
          <a:noFill/>
          <a:ln w="25400">
            <a:solidFill>
              <a:srgbClr val="1495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500">
              <a:solidFill>
                <a:srgbClr val="1495CB"/>
              </a:solidFill>
              <a:latin typeface="Rubik Light" panose="00000400000000000000" pitchFamily="2" charset="-79"/>
              <a:ea typeface="Roboto Medium" panose="02000000000000000000" pitchFamily="2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5145DB5-CDEF-4667-8E19-97CE6CF2897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4336" y="4288787"/>
            <a:ext cx="1500263" cy="531866"/>
          </a:xfrm>
          <a:prstGeom prst="rect">
            <a:avLst/>
          </a:prstGeom>
        </p:spPr>
      </p:pic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5F0EE90D-FC2B-4B04-8BA6-581D53B46026}"/>
              </a:ext>
            </a:extLst>
          </p:cNvPr>
          <p:cNvSpPr/>
          <p:nvPr userDrawn="1"/>
        </p:nvSpPr>
        <p:spPr>
          <a:xfrm>
            <a:off x="9030878" y="4137080"/>
            <a:ext cx="2842444" cy="835280"/>
          </a:xfrm>
          <a:prstGeom prst="roundRect">
            <a:avLst>
              <a:gd name="adj" fmla="val 50000"/>
            </a:avLst>
          </a:prstGeom>
          <a:noFill/>
          <a:ln w="25400">
            <a:solidFill>
              <a:srgbClr val="1495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>
                <a:solidFill>
                  <a:srgbClr val="1495CB"/>
                </a:solidFill>
                <a:latin typeface="Rubik" panose="00000500000000000000" pitchFamily="2" charset="-79"/>
                <a:ea typeface="Roboto Medium" panose="02000000000000000000" pitchFamily="2" charset="0"/>
                <a:cs typeface="Rubik" panose="00000500000000000000" pitchFamily="2" charset="-79"/>
              </a:rPr>
              <a:t>Корпоративный клиент</a:t>
            </a:r>
          </a:p>
          <a:p>
            <a:pPr algn="ctr"/>
            <a:r>
              <a:rPr lang="ru-RU" sz="1400">
                <a:solidFill>
                  <a:srgbClr val="1495CB"/>
                </a:solidFill>
                <a:latin typeface="Rubik" panose="00000500000000000000" pitchFamily="2" charset="-79"/>
                <a:ea typeface="Roboto Medium" panose="02000000000000000000" pitchFamily="2" charset="0"/>
                <a:cs typeface="Rubik" panose="00000500000000000000" pitchFamily="2" charset="-79"/>
              </a:rPr>
              <a:t>(гос., не гос. организация)</a:t>
            </a:r>
          </a:p>
        </p:txBody>
      </p:sp>
      <p:cxnSp>
        <p:nvCxnSpPr>
          <p:cNvPr id="13" name="Соединитель: уступ 12">
            <a:extLst>
              <a:ext uri="{FF2B5EF4-FFF2-40B4-BE49-F238E27FC236}">
                <a16:creationId xmlns:a16="http://schemas.microsoft.com/office/drawing/2014/main" id="{4531DBB2-D1C3-483A-97D7-83D3D44EACB6}"/>
              </a:ext>
            </a:extLst>
          </p:cNvPr>
          <p:cNvCxnSpPr>
            <a:cxnSpLocks/>
            <a:endCxn id="12" idx="0"/>
          </p:cNvCxnSpPr>
          <p:nvPr userDrawn="1"/>
        </p:nvCxnSpPr>
        <p:spPr>
          <a:xfrm>
            <a:off x="7103982" y="3077547"/>
            <a:ext cx="3348118" cy="1059533"/>
          </a:xfrm>
          <a:prstGeom prst="bentConnector2">
            <a:avLst/>
          </a:prstGeom>
          <a:ln w="25400">
            <a:solidFill>
              <a:schemeClr val="bg1">
                <a:lumMod val="75000"/>
              </a:schemeClr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A370F0B1-F929-4A86-89F3-E3BD3AE54979}"/>
              </a:ext>
            </a:extLst>
          </p:cNvPr>
          <p:cNvSpPr/>
          <p:nvPr userDrawn="1"/>
        </p:nvSpPr>
        <p:spPr>
          <a:xfrm>
            <a:off x="5088019" y="5555329"/>
            <a:ext cx="2015960" cy="835280"/>
          </a:xfrm>
          <a:prstGeom prst="roundRect">
            <a:avLst>
              <a:gd name="adj" fmla="val 50000"/>
            </a:avLst>
          </a:prstGeom>
          <a:noFill/>
          <a:ln w="25400">
            <a:solidFill>
              <a:srgbClr val="1495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>
                <a:solidFill>
                  <a:srgbClr val="1495CB"/>
                </a:solidFill>
                <a:latin typeface="Rubik" panose="00000500000000000000" pitchFamily="2" charset="-79"/>
                <a:ea typeface="Roboto Medium" panose="02000000000000000000" pitchFamily="2" charset="0"/>
                <a:cs typeface="Rubik" panose="00000500000000000000" pitchFamily="2" charset="-79"/>
              </a:rPr>
              <a:t>Дистрибьютор устройств</a:t>
            </a:r>
            <a:br>
              <a:rPr lang="en-US" sz="1400">
                <a:solidFill>
                  <a:srgbClr val="1495CB"/>
                </a:solidFill>
                <a:latin typeface="Rubik" panose="00000500000000000000" pitchFamily="2" charset="-79"/>
                <a:ea typeface="Roboto Medium" panose="02000000000000000000" pitchFamily="2" charset="0"/>
                <a:cs typeface="Rubik" panose="00000500000000000000" pitchFamily="2" charset="-79"/>
              </a:rPr>
            </a:br>
            <a:r>
              <a:rPr lang="ru-RU" sz="1400">
                <a:solidFill>
                  <a:srgbClr val="1495CB"/>
                </a:solidFill>
                <a:latin typeface="Rubik" panose="00000500000000000000" pitchFamily="2" charset="-79"/>
                <a:ea typeface="Roboto Medium" panose="02000000000000000000" pitchFamily="2" charset="0"/>
                <a:cs typeface="Rubik" panose="00000500000000000000" pitchFamily="2" charset="-79"/>
              </a:rPr>
              <a:t>с Аврора ОС</a:t>
            </a:r>
          </a:p>
        </p:txBody>
      </p:sp>
      <p:cxnSp>
        <p:nvCxnSpPr>
          <p:cNvPr id="15" name="Соединитель: уступ 14">
            <a:extLst>
              <a:ext uri="{FF2B5EF4-FFF2-40B4-BE49-F238E27FC236}">
                <a16:creationId xmlns:a16="http://schemas.microsoft.com/office/drawing/2014/main" id="{2F85674F-72AE-4FF3-BE23-45F91F378B65}"/>
              </a:ext>
            </a:extLst>
          </p:cNvPr>
          <p:cNvCxnSpPr>
            <a:cxnSpLocks/>
            <a:stCxn id="10" idx="2"/>
            <a:endCxn id="14" idx="1"/>
          </p:cNvCxnSpPr>
          <p:nvPr userDrawn="1"/>
        </p:nvCxnSpPr>
        <p:spPr>
          <a:xfrm rot="16200000" flipH="1">
            <a:off x="2925038" y="3809987"/>
            <a:ext cx="1000609" cy="3325354"/>
          </a:xfrm>
          <a:prstGeom prst="bentConnector2">
            <a:avLst/>
          </a:prstGeom>
          <a:ln w="25400">
            <a:solidFill>
              <a:schemeClr val="bg1">
                <a:lumMod val="75000"/>
              </a:schemeClr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Соединитель: уступ 15">
            <a:extLst>
              <a:ext uri="{FF2B5EF4-FFF2-40B4-BE49-F238E27FC236}">
                <a16:creationId xmlns:a16="http://schemas.microsoft.com/office/drawing/2014/main" id="{BE8F572F-B458-4AF2-BD7D-162CD25D3046}"/>
              </a:ext>
            </a:extLst>
          </p:cNvPr>
          <p:cNvCxnSpPr>
            <a:cxnSpLocks/>
            <a:stCxn id="14" idx="3"/>
            <a:endCxn id="12" idx="2"/>
          </p:cNvCxnSpPr>
          <p:nvPr userDrawn="1"/>
        </p:nvCxnSpPr>
        <p:spPr>
          <a:xfrm flipV="1">
            <a:off x="7103979" y="4972360"/>
            <a:ext cx="3348121" cy="1000609"/>
          </a:xfrm>
          <a:prstGeom prst="bentConnector2">
            <a:avLst/>
          </a:prstGeom>
          <a:ln w="25400">
            <a:solidFill>
              <a:schemeClr val="bg1">
                <a:lumMod val="75000"/>
              </a:schemeClr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>
            <a:extLst>
              <a:ext uri="{FF2B5EF4-FFF2-40B4-BE49-F238E27FC236}">
                <a16:creationId xmlns:a16="http://schemas.microsoft.com/office/drawing/2014/main" id="{ED93811B-2B3B-41CC-9C4C-D7DD039B3EC4}"/>
              </a:ext>
            </a:extLst>
          </p:cNvPr>
          <p:cNvCxnSpPr>
            <a:cxnSpLocks/>
            <a:stCxn id="10" idx="3"/>
            <a:endCxn id="12" idx="1"/>
          </p:cNvCxnSpPr>
          <p:nvPr userDrawn="1"/>
        </p:nvCxnSpPr>
        <p:spPr>
          <a:xfrm>
            <a:off x="3153855" y="4554720"/>
            <a:ext cx="5877023" cy="0"/>
          </a:xfrm>
          <a:prstGeom prst="straightConnector1">
            <a:avLst/>
          </a:prstGeom>
          <a:ln w="25400"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A7AEA408-63A6-47D2-A9EE-C403DB1B68E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366509" y="586068"/>
            <a:ext cx="1440000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3466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90A6A94F-1ECF-4EDC-947E-516E793459AB}"/>
              </a:ext>
            </a:extLst>
          </p:cNvPr>
          <p:cNvSpPr/>
          <p:nvPr userDrawn="1"/>
        </p:nvSpPr>
        <p:spPr>
          <a:xfrm>
            <a:off x="430753" y="586066"/>
            <a:ext cx="936817" cy="400815"/>
          </a:xfrm>
          <a:prstGeom prst="roundRect">
            <a:avLst>
              <a:gd name="adj" fmla="val 50000"/>
            </a:avLst>
          </a:prstGeom>
          <a:noFill/>
          <a:ln w="25400">
            <a:solidFill>
              <a:srgbClr val="065A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>
                <a:solidFill>
                  <a:srgbClr val="065A82"/>
                </a:solidFill>
                <a:latin typeface="Rubik" panose="00000500000000000000" pitchFamily="2" charset="-79"/>
                <a:ea typeface="Roboto Medium" panose="02000000000000000000" pitchFamily="2" charset="0"/>
                <a:cs typeface="Rubik" panose="00000500000000000000" pitchFamily="2" charset="-79"/>
              </a:rPr>
              <a:t>text</a:t>
            </a:r>
            <a:endParaRPr lang="ru-RU" sz="1500">
              <a:solidFill>
                <a:srgbClr val="065A82"/>
              </a:solidFill>
              <a:latin typeface="Rubik" panose="00000500000000000000" pitchFamily="2" charset="-79"/>
              <a:ea typeface="Roboto Medium" panose="02000000000000000000" pitchFamily="2" charset="0"/>
              <a:cs typeface="Rubik" panose="00000500000000000000" pitchFamily="2" charset="-79"/>
            </a:endParaRPr>
          </a:p>
        </p:txBody>
      </p:sp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9F1753BD-0569-47F4-AFA0-D28B5B2755BC}"/>
              </a:ext>
            </a:extLst>
          </p:cNvPr>
          <p:cNvSpPr/>
          <p:nvPr userDrawn="1"/>
        </p:nvSpPr>
        <p:spPr>
          <a:xfrm>
            <a:off x="1985343" y="586065"/>
            <a:ext cx="936817" cy="400815"/>
          </a:xfrm>
          <a:prstGeom prst="roundRect">
            <a:avLst>
              <a:gd name="adj" fmla="val 50000"/>
            </a:avLst>
          </a:prstGeom>
          <a:noFill/>
          <a:ln w="25400">
            <a:solidFill>
              <a:srgbClr val="1495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>
                <a:solidFill>
                  <a:srgbClr val="1495CB"/>
                </a:solidFill>
                <a:latin typeface="Rubik" panose="00000500000000000000" pitchFamily="2" charset="-79"/>
                <a:ea typeface="Roboto Medium" panose="02000000000000000000" pitchFamily="2" charset="0"/>
                <a:cs typeface="Rubik" panose="00000500000000000000" pitchFamily="2" charset="-79"/>
              </a:rPr>
              <a:t>text</a:t>
            </a:r>
            <a:endParaRPr lang="ru-RU" sz="1500">
              <a:solidFill>
                <a:srgbClr val="1495CB"/>
              </a:solidFill>
              <a:latin typeface="Rubik" panose="00000500000000000000" pitchFamily="2" charset="-79"/>
              <a:ea typeface="Roboto Medium" panose="02000000000000000000" pitchFamily="2" charset="0"/>
              <a:cs typeface="Rubik" panose="00000500000000000000" pitchFamily="2" charset="-79"/>
            </a:endParaRPr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BB6C7EF4-5C48-4513-8C5D-28B46496F8A2}"/>
              </a:ext>
            </a:extLst>
          </p:cNvPr>
          <p:cNvSpPr/>
          <p:nvPr userDrawn="1"/>
        </p:nvSpPr>
        <p:spPr>
          <a:xfrm>
            <a:off x="3539933" y="586065"/>
            <a:ext cx="936817" cy="400815"/>
          </a:xfrm>
          <a:prstGeom prst="roundRect">
            <a:avLst>
              <a:gd name="adj" fmla="val 50000"/>
            </a:avLst>
          </a:prstGeom>
          <a:noFill/>
          <a:ln w="25400">
            <a:solidFill>
              <a:srgbClr val="50C1D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>
                <a:solidFill>
                  <a:srgbClr val="50C1DC"/>
                </a:solidFill>
                <a:latin typeface="Rubik" panose="00000500000000000000" pitchFamily="2" charset="-79"/>
                <a:ea typeface="Roboto Medium" panose="02000000000000000000" pitchFamily="2" charset="0"/>
                <a:cs typeface="Rubik" panose="00000500000000000000" pitchFamily="2" charset="-79"/>
              </a:rPr>
              <a:t>text</a:t>
            </a:r>
            <a:endParaRPr lang="ru-RU" sz="1500">
              <a:solidFill>
                <a:srgbClr val="50C1DC"/>
              </a:solidFill>
              <a:latin typeface="Rubik" panose="00000500000000000000" pitchFamily="2" charset="-79"/>
              <a:ea typeface="Roboto Medium" panose="02000000000000000000" pitchFamily="2" charset="0"/>
              <a:cs typeface="Rubik" panose="00000500000000000000" pitchFamily="2" charset="-79"/>
            </a:endParaRPr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B58CF0B8-2045-4140-A136-E7C18C1FA733}"/>
              </a:ext>
            </a:extLst>
          </p:cNvPr>
          <p:cNvSpPr/>
          <p:nvPr userDrawn="1"/>
        </p:nvSpPr>
        <p:spPr>
          <a:xfrm>
            <a:off x="430753" y="1102961"/>
            <a:ext cx="936817" cy="400815"/>
          </a:xfrm>
          <a:prstGeom prst="roundRect">
            <a:avLst>
              <a:gd name="adj" fmla="val 50000"/>
            </a:avLst>
          </a:prstGeom>
          <a:noFill/>
          <a:ln w="254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>
                <a:solidFill>
                  <a:schemeClr val="accent6">
                    <a:lumMod val="75000"/>
                  </a:schemeClr>
                </a:solidFill>
                <a:latin typeface="Rubik" panose="00000500000000000000" pitchFamily="2" charset="-79"/>
                <a:ea typeface="Roboto Medium" panose="02000000000000000000" pitchFamily="2" charset="0"/>
                <a:cs typeface="Rubik" panose="00000500000000000000" pitchFamily="2" charset="-79"/>
              </a:rPr>
              <a:t>text</a:t>
            </a:r>
            <a:endParaRPr lang="ru-RU" sz="1500">
              <a:solidFill>
                <a:schemeClr val="accent6">
                  <a:lumMod val="75000"/>
                </a:schemeClr>
              </a:solidFill>
              <a:latin typeface="Rubik" panose="00000500000000000000" pitchFamily="2" charset="-79"/>
              <a:ea typeface="Roboto Medium" panose="02000000000000000000" pitchFamily="2" charset="0"/>
              <a:cs typeface="Rubik" panose="00000500000000000000" pitchFamily="2" charset="-79"/>
            </a:endParaRPr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18ED4CE8-B305-4F99-BAC4-25F990B75C5F}"/>
              </a:ext>
            </a:extLst>
          </p:cNvPr>
          <p:cNvSpPr/>
          <p:nvPr userDrawn="1"/>
        </p:nvSpPr>
        <p:spPr>
          <a:xfrm>
            <a:off x="1985343" y="1102960"/>
            <a:ext cx="936817" cy="400815"/>
          </a:xfrm>
          <a:prstGeom prst="roundRect">
            <a:avLst>
              <a:gd name="adj" fmla="val 50000"/>
            </a:avLst>
          </a:prstGeom>
          <a:noFill/>
          <a:ln w="25400">
            <a:solidFill>
              <a:srgbClr val="7EC2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>
                <a:solidFill>
                  <a:srgbClr val="7EC234"/>
                </a:solidFill>
                <a:latin typeface="Rubik" panose="00000500000000000000" pitchFamily="2" charset="-79"/>
                <a:ea typeface="Roboto Medium" panose="02000000000000000000" pitchFamily="2" charset="0"/>
                <a:cs typeface="Rubik" panose="00000500000000000000" pitchFamily="2" charset="-79"/>
              </a:rPr>
              <a:t>text</a:t>
            </a:r>
            <a:endParaRPr lang="ru-RU" sz="1500">
              <a:solidFill>
                <a:srgbClr val="7EC234"/>
              </a:solidFill>
              <a:latin typeface="Rubik" panose="00000500000000000000" pitchFamily="2" charset="-79"/>
              <a:ea typeface="Roboto Medium" panose="02000000000000000000" pitchFamily="2" charset="0"/>
              <a:cs typeface="Rubik" panose="00000500000000000000" pitchFamily="2" charset="-79"/>
            </a:endParaRPr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B07659C2-2D79-4F5E-91DF-AABA936D4206}"/>
              </a:ext>
            </a:extLst>
          </p:cNvPr>
          <p:cNvSpPr/>
          <p:nvPr userDrawn="1"/>
        </p:nvSpPr>
        <p:spPr>
          <a:xfrm>
            <a:off x="3539933" y="1102960"/>
            <a:ext cx="936817" cy="400815"/>
          </a:xfrm>
          <a:prstGeom prst="roundRect">
            <a:avLst>
              <a:gd name="adj" fmla="val 50000"/>
            </a:avLst>
          </a:prstGeom>
          <a:noFill/>
          <a:ln w="25400">
            <a:solidFill>
              <a:srgbClr val="B8DC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>
                <a:solidFill>
                  <a:srgbClr val="B8DC44"/>
                </a:solidFill>
                <a:latin typeface="Rubik" panose="00000500000000000000" pitchFamily="2" charset="-79"/>
                <a:ea typeface="Roboto Medium" panose="02000000000000000000" pitchFamily="2" charset="0"/>
                <a:cs typeface="Rubik" panose="00000500000000000000" pitchFamily="2" charset="-79"/>
              </a:rPr>
              <a:t>text</a:t>
            </a:r>
            <a:endParaRPr lang="ru-RU" sz="1500">
              <a:solidFill>
                <a:srgbClr val="B8DC44"/>
              </a:solidFill>
              <a:latin typeface="Rubik" panose="00000500000000000000" pitchFamily="2" charset="-79"/>
              <a:ea typeface="Roboto Medium" panose="02000000000000000000" pitchFamily="2" charset="0"/>
              <a:cs typeface="Rubik" panose="00000500000000000000" pitchFamily="2" charset="-79"/>
            </a:endParaRPr>
          </a:p>
        </p:txBody>
      </p:sp>
      <p:cxnSp>
        <p:nvCxnSpPr>
          <p:cNvPr id="9" name="Прямая со стрелкой 8">
            <a:extLst>
              <a:ext uri="{FF2B5EF4-FFF2-40B4-BE49-F238E27FC236}">
                <a16:creationId xmlns:a16="http://schemas.microsoft.com/office/drawing/2014/main" id="{10088A0A-1884-45C8-A13D-86B1B971869B}"/>
              </a:ext>
            </a:extLst>
          </p:cNvPr>
          <p:cNvCxnSpPr>
            <a:cxnSpLocks/>
            <a:stCxn id="3" idx="3"/>
          </p:cNvCxnSpPr>
          <p:nvPr userDrawn="1"/>
        </p:nvCxnSpPr>
        <p:spPr>
          <a:xfrm>
            <a:off x="1367570" y="786474"/>
            <a:ext cx="392617" cy="0"/>
          </a:xfrm>
          <a:prstGeom prst="straightConnector1">
            <a:avLst/>
          </a:prstGeom>
          <a:ln w="25400">
            <a:solidFill>
              <a:srgbClr val="065A8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>
            <a:extLst>
              <a:ext uri="{FF2B5EF4-FFF2-40B4-BE49-F238E27FC236}">
                <a16:creationId xmlns:a16="http://schemas.microsoft.com/office/drawing/2014/main" id="{6C4A6E2A-4C87-4EE2-8203-A22425C399FF}"/>
              </a:ext>
            </a:extLst>
          </p:cNvPr>
          <p:cNvCxnSpPr>
            <a:cxnSpLocks/>
          </p:cNvCxnSpPr>
          <p:nvPr userDrawn="1"/>
        </p:nvCxnSpPr>
        <p:spPr>
          <a:xfrm>
            <a:off x="1367570" y="1297511"/>
            <a:ext cx="392617" cy="0"/>
          </a:xfrm>
          <a:prstGeom prst="straightConnector1">
            <a:avLst/>
          </a:prstGeom>
          <a:ln w="254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>
            <a:extLst>
              <a:ext uri="{FF2B5EF4-FFF2-40B4-BE49-F238E27FC236}">
                <a16:creationId xmlns:a16="http://schemas.microsoft.com/office/drawing/2014/main" id="{9975A27C-942F-4A42-A113-41A3141E7FEC}"/>
              </a:ext>
            </a:extLst>
          </p:cNvPr>
          <p:cNvCxnSpPr>
            <a:cxnSpLocks/>
          </p:cNvCxnSpPr>
          <p:nvPr userDrawn="1"/>
        </p:nvCxnSpPr>
        <p:spPr>
          <a:xfrm>
            <a:off x="2922160" y="786474"/>
            <a:ext cx="392617" cy="0"/>
          </a:xfrm>
          <a:prstGeom prst="straightConnector1">
            <a:avLst/>
          </a:prstGeom>
          <a:ln w="25400">
            <a:solidFill>
              <a:srgbClr val="1495CB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>
            <a:extLst>
              <a:ext uri="{FF2B5EF4-FFF2-40B4-BE49-F238E27FC236}">
                <a16:creationId xmlns:a16="http://schemas.microsoft.com/office/drawing/2014/main" id="{DFEB682D-551A-4B5E-8DB3-3834377D9173}"/>
              </a:ext>
            </a:extLst>
          </p:cNvPr>
          <p:cNvCxnSpPr>
            <a:cxnSpLocks/>
          </p:cNvCxnSpPr>
          <p:nvPr userDrawn="1"/>
        </p:nvCxnSpPr>
        <p:spPr>
          <a:xfrm>
            <a:off x="2922160" y="1297511"/>
            <a:ext cx="392617" cy="0"/>
          </a:xfrm>
          <a:prstGeom prst="straightConnector1">
            <a:avLst/>
          </a:prstGeom>
          <a:ln w="25400">
            <a:solidFill>
              <a:srgbClr val="7EC23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>
            <a:extLst>
              <a:ext uri="{FF2B5EF4-FFF2-40B4-BE49-F238E27FC236}">
                <a16:creationId xmlns:a16="http://schemas.microsoft.com/office/drawing/2014/main" id="{C2A4C44D-BB5F-47A0-B13A-77EA2946B1E6}"/>
              </a:ext>
            </a:extLst>
          </p:cNvPr>
          <p:cNvCxnSpPr>
            <a:cxnSpLocks/>
          </p:cNvCxnSpPr>
          <p:nvPr userDrawn="1"/>
        </p:nvCxnSpPr>
        <p:spPr>
          <a:xfrm>
            <a:off x="4476750" y="786474"/>
            <a:ext cx="392617" cy="0"/>
          </a:xfrm>
          <a:prstGeom prst="straightConnector1">
            <a:avLst/>
          </a:prstGeom>
          <a:ln w="25400">
            <a:solidFill>
              <a:srgbClr val="50C1D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>
            <a:extLst>
              <a:ext uri="{FF2B5EF4-FFF2-40B4-BE49-F238E27FC236}">
                <a16:creationId xmlns:a16="http://schemas.microsoft.com/office/drawing/2014/main" id="{902E45BA-A7E4-4CCA-9CF2-6D504F7FE1C3}"/>
              </a:ext>
            </a:extLst>
          </p:cNvPr>
          <p:cNvCxnSpPr>
            <a:cxnSpLocks/>
          </p:cNvCxnSpPr>
          <p:nvPr userDrawn="1"/>
        </p:nvCxnSpPr>
        <p:spPr>
          <a:xfrm>
            <a:off x="4476750" y="1297511"/>
            <a:ext cx="392617" cy="0"/>
          </a:xfrm>
          <a:prstGeom prst="straightConnector1">
            <a:avLst/>
          </a:prstGeom>
          <a:ln w="25400">
            <a:solidFill>
              <a:srgbClr val="B8DC4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id="{75A2724E-16A6-4942-813A-8C77837397A2}"/>
              </a:ext>
            </a:extLst>
          </p:cNvPr>
          <p:cNvSpPr/>
          <p:nvPr userDrawn="1"/>
        </p:nvSpPr>
        <p:spPr>
          <a:xfrm>
            <a:off x="430753" y="1625717"/>
            <a:ext cx="936817" cy="400815"/>
          </a:xfrm>
          <a:prstGeom prst="roundRect">
            <a:avLst>
              <a:gd name="adj" fmla="val 50000"/>
            </a:avLst>
          </a:prstGeom>
          <a:noFill/>
          <a:ln w="254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>
                <a:solidFill>
                  <a:schemeClr val="tx1">
                    <a:lumMod val="65000"/>
                    <a:lumOff val="35000"/>
                  </a:schemeClr>
                </a:solidFill>
                <a:latin typeface="Rubik" panose="00000500000000000000" pitchFamily="2" charset="-79"/>
                <a:ea typeface="Roboto Medium" panose="02000000000000000000" pitchFamily="2" charset="0"/>
                <a:cs typeface="Rubik" panose="00000500000000000000" pitchFamily="2" charset="-79"/>
              </a:rPr>
              <a:t>text</a:t>
            </a:r>
            <a:endParaRPr lang="ru-RU" sz="1500">
              <a:solidFill>
                <a:schemeClr val="tx1">
                  <a:lumMod val="65000"/>
                  <a:lumOff val="35000"/>
                </a:schemeClr>
              </a:solidFill>
              <a:latin typeface="Rubik" panose="00000500000000000000" pitchFamily="2" charset="-79"/>
              <a:ea typeface="Roboto Medium" panose="02000000000000000000" pitchFamily="2" charset="0"/>
              <a:cs typeface="Rubik" panose="00000500000000000000" pitchFamily="2" charset="-79"/>
            </a:endParaRPr>
          </a:p>
        </p:txBody>
      </p:sp>
      <p:sp>
        <p:nvSpPr>
          <p:cNvPr id="16" name="Прямоугольник: скругленные углы 15">
            <a:extLst>
              <a:ext uri="{FF2B5EF4-FFF2-40B4-BE49-F238E27FC236}">
                <a16:creationId xmlns:a16="http://schemas.microsoft.com/office/drawing/2014/main" id="{1E0184F8-7B2D-4F7B-B701-2BD093EDB961}"/>
              </a:ext>
            </a:extLst>
          </p:cNvPr>
          <p:cNvSpPr/>
          <p:nvPr userDrawn="1"/>
        </p:nvSpPr>
        <p:spPr>
          <a:xfrm>
            <a:off x="1985343" y="1625716"/>
            <a:ext cx="936817" cy="400815"/>
          </a:xfrm>
          <a:prstGeom prst="roundRect">
            <a:avLst>
              <a:gd name="adj" fmla="val 50000"/>
            </a:avLst>
          </a:prstGeom>
          <a:noFill/>
          <a:ln w="254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>
                <a:solidFill>
                  <a:schemeClr val="bg1">
                    <a:lumMod val="50000"/>
                  </a:schemeClr>
                </a:solidFill>
                <a:latin typeface="Rubik" panose="00000500000000000000" pitchFamily="2" charset="-79"/>
                <a:ea typeface="Roboto Medium" panose="02000000000000000000" pitchFamily="2" charset="0"/>
                <a:cs typeface="Rubik" panose="00000500000000000000" pitchFamily="2" charset="-79"/>
              </a:rPr>
              <a:t>text</a:t>
            </a:r>
            <a:endParaRPr lang="ru-RU" sz="1500">
              <a:solidFill>
                <a:schemeClr val="bg1">
                  <a:lumMod val="50000"/>
                </a:schemeClr>
              </a:solidFill>
              <a:latin typeface="Rubik" panose="00000500000000000000" pitchFamily="2" charset="-79"/>
              <a:ea typeface="Roboto Medium" panose="02000000000000000000" pitchFamily="2" charset="0"/>
              <a:cs typeface="Rubik" panose="00000500000000000000" pitchFamily="2" charset="-79"/>
            </a:endParaRPr>
          </a:p>
        </p:txBody>
      </p:sp>
      <p:sp>
        <p:nvSpPr>
          <p:cNvPr id="17" name="Прямоугольник: скругленные углы 16">
            <a:extLst>
              <a:ext uri="{FF2B5EF4-FFF2-40B4-BE49-F238E27FC236}">
                <a16:creationId xmlns:a16="http://schemas.microsoft.com/office/drawing/2014/main" id="{910BCEBC-E915-438B-B043-2FB2B82F3FE1}"/>
              </a:ext>
            </a:extLst>
          </p:cNvPr>
          <p:cNvSpPr/>
          <p:nvPr userDrawn="1"/>
        </p:nvSpPr>
        <p:spPr>
          <a:xfrm>
            <a:off x="3539933" y="1625716"/>
            <a:ext cx="936817" cy="400815"/>
          </a:xfrm>
          <a:prstGeom prst="roundRect">
            <a:avLst>
              <a:gd name="adj" fmla="val 50000"/>
            </a:avLst>
          </a:prstGeom>
          <a:noFill/>
          <a:ln w="254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>
                <a:solidFill>
                  <a:schemeClr val="bg1">
                    <a:lumMod val="75000"/>
                  </a:schemeClr>
                </a:solidFill>
                <a:latin typeface="Rubik" panose="00000500000000000000" pitchFamily="2" charset="-79"/>
                <a:ea typeface="Roboto Medium" panose="02000000000000000000" pitchFamily="2" charset="0"/>
                <a:cs typeface="Rubik" panose="00000500000000000000" pitchFamily="2" charset="-79"/>
              </a:rPr>
              <a:t>text</a:t>
            </a:r>
            <a:endParaRPr lang="ru-RU" sz="1500">
              <a:solidFill>
                <a:schemeClr val="bg1">
                  <a:lumMod val="75000"/>
                </a:schemeClr>
              </a:solidFill>
              <a:latin typeface="Rubik" panose="00000500000000000000" pitchFamily="2" charset="-79"/>
              <a:ea typeface="Roboto Medium" panose="02000000000000000000" pitchFamily="2" charset="0"/>
              <a:cs typeface="Rubik" panose="00000500000000000000" pitchFamily="2" charset="-79"/>
            </a:endParaRPr>
          </a:p>
        </p:txBody>
      </p:sp>
      <p:cxnSp>
        <p:nvCxnSpPr>
          <p:cNvPr id="18" name="Прямая со стрелкой 17">
            <a:extLst>
              <a:ext uri="{FF2B5EF4-FFF2-40B4-BE49-F238E27FC236}">
                <a16:creationId xmlns:a16="http://schemas.microsoft.com/office/drawing/2014/main" id="{25DFDD6A-CFA3-48EC-8F0A-2D922D8FAC67}"/>
              </a:ext>
            </a:extLst>
          </p:cNvPr>
          <p:cNvCxnSpPr>
            <a:cxnSpLocks/>
          </p:cNvCxnSpPr>
          <p:nvPr userDrawn="1"/>
        </p:nvCxnSpPr>
        <p:spPr>
          <a:xfrm>
            <a:off x="1367570" y="1820267"/>
            <a:ext cx="392617" cy="0"/>
          </a:xfrm>
          <a:prstGeom prst="straightConnector1">
            <a:avLst/>
          </a:prstGeom>
          <a:ln w="25400"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>
            <a:extLst>
              <a:ext uri="{FF2B5EF4-FFF2-40B4-BE49-F238E27FC236}">
                <a16:creationId xmlns:a16="http://schemas.microsoft.com/office/drawing/2014/main" id="{CB6C3B73-60DC-4CFA-AC5C-55BF65185AC1}"/>
              </a:ext>
            </a:extLst>
          </p:cNvPr>
          <p:cNvCxnSpPr>
            <a:cxnSpLocks/>
          </p:cNvCxnSpPr>
          <p:nvPr userDrawn="1"/>
        </p:nvCxnSpPr>
        <p:spPr>
          <a:xfrm>
            <a:off x="2922160" y="1820267"/>
            <a:ext cx="392617" cy="0"/>
          </a:xfrm>
          <a:prstGeom prst="straightConnector1">
            <a:avLst/>
          </a:prstGeom>
          <a:ln w="2540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>
            <a:extLst>
              <a:ext uri="{FF2B5EF4-FFF2-40B4-BE49-F238E27FC236}">
                <a16:creationId xmlns:a16="http://schemas.microsoft.com/office/drawing/2014/main" id="{1BDF88AD-003D-4DDF-8F4B-B61E2C5150FA}"/>
              </a:ext>
            </a:extLst>
          </p:cNvPr>
          <p:cNvCxnSpPr>
            <a:cxnSpLocks/>
          </p:cNvCxnSpPr>
          <p:nvPr userDrawn="1"/>
        </p:nvCxnSpPr>
        <p:spPr>
          <a:xfrm>
            <a:off x="4476750" y="1820267"/>
            <a:ext cx="392617" cy="0"/>
          </a:xfrm>
          <a:prstGeom prst="straightConnector1">
            <a:avLst/>
          </a:prstGeom>
          <a:ln w="25400"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>
            <a:extLst>
              <a:ext uri="{FF2B5EF4-FFF2-40B4-BE49-F238E27FC236}">
                <a16:creationId xmlns:a16="http://schemas.microsoft.com/office/drawing/2014/main" id="{6BB03E12-B658-4415-95D5-817E95A09779}"/>
              </a:ext>
            </a:extLst>
          </p:cNvPr>
          <p:cNvCxnSpPr>
            <a:cxnSpLocks/>
          </p:cNvCxnSpPr>
          <p:nvPr userDrawn="1"/>
        </p:nvCxnSpPr>
        <p:spPr>
          <a:xfrm>
            <a:off x="504825" y="2374622"/>
            <a:ext cx="2078355" cy="0"/>
          </a:xfrm>
          <a:prstGeom prst="straightConnector1">
            <a:avLst/>
          </a:prstGeom>
          <a:ln w="25400"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>
            <a:extLst>
              <a:ext uri="{FF2B5EF4-FFF2-40B4-BE49-F238E27FC236}">
                <a16:creationId xmlns:a16="http://schemas.microsoft.com/office/drawing/2014/main" id="{BE188461-52C7-4D97-842A-BFD97C341253}"/>
              </a:ext>
            </a:extLst>
          </p:cNvPr>
          <p:cNvCxnSpPr>
            <a:cxnSpLocks/>
          </p:cNvCxnSpPr>
          <p:nvPr userDrawn="1"/>
        </p:nvCxnSpPr>
        <p:spPr>
          <a:xfrm>
            <a:off x="504825" y="2587982"/>
            <a:ext cx="2032635" cy="0"/>
          </a:xfrm>
          <a:prstGeom prst="straightConnector1">
            <a:avLst/>
          </a:prstGeom>
          <a:ln w="25400">
            <a:solidFill>
              <a:schemeClr val="bg1">
                <a:lumMod val="75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>
            <a:extLst>
              <a:ext uri="{FF2B5EF4-FFF2-40B4-BE49-F238E27FC236}">
                <a16:creationId xmlns:a16="http://schemas.microsoft.com/office/drawing/2014/main" id="{D44081AD-7CBD-4C81-BF54-281D6BB4ECD3}"/>
              </a:ext>
            </a:extLst>
          </p:cNvPr>
          <p:cNvCxnSpPr>
            <a:cxnSpLocks/>
          </p:cNvCxnSpPr>
          <p:nvPr userDrawn="1"/>
        </p:nvCxnSpPr>
        <p:spPr>
          <a:xfrm>
            <a:off x="2791012" y="2374622"/>
            <a:ext cx="2078355" cy="0"/>
          </a:xfrm>
          <a:prstGeom prst="straightConnector1">
            <a:avLst/>
          </a:prstGeom>
          <a:ln w="25400">
            <a:solidFill>
              <a:schemeClr val="bg1">
                <a:lumMod val="7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>
            <a:extLst>
              <a:ext uri="{FF2B5EF4-FFF2-40B4-BE49-F238E27FC236}">
                <a16:creationId xmlns:a16="http://schemas.microsoft.com/office/drawing/2014/main" id="{C46E8F85-8400-4000-9EF8-ACBE09380DD0}"/>
              </a:ext>
            </a:extLst>
          </p:cNvPr>
          <p:cNvCxnSpPr>
            <a:cxnSpLocks/>
          </p:cNvCxnSpPr>
          <p:nvPr userDrawn="1"/>
        </p:nvCxnSpPr>
        <p:spPr>
          <a:xfrm>
            <a:off x="2791012" y="2587982"/>
            <a:ext cx="2032635" cy="0"/>
          </a:xfrm>
          <a:prstGeom prst="straightConnector1">
            <a:avLst/>
          </a:prstGeom>
          <a:ln w="25400">
            <a:solidFill>
              <a:schemeClr val="bg1">
                <a:lumMod val="75000"/>
              </a:scheme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Прямоугольник: скругленные углы 24">
            <a:extLst>
              <a:ext uri="{FF2B5EF4-FFF2-40B4-BE49-F238E27FC236}">
                <a16:creationId xmlns:a16="http://schemas.microsoft.com/office/drawing/2014/main" id="{821420B3-80F7-4D5A-91E1-2BF3C0B9A419}"/>
              </a:ext>
            </a:extLst>
          </p:cNvPr>
          <p:cNvSpPr/>
          <p:nvPr userDrawn="1"/>
        </p:nvSpPr>
        <p:spPr>
          <a:xfrm>
            <a:off x="371475" y="2991551"/>
            <a:ext cx="2857500" cy="1208959"/>
          </a:xfrm>
          <a:prstGeom prst="roundRect">
            <a:avLst>
              <a:gd name="adj" fmla="val 16122"/>
            </a:avLst>
          </a:prstGeom>
          <a:solidFill>
            <a:srgbClr val="ECF8FC">
              <a:alpha val="80000"/>
            </a:srgb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500">
              <a:solidFill>
                <a:srgbClr val="065A82"/>
              </a:solidFill>
              <a:latin typeface="Rubik" panose="00000500000000000000" pitchFamily="2" charset="-79"/>
              <a:ea typeface="Roboto Medium" panose="02000000000000000000" pitchFamily="2" charset="0"/>
              <a:cs typeface="Rubik" panose="00000500000000000000" pitchFamily="2" charset="-79"/>
            </a:endParaRPr>
          </a:p>
        </p:txBody>
      </p:sp>
      <p:sp>
        <p:nvSpPr>
          <p:cNvPr id="28" name="Прямоугольник: скругленные углы 27">
            <a:extLst>
              <a:ext uri="{FF2B5EF4-FFF2-40B4-BE49-F238E27FC236}">
                <a16:creationId xmlns:a16="http://schemas.microsoft.com/office/drawing/2014/main" id="{212511C0-3C55-4E87-BDEC-038B9EB5D937}"/>
              </a:ext>
            </a:extLst>
          </p:cNvPr>
          <p:cNvSpPr/>
          <p:nvPr userDrawn="1"/>
        </p:nvSpPr>
        <p:spPr>
          <a:xfrm>
            <a:off x="371475" y="4379293"/>
            <a:ext cx="2857500" cy="1208959"/>
          </a:xfrm>
          <a:prstGeom prst="roundRect">
            <a:avLst>
              <a:gd name="adj" fmla="val 16122"/>
            </a:avLst>
          </a:prstGeom>
          <a:solidFill>
            <a:srgbClr val="E3F3FA">
              <a:alpha val="80000"/>
            </a:srgb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500">
              <a:solidFill>
                <a:srgbClr val="065A82"/>
              </a:solidFill>
              <a:latin typeface="Rubik" panose="00000500000000000000" pitchFamily="2" charset="-79"/>
              <a:ea typeface="Roboto Medium" panose="02000000000000000000" pitchFamily="2" charset="0"/>
              <a:cs typeface="Rubik" panose="00000500000000000000" pitchFamily="2" charset="-79"/>
            </a:endParaRPr>
          </a:p>
        </p:txBody>
      </p:sp>
      <p:sp>
        <p:nvSpPr>
          <p:cNvPr id="29" name="Прямоугольник: скругленные углы 28">
            <a:extLst>
              <a:ext uri="{FF2B5EF4-FFF2-40B4-BE49-F238E27FC236}">
                <a16:creationId xmlns:a16="http://schemas.microsoft.com/office/drawing/2014/main" id="{833B281C-D910-4E94-8208-4927C5AA8BB3}"/>
              </a:ext>
            </a:extLst>
          </p:cNvPr>
          <p:cNvSpPr/>
          <p:nvPr userDrawn="1"/>
        </p:nvSpPr>
        <p:spPr>
          <a:xfrm>
            <a:off x="3440617" y="2991551"/>
            <a:ext cx="2857500" cy="1208959"/>
          </a:xfrm>
          <a:prstGeom prst="roundRect">
            <a:avLst>
              <a:gd name="adj" fmla="val 16122"/>
            </a:avLst>
          </a:prstGeom>
          <a:solidFill>
            <a:srgbClr val="0083CD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500">
              <a:solidFill>
                <a:srgbClr val="065A82"/>
              </a:solidFill>
              <a:latin typeface="Rubik" panose="00000500000000000000" pitchFamily="2" charset="-79"/>
              <a:ea typeface="Roboto Medium" panose="02000000000000000000" pitchFamily="2" charset="0"/>
              <a:cs typeface="Rubik" panose="00000500000000000000" pitchFamily="2" charset="-79"/>
            </a:endParaRPr>
          </a:p>
        </p:txBody>
      </p:sp>
      <p:sp>
        <p:nvSpPr>
          <p:cNvPr id="30" name="Прямоугольник: скругленные углы 29">
            <a:extLst>
              <a:ext uri="{FF2B5EF4-FFF2-40B4-BE49-F238E27FC236}">
                <a16:creationId xmlns:a16="http://schemas.microsoft.com/office/drawing/2014/main" id="{E88484CF-A01A-4243-8169-C811F1AF96B8}"/>
              </a:ext>
            </a:extLst>
          </p:cNvPr>
          <p:cNvSpPr/>
          <p:nvPr userDrawn="1"/>
        </p:nvSpPr>
        <p:spPr>
          <a:xfrm>
            <a:off x="3440617" y="4379293"/>
            <a:ext cx="2857500" cy="1208959"/>
          </a:xfrm>
          <a:prstGeom prst="roundRect">
            <a:avLst>
              <a:gd name="adj" fmla="val 16122"/>
            </a:avLst>
          </a:prstGeom>
          <a:solidFill>
            <a:srgbClr val="1696D6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500">
              <a:solidFill>
                <a:srgbClr val="065A82"/>
              </a:solidFill>
              <a:latin typeface="Rubik" panose="00000500000000000000" pitchFamily="2" charset="-79"/>
              <a:ea typeface="Roboto Medium" panose="02000000000000000000" pitchFamily="2" charset="0"/>
              <a:cs typeface="Rubik" panose="00000500000000000000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26097547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userDrawn="1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Google Shape;135;p22">
            <a:extLst>
              <a:ext uri="{FF2B5EF4-FFF2-40B4-BE49-F238E27FC236}">
                <a16:creationId xmlns:a16="http://schemas.microsoft.com/office/drawing/2014/main" id="{26DDC95A-0071-2B4F-BA8D-68D5580DD5D4}"/>
              </a:ext>
            </a:extLst>
          </p:cNvPr>
          <p:cNvCxnSpPr>
            <a:cxnSpLocks/>
          </p:cNvCxnSpPr>
          <p:nvPr userDrawn="1"/>
        </p:nvCxnSpPr>
        <p:spPr>
          <a:xfrm>
            <a:off x="813595" y="768780"/>
            <a:ext cx="10801231" cy="0"/>
          </a:xfrm>
          <a:prstGeom prst="straightConnector1">
            <a:avLst/>
          </a:prstGeom>
          <a:noFill/>
          <a:ln w="12700" cap="flat" cmpd="sng">
            <a:solidFill>
              <a:srgbClr val="A7A7A7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6" name="Объект 18">
            <a:extLst>
              <a:ext uri="{FF2B5EF4-FFF2-40B4-BE49-F238E27FC236}">
                <a16:creationId xmlns:a16="http://schemas.microsoft.com/office/drawing/2014/main" id="{BC3602E5-4B26-9046-8791-E4D24AD14A08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0" y="203503"/>
            <a:ext cx="6095999" cy="238125"/>
          </a:xfrm>
          <a:prstGeom prst="rect">
            <a:avLst/>
          </a:prstGeom>
        </p:spPr>
        <p:txBody>
          <a:bodyPr lIns="360000" anchor="ctr"/>
          <a:lstStyle>
            <a:lvl1pPr marL="0" indent="0">
              <a:buNone/>
              <a:defRPr sz="1300">
                <a:latin typeface="Roboto Light" panose="020B0604020202020204" charset="0"/>
                <a:ea typeface="Roboto Light" panose="020B0604020202020204" charset="0"/>
              </a:defRPr>
            </a:lvl1pPr>
          </a:lstStyle>
          <a:p>
            <a:pPr lvl="0"/>
            <a:r>
              <a:rPr lang="en-US"/>
              <a:t>text</a:t>
            </a:r>
            <a:endParaRPr lang="ru-RU"/>
          </a:p>
        </p:txBody>
      </p:sp>
      <p:sp>
        <p:nvSpPr>
          <p:cNvPr id="9" name="Заголовок 15">
            <a:extLst>
              <a:ext uri="{FF2B5EF4-FFF2-40B4-BE49-F238E27FC236}">
                <a16:creationId xmlns:a16="http://schemas.microsoft.com/office/drawing/2014/main" id="{F0AD43D6-3F98-5E4F-8D17-D39BA817ED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3052" y="468902"/>
            <a:ext cx="3293087" cy="461144"/>
          </a:xfrm>
          <a:prstGeom prst="rect">
            <a:avLst/>
          </a:prstGeom>
          <a:solidFill>
            <a:schemeClr val="bg1"/>
          </a:solidFill>
        </p:spPr>
        <p:txBody>
          <a:bodyPr lIns="360000" anchor="ctr"/>
          <a:lstStyle>
            <a:lvl1pPr>
              <a:defRPr sz="24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3543804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Заголовок раздела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олилиния: фигура 7">
            <a:extLst>
              <a:ext uri="{FF2B5EF4-FFF2-40B4-BE49-F238E27FC236}">
                <a16:creationId xmlns:a16="http://schemas.microsoft.com/office/drawing/2014/main" id="{C083B161-1AE7-4DDF-B8DB-B1E12DD25D09}"/>
              </a:ext>
            </a:extLst>
          </p:cNvPr>
          <p:cNvSpPr/>
          <p:nvPr userDrawn="1"/>
        </p:nvSpPr>
        <p:spPr>
          <a:xfrm>
            <a:off x="-6201" y="0"/>
            <a:ext cx="12192000" cy="6858000"/>
          </a:xfrm>
          <a:custGeom>
            <a:avLst/>
            <a:gdLst>
              <a:gd name="connsiteX0" fmla="*/ 0 w 12192000"/>
              <a:gd name="connsiteY0" fmla="*/ 0 h 6836229"/>
              <a:gd name="connsiteX1" fmla="*/ 1465943 w 12192000"/>
              <a:gd name="connsiteY1" fmla="*/ 0 h 6836229"/>
              <a:gd name="connsiteX2" fmla="*/ 12192000 w 12192000"/>
              <a:gd name="connsiteY2" fmla="*/ 6197600 h 6836229"/>
              <a:gd name="connsiteX3" fmla="*/ 12192000 w 12192000"/>
              <a:gd name="connsiteY3" fmla="*/ 6836229 h 6836229"/>
              <a:gd name="connsiteX4" fmla="*/ 29028 w 12192000"/>
              <a:gd name="connsiteY4" fmla="*/ 6836229 h 6836229"/>
              <a:gd name="connsiteX5" fmla="*/ 0 w 12192000"/>
              <a:gd name="connsiteY5" fmla="*/ 0 h 6836229"/>
              <a:gd name="connsiteX0" fmla="*/ 0 w 12192000"/>
              <a:gd name="connsiteY0" fmla="*/ 0 h 6836229"/>
              <a:gd name="connsiteX1" fmla="*/ 1465943 w 12192000"/>
              <a:gd name="connsiteY1" fmla="*/ 0 h 6836229"/>
              <a:gd name="connsiteX2" fmla="*/ 12192000 w 12192000"/>
              <a:gd name="connsiteY2" fmla="*/ 6197600 h 6836229"/>
              <a:gd name="connsiteX3" fmla="*/ 12192000 w 12192000"/>
              <a:gd name="connsiteY3" fmla="*/ 6836229 h 6836229"/>
              <a:gd name="connsiteX4" fmla="*/ 3628 w 12192000"/>
              <a:gd name="connsiteY4" fmla="*/ 6829899 h 6836229"/>
              <a:gd name="connsiteX5" fmla="*/ 0 w 12192000"/>
              <a:gd name="connsiteY5" fmla="*/ 0 h 6836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36229">
                <a:moveTo>
                  <a:pt x="0" y="0"/>
                </a:moveTo>
                <a:lnTo>
                  <a:pt x="1465943" y="0"/>
                </a:lnTo>
                <a:lnTo>
                  <a:pt x="12192000" y="6197600"/>
                </a:lnTo>
                <a:lnTo>
                  <a:pt x="12192000" y="6836229"/>
                </a:lnTo>
                <a:lnTo>
                  <a:pt x="3628" y="6829899"/>
                </a:lnTo>
                <a:cubicBezTo>
                  <a:pt x="2419" y="4553266"/>
                  <a:pt x="1209" y="2276633"/>
                  <a:pt x="0" y="0"/>
                </a:cubicBezTo>
                <a:close/>
              </a:path>
            </a:pathLst>
          </a:custGeom>
          <a:solidFill>
            <a:srgbClr val="D4EAF4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Rubik Light" panose="00000400000000000000" pitchFamily="2" charset="-79"/>
            </a:endParaRPr>
          </a:p>
        </p:txBody>
      </p:sp>
      <p:sp>
        <p:nvSpPr>
          <p:cNvPr id="9" name="Полилиния: фигура 8">
            <a:extLst>
              <a:ext uri="{FF2B5EF4-FFF2-40B4-BE49-F238E27FC236}">
                <a16:creationId xmlns:a16="http://schemas.microsoft.com/office/drawing/2014/main" id="{C27374AC-C4DF-40C4-B5F2-D0D2380E9C4C}"/>
              </a:ext>
            </a:extLst>
          </p:cNvPr>
          <p:cNvSpPr/>
          <p:nvPr userDrawn="1"/>
        </p:nvSpPr>
        <p:spPr>
          <a:xfrm>
            <a:off x="4800292" y="2585156"/>
            <a:ext cx="7391708" cy="4272844"/>
          </a:xfrm>
          <a:custGeom>
            <a:avLst/>
            <a:gdLst>
              <a:gd name="connsiteX0" fmla="*/ 0 w 5417820"/>
              <a:gd name="connsiteY0" fmla="*/ 3131820 h 3131820"/>
              <a:gd name="connsiteX1" fmla="*/ 5417820 w 5417820"/>
              <a:gd name="connsiteY1" fmla="*/ 3131820 h 3131820"/>
              <a:gd name="connsiteX2" fmla="*/ 5417820 w 5417820"/>
              <a:gd name="connsiteY2" fmla="*/ 0 h 3131820"/>
              <a:gd name="connsiteX3" fmla="*/ 0 w 5417820"/>
              <a:gd name="connsiteY3" fmla="*/ 3131820 h 3131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17820" h="3131820">
                <a:moveTo>
                  <a:pt x="0" y="3131820"/>
                </a:moveTo>
                <a:lnTo>
                  <a:pt x="5417820" y="3131820"/>
                </a:lnTo>
                <a:lnTo>
                  <a:pt x="5417820" y="0"/>
                </a:lnTo>
                <a:lnTo>
                  <a:pt x="0" y="313182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Rubik Light" panose="00000400000000000000" pitchFamily="2" charset="-79"/>
            </a:endParaRPr>
          </a:p>
        </p:txBody>
      </p:sp>
      <p:sp>
        <p:nvSpPr>
          <p:cNvPr id="14" name="Полилиния: фигура 13">
            <a:extLst>
              <a:ext uri="{FF2B5EF4-FFF2-40B4-BE49-F238E27FC236}">
                <a16:creationId xmlns:a16="http://schemas.microsoft.com/office/drawing/2014/main" id="{37B512F2-C8F9-4E97-B849-E7B85FDFED8A}"/>
              </a:ext>
            </a:extLst>
          </p:cNvPr>
          <p:cNvSpPr/>
          <p:nvPr userDrawn="1"/>
        </p:nvSpPr>
        <p:spPr>
          <a:xfrm>
            <a:off x="4800292" y="2585156"/>
            <a:ext cx="7391708" cy="4272844"/>
          </a:xfrm>
          <a:custGeom>
            <a:avLst/>
            <a:gdLst>
              <a:gd name="connsiteX0" fmla="*/ 0 w 5417820"/>
              <a:gd name="connsiteY0" fmla="*/ 3131820 h 3131820"/>
              <a:gd name="connsiteX1" fmla="*/ 5417820 w 5417820"/>
              <a:gd name="connsiteY1" fmla="*/ 3131820 h 3131820"/>
              <a:gd name="connsiteX2" fmla="*/ 5417820 w 5417820"/>
              <a:gd name="connsiteY2" fmla="*/ 0 h 3131820"/>
              <a:gd name="connsiteX3" fmla="*/ 0 w 5417820"/>
              <a:gd name="connsiteY3" fmla="*/ 3131820 h 3131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17820" h="3131820">
                <a:moveTo>
                  <a:pt x="0" y="3131820"/>
                </a:moveTo>
                <a:lnTo>
                  <a:pt x="5417820" y="3131820"/>
                </a:lnTo>
                <a:lnTo>
                  <a:pt x="5417820" y="0"/>
                </a:lnTo>
                <a:lnTo>
                  <a:pt x="0" y="3131820"/>
                </a:lnTo>
                <a:close/>
              </a:path>
            </a:pathLst>
          </a:custGeom>
          <a:solidFill>
            <a:srgbClr val="D4EAF4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Rubik Light" panose="00000400000000000000" pitchFamily="2" charset="-79"/>
            </a:endParaRPr>
          </a:p>
        </p:txBody>
      </p:sp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A92E763F-A6C7-42AB-8047-5A533F84F76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476" y="4190999"/>
            <a:ext cx="6883340" cy="2298701"/>
          </a:xfrm>
        </p:spPr>
        <p:txBody>
          <a:bodyPr anchor="ctr" anchorCtr="0">
            <a:normAutofit/>
          </a:bodyPr>
          <a:lstStyle>
            <a:lvl1pPr>
              <a:defRPr sz="4500">
                <a:solidFill>
                  <a:srgbClr val="066380"/>
                </a:solidFill>
                <a:latin typeface="Rubik Bold" panose="00000800000000000000" pitchFamily="2" charset="-79"/>
                <a:ea typeface="Open Sans Extrabold" panose="020B0906030804020204" pitchFamily="34" charset="0"/>
                <a:cs typeface="Rubik Bold" panose="00000800000000000000" pitchFamily="2" charset="-79"/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13" name="Подзаголовок">
            <a:extLst>
              <a:ext uri="{FF2B5EF4-FFF2-40B4-BE49-F238E27FC236}">
                <a16:creationId xmlns:a16="http://schemas.microsoft.com/office/drawing/2014/main" id="{8AF619AA-D053-42EC-9613-22C39C38C5B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112126" y="4320000"/>
            <a:ext cx="3878034" cy="3046988"/>
          </a:xfrm>
        </p:spPr>
        <p:txBody>
          <a:bodyPr wrap="square" lIns="0" tIns="0" rIns="0" bIns="0">
            <a:spAutoFit/>
          </a:bodyPr>
          <a:lstStyle>
            <a:lvl1pPr marL="0" indent="0" algn="ctr">
              <a:buNone/>
              <a:defRPr sz="20000">
                <a:solidFill>
                  <a:schemeClr val="bg1"/>
                </a:solidFill>
                <a:latin typeface="Rubik Bold" panose="00000800000000000000" pitchFamily="2" charset="-79"/>
                <a:ea typeface="Open Sans Extrabold" panose="020B0906030804020204" pitchFamily="34" charset="0"/>
                <a:cs typeface="Rubik Bold" panose="00000800000000000000" pitchFamily="2" charset="-79"/>
              </a:defRPr>
            </a:lvl1pPr>
          </a:lstStyle>
          <a:p>
            <a:pPr lvl="0"/>
            <a:r>
              <a:rPr lang="ru-RU"/>
              <a:t>01</a:t>
            </a:r>
          </a:p>
        </p:txBody>
      </p:sp>
    </p:spTree>
    <p:extLst>
      <p:ext uri="{BB962C8B-B14F-4D97-AF65-F5344CB8AC3E}">
        <p14:creationId xmlns:p14="http://schemas.microsoft.com/office/powerpoint/2010/main" val="23874495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Заголовок раздела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олилиния: фигура 7">
            <a:extLst>
              <a:ext uri="{FF2B5EF4-FFF2-40B4-BE49-F238E27FC236}">
                <a16:creationId xmlns:a16="http://schemas.microsoft.com/office/drawing/2014/main" id="{C083B161-1AE7-4DDF-B8DB-B1E12DD25D09}"/>
              </a:ext>
            </a:extLst>
          </p:cNvPr>
          <p:cNvSpPr/>
          <p:nvPr userDrawn="1"/>
        </p:nvSpPr>
        <p:spPr>
          <a:xfrm>
            <a:off x="2112" y="0"/>
            <a:ext cx="12192000" cy="6858000"/>
          </a:xfrm>
          <a:custGeom>
            <a:avLst/>
            <a:gdLst>
              <a:gd name="connsiteX0" fmla="*/ 0 w 12192000"/>
              <a:gd name="connsiteY0" fmla="*/ 0 h 6836229"/>
              <a:gd name="connsiteX1" fmla="*/ 1465943 w 12192000"/>
              <a:gd name="connsiteY1" fmla="*/ 0 h 6836229"/>
              <a:gd name="connsiteX2" fmla="*/ 12192000 w 12192000"/>
              <a:gd name="connsiteY2" fmla="*/ 6197600 h 6836229"/>
              <a:gd name="connsiteX3" fmla="*/ 12192000 w 12192000"/>
              <a:gd name="connsiteY3" fmla="*/ 6836229 h 6836229"/>
              <a:gd name="connsiteX4" fmla="*/ 29028 w 12192000"/>
              <a:gd name="connsiteY4" fmla="*/ 6836229 h 6836229"/>
              <a:gd name="connsiteX5" fmla="*/ 0 w 12192000"/>
              <a:gd name="connsiteY5" fmla="*/ 0 h 6836229"/>
              <a:gd name="connsiteX0" fmla="*/ 0 w 12192000"/>
              <a:gd name="connsiteY0" fmla="*/ 0 h 6836229"/>
              <a:gd name="connsiteX1" fmla="*/ 1465943 w 12192000"/>
              <a:gd name="connsiteY1" fmla="*/ 0 h 6836229"/>
              <a:gd name="connsiteX2" fmla="*/ 12192000 w 12192000"/>
              <a:gd name="connsiteY2" fmla="*/ 6197600 h 6836229"/>
              <a:gd name="connsiteX3" fmla="*/ 12192000 w 12192000"/>
              <a:gd name="connsiteY3" fmla="*/ 6836229 h 6836229"/>
              <a:gd name="connsiteX4" fmla="*/ 3628 w 12192000"/>
              <a:gd name="connsiteY4" fmla="*/ 6829899 h 6836229"/>
              <a:gd name="connsiteX5" fmla="*/ 0 w 12192000"/>
              <a:gd name="connsiteY5" fmla="*/ 0 h 6836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36229">
                <a:moveTo>
                  <a:pt x="0" y="0"/>
                </a:moveTo>
                <a:lnTo>
                  <a:pt x="1465943" y="0"/>
                </a:lnTo>
                <a:lnTo>
                  <a:pt x="12192000" y="6197600"/>
                </a:lnTo>
                <a:lnTo>
                  <a:pt x="12192000" y="6836229"/>
                </a:lnTo>
                <a:lnTo>
                  <a:pt x="3628" y="6829899"/>
                </a:lnTo>
                <a:cubicBezTo>
                  <a:pt x="2419" y="4553266"/>
                  <a:pt x="1209" y="2276633"/>
                  <a:pt x="0" y="0"/>
                </a:cubicBezTo>
                <a:close/>
              </a:path>
            </a:pathLst>
          </a:custGeom>
          <a:solidFill>
            <a:srgbClr val="D4EAF4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Rubik Light" panose="00000400000000000000" pitchFamily="2" charset="-79"/>
            </a:endParaRPr>
          </a:p>
        </p:txBody>
      </p:sp>
      <p:sp>
        <p:nvSpPr>
          <p:cNvPr id="9" name="Полилиния: фигура 8">
            <a:extLst>
              <a:ext uri="{FF2B5EF4-FFF2-40B4-BE49-F238E27FC236}">
                <a16:creationId xmlns:a16="http://schemas.microsoft.com/office/drawing/2014/main" id="{A360D950-5746-459D-8A6C-90ADEBF772C0}"/>
              </a:ext>
            </a:extLst>
          </p:cNvPr>
          <p:cNvSpPr/>
          <p:nvPr userDrawn="1"/>
        </p:nvSpPr>
        <p:spPr>
          <a:xfrm>
            <a:off x="4800292" y="2585156"/>
            <a:ext cx="7391708" cy="4272844"/>
          </a:xfrm>
          <a:custGeom>
            <a:avLst/>
            <a:gdLst>
              <a:gd name="connsiteX0" fmla="*/ 0 w 5417820"/>
              <a:gd name="connsiteY0" fmla="*/ 3131820 h 3131820"/>
              <a:gd name="connsiteX1" fmla="*/ 5417820 w 5417820"/>
              <a:gd name="connsiteY1" fmla="*/ 3131820 h 3131820"/>
              <a:gd name="connsiteX2" fmla="*/ 5417820 w 5417820"/>
              <a:gd name="connsiteY2" fmla="*/ 0 h 3131820"/>
              <a:gd name="connsiteX3" fmla="*/ 0 w 5417820"/>
              <a:gd name="connsiteY3" fmla="*/ 3131820 h 3131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17820" h="3131820">
                <a:moveTo>
                  <a:pt x="0" y="3131820"/>
                </a:moveTo>
                <a:lnTo>
                  <a:pt x="5417820" y="3131820"/>
                </a:lnTo>
                <a:lnTo>
                  <a:pt x="5417820" y="0"/>
                </a:lnTo>
                <a:lnTo>
                  <a:pt x="0" y="313182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Rubik Light" panose="00000400000000000000" pitchFamily="2" charset="-79"/>
            </a:endParaRPr>
          </a:p>
        </p:txBody>
      </p:sp>
      <p:sp>
        <p:nvSpPr>
          <p:cNvPr id="14" name="Полилиния: фигура 13">
            <a:extLst>
              <a:ext uri="{FF2B5EF4-FFF2-40B4-BE49-F238E27FC236}">
                <a16:creationId xmlns:a16="http://schemas.microsoft.com/office/drawing/2014/main" id="{37B512F2-C8F9-4E97-B849-E7B85FDFED8A}"/>
              </a:ext>
            </a:extLst>
          </p:cNvPr>
          <p:cNvSpPr/>
          <p:nvPr userDrawn="1"/>
        </p:nvSpPr>
        <p:spPr>
          <a:xfrm>
            <a:off x="4799335" y="2585156"/>
            <a:ext cx="7391708" cy="4272844"/>
          </a:xfrm>
          <a:custGeom>
            <a:avLst/>
            <a:gdLst>
              <a:gd name="connsiteX0" fmla="*/ 0 w 5417820"/>
              <a:gd name="connsiteY0" fmla="*/ 3131820 h 3131820"/>
              <a:gd name="connsiteX1" fmla="*/ 5417820 w 5417820"/>
              <a:gd name="connsiteY1" fmla="*/ 3131820 h 3131820"/>
              <a:gd name="connsiteX2" fmla="*/ 5417820 w 5417820"/>
              <a:gd name="connsiteY2" fmla="*/ 0 h 3131820"/>
              <a:gd name="connsiteX3" fmla="*/ 0 w 5417820"/>
              <a:gd name="connsiteY3" fmla="*/ 3131820 h 3131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17820" h="3131820">
                <a:moveTo>
                  <a:pt x="0" y="3131820"/>
                </a:moveTo>
                <a:lnTo>
                  <a:pt x="5417820" y="3131820"/>
                </a:lnTo>
                <a:lnTo>
                  <a:pt x="5417820" y="0"/>
                </a:lnTo>
                <a:lnTo>
                  <a:pt x="0" y="3131820"/>
                </a:lnTo>
                <a:close/>
              </a:path>
            </a:pathLst>
          </a:custGeom>
          <a:solidFill>
            <a:srgbClr val="D4EAF4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Rubik Light" panose="00000400000000000000" pitchFamily="2" charset="-79"/>
            </a:endParaRPr>
          </a:p>
        </p:txBody>
      </p:sp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A92E763F-A6C7-42AB-8047-5A533F84F76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476" y="4190999"/>
            <a:ext cx="6883340" cy="2298701"/>
          </a:xfrm>
        </p:spPr>
        <p:txBody>
          <a:bodyPr anchor="ctr" anchorCtr="0">
            <a:normAutofit/>
          </a:bodyPr>
          <a:lstStyle>
            <a:lvl1pPr>
              <a:defRPr sz="4500">
                <a:solidFill>
                  <a:srgbClr val="066380"/>
                </a:solidFill>
                <a:latin typeface="Rubik Bold" panose="00000800000000000000" pitchFamily="2" charset="-79"/>
                <a:ea typeface="Open Sans Extrabold" panose="020B0906030804020204" pitchFamily="34" charset="0"/>
                <a:cs typeface="Rubik Bold" panose="00000800000000000000" pitchFamily="2" charset="-79"/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13" name="Подзаголовок">
            <a:extLst>
              <a:ext uri="{FF2B5EF4-FFF2-40B4-BE49-F238E27FC236}">
                <a16:creationId xmlns:a16="http://schemas.microsoft.com/office/drawing/2014/main" id="{8AF619AA-D053-42EC-9613-22C39C38C5B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112126" y="4320000"/>
            <a:ext cx="3878034" cy="3046988"/>
          </a:xfrm>
        </p:spPr>
        <p:txBody>
          <a:bodyPr wrap="square" lIns="0" tIns="0" rIns="0" bIns="0">
            <a:spAutoFit/>
          </a:bodyPr>
          <a:lstStyle>
            <a:lvl1pPr marL="0" indent="0" algn="ctr">
              <a:buNone/>
              <a:defRPr sz="20000">
                <a:solidFill>
                  <a:schemeClr val="bg1"/>
                </a:solidFill>
                <a:latin typeface="Rubik Bold" panose="00000800000000000000" pitchFamily="2" charset="-79"/>
                <a:ea typeface="Open Sans Extrabold" panose="020B0906030804020204" pitchFamily="34" charset="0"/>
                <a:cs typeface="Rubik Bold" panose="00000800000000000000" pitchFamily="2" charset="-79"/>
              </a:defRPr>
            </a:lvl1pPr>
          </a:lstStyle>
          <a:p>
            <a:pPr lvl="0"/>
            <a:r>
              <a:rPr lang="ru-RU"/>
              <a:t>01</a:t>
            </a:r>
          </a:p>
        </p:txBody>
      </p:sp>
    </p:spTree>
    <p:extLst>
      <p:ext uri="{BB962C8B-B14F-4D97-AF65-F5344CB8AC3E}">
        <p14:creationId xmlns:p14="http://schemas.microsoft.com/office/powerpoint/2010/main" val="22702200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Заголовок раздела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олилиния: фигура 7">
            <a:extLst>
              <a:ext uri="{FF2B5EF4-FFF2-40B4-BE49-F238E27FC236}">
                <a16:creationId xmlns:a16="http://schemas.microsoft.com/office/drawing/2014/main" id="{C083B161-1AE7-4DDF-B8DB-B1E12DD25D09}"/>
              </a:ext>
            </a:extLst>
          </p:cNvPr>
          <p:cNvSpPr/>
          <p:nvPr userDrawn="1"/>
        </p:nvSpPr>
        <p:spPr>
          <a:xfrm>
            <a:off x="2112" y="0"/>
            <a:ext cx="12192000" cy="6858000"/>
          </a:xfrm>
          <a:custGeom>
            <a:avLst/>
            <a:gdLst>
              <a:gd name="connsiteX0" fmla="*/ 0 w 12192000"/>
              <a:gd name="connsiteY0" fmla="*/ 0 h 6836229"/>
              <a:gd name="connsiteX1" fmla="*/ 1465943 w 12192000"/>
              <a:gd name="connsiteY1" fmla="*/ 0 h 6836229"/>
              <a:gd name="connsiteX2" fmla="*/ 12192000 w 12192000"/>
              <a:gd name="connsiteY2" fmla="*/ 6197600 h 6836229"/>
              <a:gd name="connsiteX3" fmla="*/ 12192000 w 12192000"/>
              <a:gd name="connsiteY3" fmla="*/ 6836229 h 6836229"/>
              <a:gd name="connsiteX4" fmla="*/ 29028 w 12192000"/>
              <a:gd name="connsiteY4" fmla="*/ 6836229 h 6836229"/>
              <a:gd name="connsiteX5" fmla="*/ 0 w 12192000"/>
              <a:gd name="connsiteY5" fmla="*/ 0 h 6836229"/>
              <a:gd name="connsiteX0" fmla="*/ 0 w 12192000"/>
              <a:gd name="connsiteY0" fmla="*/ 0 h 6836229"/>
              <a:gd name="connsiteX1" fmla="*/ 1465943 w 12192000"/>
              <a:gd name="connsiteY1" fmla="*/ 0 h 6836229"/>
              <a:gd name="connsiteX2" fmla="*/ 12192000 w 12192000"/>
              <a:gd name="connsiteY2" fmla="*/ 6197600 h 6836229"/>
              <a:gd name="connsiteX3" fmla="*/ 12192000 w 12192000"/>
              <a:gd name="connsiteY3" fmla="*/ 6836229 h 6836229"/>
              <a:gd name="connsiteX4" fmla="*/ 3628 w 12192000"/>
              <a:gd name="connsiteY4" fmla="*/ 6829899 h 6836229"/>
              <a:gd name="connsiteX5" fmla="*/ 0 w 12192000"/>
              <a:gd name="connsiteY5" fmla="*/ 0 h 6836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36229">
                <a:moveTo>
                  <a:pt x="0" y="0"/>
                </a:moveTo>
                <a:lnTo>
                  <a:pt x="1465943" y="0"/>
                </a:lnTo>
                <a:lnTo>
                  <a:pt x="12192000" y="6197600"/>
                </a:lnTo>
                <a:lnTo>
                  <a:pt x="12192000" y="6836229"/>
                </a:lnTo>
                <a:lnTo>
                  <a:pt x="3628" y="6829899"/>
                </a:lnTo>
                <a:cubicBezTo>
                  <a:pt x="2419" y="4553266"/>
                  <a:pt x="1209" y="2276633"/>
                  <a:pt x="0" y="0"/>
                </a:cubicBezTo>
                <a:close/>
              </a:path>
            </a:pathLst>
          </a:custGeom>
          <a:solidFill>
            <a:srgbClr val="D4EAF4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Rubik Light" panose="00000400000000000000" pitchFamily="2" charset="-79"/>
            </a:endParaRPr>
          </a:p>
        </p:txBody>
      </p:sp>
      <p:sp>
        <p:nvSpPr>
          <p:cNvPr id="9" name="Полилиния: фигура 8">
            <a:extLst>
              <a:ext uri="{FF2B5EF4-FFF2-40B4-BE49-F238E27FC236}">
                <a16:creationId xmlns:a16="http://schemas.microsoft.com/office/drawing/2014/main" id="{75115B34-D5F2-4A98-881E-FDE53112EAA2}"/>
              </a:ext>
            </a:extLst>
          </p:cNvPr>
          <p:cNvSpPr/>
          <p:nvPr userDrawn="1"/>
        </p:nvSpPr>
        <p:spPr>
          <a:xfrm>
            <a:off x="4800292" y="2585156"/>
            <a:ext cx="7391708" cy="4272844"/>
          </a:xfrm>
          <a:custGeom>
            <a:avLst/>
            <a:gdLst>
              <a:gd name="connsiteX0" fmla="*/ 0 w 5417820"/>
              <a:gd name="connsiteY0" fmla="*/ 3131820 h 3131820"/>
              <a:gd name="connsiteX1" fmla="*/ 5417820 w 5417820"/>
              <a:gd name="connsiteY1" fmla="*/ 3131820 h 3131820"/>
              <a:gd name="connsiteX2" fmla="*/ 5417820 w 5417820"/>
              <a:gd name="connsiteY2" fmla="*/ 0 h 3131820"/>
              <a:gd name="connsiteX3" fmla="*/ 0 w 5417820"/>
              <a:gd name="connsiteY3" fmla="*/ 3131820 h 3131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17820" h="3131820">
                <a:moveTo>
                  <a:pt x="0" y="3131820"/>
                </a:moveTo>
                <a:lnTo>
                  <a:pt x="5417820" y="3131820"/>
                </a:lnTo>
                <a:lnTo>
                  <a:pt x="5417820" y="0"/>
                </a:lnTo>
                <a:lnTo>
                  <a:pt x="0" y="313182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Rubik Light" panose="00000400000000000000" pitchFamily="2" charset="-79"/>
            </a:endParaRPr>
          </a:p>
        </p:txBody>
      </p:sp>
      <p:sp>
        <p:nvSpPr>
          <p:cNvPr id="14" name="Полилиния: фигура 13">
            <a:extLst>
              <a:ext uri="{FF2B5EF4-FFF2-40B4-BE49-F238E27FC236}">
                <a16:creationId xmlns:a16="http://schemas.microsoft.com/office/drawing/2014/main" id="{37B512F2-C8F9-4E97-B849-E7B85FDFED8A}"/>
              </a:ext>
            </a:extLst>
          </p:cNvPr>
          <p:cNvSpPr/>
          <p:nvPr userDrawn="1"/>
        </p:nvSpPr>
        <p:spPr>
          <a:xfrm>
            <a:off x="4798180" y="2585156"/>
            <a:ext cx="7391708" cy="4272844"/>
          </a:xfrm>
          <a:custGeom>
            <a:avLst/>
            <a:gdLst>
              <a:gd name="connsiteX0" fmla="*/ 0 w 5417820"/>
              <a:gd name="connsiteY0" fmla="*/ 3131820 h 3131820"/>
              <a:gd name="connsiteX1" fmla="*/ 5417820 w 5417820"/>
              <a:gd name="connsiteY1" fmla="*/ 3131820 h 3131820"/>
              <a:gd name="connsiteX2" fmla="*/ 5417820 w 5417820"/>
              <a:gd name="connsiteY2" fmla="*/ 0 h 3131820"/>
              <a:gd name="connsiteX3" fmla="*/ 0 w 5417820"/>
              <a:gd name="connsiteY3" fmla="*/ 3131820 h 3131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17820" h="3131820">
                <a:moveTo>
                  <a:pt x="0" y="3131820"/>
                </a:moveTo>
                <a:lnTo>
                  <a:pt x="5417820" y="3131820"/>
                </a:lnTo>
                <a:lnTo>
                  <a:pt x="5417820" y="0"/>
                </a:lnTo>
                <a:lnTo>
                  <a:pt x="0" y="3131820"/>
                </a:lnTo>
                <a:close/>
              </a:path>
            </a:pathLst>
          </a:custGeom>
          <a:solidFill>
            <a:srgbClr val="D4EAF4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Rubik Light" panose="00000400000000000000" pitchFamily="2" charset="-79"/>
            </a:endParaRPr>
          </a:p>
        </p:txBody>
      </p:sp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A92E763F-A6C7-42AB-8047-5A533F84F76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476" y="4190999"/>
            <a:ext cx="6883340" cy="2298701"/>
          </a:xfrm>
        </p:spPr>
        <p:txBody>
          <a:bodyPr anchor="ctr" anchorCtr="0">
            <a:normAutofit/>
          </a:bodyPr>
          <a:lstStyle>
            <a:lvl1pPr>
              <a:defRPr sz="4500">
                <a:solidFill>
                  <a:srgbClr val="066380"/>
                </a:solidFill>
                <a:latin typeface="Rubik Bold" panose="00000800000000000000" pitchFamily="2" charset="-79"/>
                <a:ea typeface="Open Sans Extrabold" panose="020B0906030804020204" pitchFamily="34" charset="0"/>
                <a:cs typeface="Rubik Bold" panose="00000800000000000000" pitchFamily="2" charset="-79"/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13" name="Подзаголовок">
            <a:extLst>
              <a:ext uri="{FF2B5EF4-FFF2-40B4-BE49-F238E27FC236}">
                <a16:creationId xmlns:a16="http://schemas.microsoft.com/office/drawing/2014/main" id="{8AF619AA-D053-42EC-9613-22C39C38C5B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112126" y="4320000"/>
            <a:ext cx="3878034" cy="3046988"/>
          </a:xfrm>
        </p:spPr>
        <p:txBody>
          <a:bodyPr wrap="square" lIns="0" tIns="0" rIns="0" bIns="0">
            <a:spAutoFit/>
          </a:bodyPr>
          <a:lstStyle>
            <a:lvl1pPr marL="0" indent="0" algn="ctr">
              <a:buNone/>
              <a:defRPr sz="20000">
                <a:solidFill>
                  <a:schemeClr val="bg1"/>
                </a:solidFill>
                <a:latin typeface="Rubik Bold" panose="00000800000000000000" pitchFamily="2" charset="-79"/>
                <a:ea typeface="Open Sans Extrabold" panose="020B0906030804020204" pitchFamily="34" charset="0"/>
                <a:cs typeface="Rubik Bold" panose="00000800000000000000" pitchFamily="2" charset="-79"/>
              </a:defRPr>
            </a:lvl1pPr>
          </a:lstStyle>
          <a:p>
            <a:pPr lvl="0"/>
            <a:r>
              <a:rPr lang="ru-RU"/>
              <a:t>01</a:t>
            </a:r>
          </a:p>
        </p:txBody>
      </p:sp>
    </p:spTree>
    <p:extLst>
      <p:ext uri="{BB962C8B-B14F-4D97-AF65-F5344CB8AC3E}">
        <p14:creationId xmlns:p14="http://schemas.microsoft.com/office/powerpoint/2010/main" val="822734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Заголовок раздела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олилиния: фигура 7">
            <a:extLst>
              <a:ext uri="{FF2B5EF4-FFF2-40B4-BE49-F238E27FC236}">
                <a16:creationId xmlns:a16="http://schemas.microsoft.com/office/drawing/2014/main" id="{C083B161-1AE7-4DDF-B8DB-B1E12DD25D09}"/>
              </a:ext>
            </a:extLst>
          </p:cNvPr>
          <p:cNvSpPr/>
          <p:nvPr userDrawn="1"/>
        </p:nvSpPr>
        <p:spPr>
          <a:xfrm>
            <a:off x="2112" y="0"/>
            <a:ext cx="12192000" cy="6858000"/>
          </a:xfrm>
          <a:custGeom>
            <a:avLst/>
            <a:gdLst>
              <a:gd name="connsiteX0" fmla="*/ 0 w 12192000"/>
              <a:gd name="connsiteY0" fmla="*/ 0 h 6836229"/>
              <a:gd name="connsiteX1" fmla="*/ 1465943 w 12192000"/>
              <a:gd name="connsiteY1" fmla="*/ 0 h 6836229"/>
              <a:gd name="connsiteX2" fmla="*/ 12192000 w 12192000"/>
              <a:gd name="connsiteY2" fmla="*/ 6197600 h 6836229"/>
              <a:gd name="connsiteX3" fmla="*/ 12192000 w 12192000"/>
              <a:gd name="connsiteY3" fmla="*/ 6836229 h 6836229"/>
              <a:gd name="connsiteX4" fmla="*/ 29028 w 12192000"/>
              <a:gd name="connsiteY4" fmla="*/ 6836229 h 6836229"/>
              <a:gd name="connsiteX5" fmla="*/ 0 w 12192000"/>
              <a:gd name="connsiteY5" fmla="*/ 0 h 6836229"/>
              <a:gd name="connsiteX0" fmla="*/ 0 w 12192000"/>
              <a:gd name="connsiteY0" fmla="*/ 0 h 6836229"/>
              <a:gd name="connsiteX1" fmla="*/ 1465943 w 12192000"/>
              <a:gd name="connsiteY1" fmla="*/ 0 h 6836229"/>
              <a:gd name="connsiteX2" fmla="*/ 12192000 w 12192000"/>
              <a:gd name="connsiteY2" fmla="*/ 6197600 h 6836229"/>
              <a:gd name="connsiteX3" fmla="*/ 12192000 w 12192000"/>
              <a:gd name="connsiteY3" fmla="*/ 6836229 h 6836229"/>
              <a:gd name="connsiteX4" fmla="*/ 3628 w 12192000"/>
              <a:gd name="connsiteY4" fmla="*/ 6829899 h 6836229"/>
              <a:gd name="connsiteX5" fmla="*/ 0 w 12192000"/>
              <a:gd name="connsiteY5" fmla="*/ 0 h 6836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36229">
                <a:moveTo>
                  <a:pt x="0" y="0"/>
                </a:moveTo>
                <a:lnTo>
                  <a:pt x="1465943" y="0"/>
                </a:lnTo>
                <a:lnTo>
                  <a:pt x="12192000" y="6197600"/>
                </a:lnTo>
                <a:lnTo>
                  <a:pt x="12192000" y="6836229"/>
                </a:lnTo>
                <a:lnTo>
                  <a:pt x="3628" y="6829899"/>
                </a:lnTo>
                <a:cubicBezTo>
                  <a:pt x="2419" y="4553266"/>
                  <a:pt x="1209" y="2276633"/>
                  <a:pt x="0" y="0"/>
                </a:cubicBezTo>
                <a:close/>
              </a:path>
            </a:pathLst>
          </a:custGeom>
          <a:solidFill>
            <a:srgbClr val="D4EAF4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Rubik Light" panose="00000400000000000000" pitchFamily="2" charset="-79"/>
            </a:endParaRPr>
          </a:p>
        </p:txBody>
      </p:sp>
      <p:sp>
        <p:nvSpPr>
          <p:cNvPr id="9" name="Полилиния: фигура 8">
            <a:extLst>
              <a:ext uri="{FF2B5EF4-FFF2-40B4-BE49-F238E27FC236}">
                <a16:creationId xmlns:a16="http://schemas.microsoft.com/office/drawing/2014/main" id="{3611509A-3F30-4AA9-861E-247C0C7866F8}"/>
              </a:ext>
            </a:extLst>
          </p:cNvPr>
          <p:cNvSpPr/>
          <p:nvPr userDrawn="1"/>
        </p:nvSpPr>
        <p:spPr>
          <a:xfrm>
            <a:off x="4800292" y="2585156"/>
            <a:ext cx="7391708" cy="4272844"/>
          </a:xfrm>
          <a:custGeom>
            <a:avLst/>
            <a:gdLst>
              <a:gd name="connsiteX0" fmla="*/ 0 w 5417820"/>
              <a:gd name="connsiteY0" fmla="*/ 3131820 h 3131820"/>
              <a:gd name="connsiteX1" fmla="*/ 5417820 w 5417820"/>
              <a:gd name="connsiteY1" fmla="*/ 3131820 h 3131820"/>
              <a:gd name="connsiteX2" fmla="*/ 5417820 w 5417820"/>
              <a:gd name="connsiteY2" fmla="*/ 0 h 3131820"/>
              <a:gd name="connsiteX3" fmla="*/ 0 w 5417820"/>
              <a:gd name="connsiteY3" fmla="*/ 3131820 h 3131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17820" h="3131820">
                <a:moveTo>
                  <a:pt x="0" y="3131820"/>
                </a:moveTo>
                <a:lnTo>
                  <a:pt x="5417820" y="3131820"/>
                </a:lnTo>
                <a:lnTo>
                  <a:pt x="5417820" y="0"/>
                </a:lnTo>
                <a:lnTo>
                  <a:pt x="0" y="313182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Rubik Light" panose="00000400000000000000" pitchFamily="2" charset="-79"/>
            </a:endParaRPr>
          </a:p>
        </p:txBody>
      </p:sp>
      <p:sp>
        <p:nvSpPr>
          <p:cNvPr id="14" name="Полилиния: фигура 13">
            <a:extLst>
              <a:ext uri="{FF2B5EF4-FFF2-40B4-BE49-F238E27FC236}">
                <a16:creationId xmlns:a16="http://schemas.microsoft.com/office/drawing/2014/main" id="{37B512F2-C8F9-4E97-B849-E7B85FDFED8A}"/>
              </a:ext>
            </a:extLst>
          </p:cNvPr>
          <p:cNvSpPr/>
          <p:nvPr userDrawn="1"/>
        </p:nvSpPr>
        <p:spPr>
          <a:xfrm>
            <a:off x="4800292" y="2585156"/>
            <a:ext cx="7391708" cy="4272844"/>
          </a:xfrm>
          <a:custGeom>
            <a:avLst/>
            <a:gdLst>
              <a:gd name="connsiteX0" fmla="*/ 0 w 5417820"/>
              <a:gd name="connsiteY0" fmla="*/ 3131820 h 3131820"/>
              <a:gd name="connsiteX1" fmla="*/ 5417820 w 5417820"/>
              <a:gd name="connsiteY1" fmla="*/ 3131820 h 3131820"/>
              <a:gd name="connsiteX2" fmla="*/ 5417820 w 5417820"/>
              <a:gd name="connsiteY2" fmla="*/ 0 h 3131820"/>
              <a:gd name="connsiteX3" fmla="*/ 0 w 5417820"/>
              <a:gd name="connsiteY3" fmla="*/ 3131820 h 3131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17820" h="3131820">
                <a:moveTo>
                  <a:pt x="0" y="3131820"/>
                </a:moveTo>
                <a:lnTo>
                  <a:pt x="5417820" y="3131820"/>
                </a:lnTo>
                <a:lnTo>
                  <a:pt x="5417820" y="0"/>
                </a:lnTo>
                <a:lnTo>
                  <a:pt x="0" y="3131820"/>
                </a:lnTo>
                <a:close/>
              </a:path>
            </a:pathLst>
          </a:custGeom>
          <a:solidFill>
            <a:srgbClr val="D4EAF4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Rubik Light" panose="00000400000000000000" pitchFamily="2" charset="-79"/>
            </a:endParaRPr>
          </a:p>
        </p:txBody>
      </p:sp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A92E763F-A6C7-42AB-8047-5A533F84F76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476" y="4190999"/>
            <a:ext cx="6883340" cy="2298701"/>
          </a:xfrm>
        </p:spPr>
        <p:txBody>
          <a:bodyPr anchor="ctr" anchorCtr="0">
            <a:normAutofit/>
          </a:bodyPr>
          <a:lstStyle>
            <a:lvl1pPr>
              <a:defRPr sz="4500">
                <a:solidFill>
                  <a:srgbClr val="066380"/>
                </a:solidFill>
                <a:latin typeface="Rubik Bold" panose="00000800000000000000" pitchFamily="2" charset="-79"/>
                <a:ea typeface="Open Sans Extrabold" panose="020B0906030804020204" pitchFamily="34" charset="0"/>
                <a:cs typeface="Rubik Bold" panose="00000800000000000000" pitchFamily="2" charset="-79"/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13" name="Подзаголовок">
            <a:extLst>
              <a:ext uri="{FF2B5EF4-FFF2-40B4-BE49-F238E27FC236}">
                <a16:creationId xmlns:a16="http://schemas.microsoft.com/office/drawing/2014/main" id="{8AF619AA-D053-42EC-9613-22C39C38C5B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112126" y="4320000"/>
            <a:ext cx="3878034" cy="3046988"/>
          </a:xfrm>
        </p:spPr>
        <p:txBody>
          <a:bodyPr wrap="square" lIns="0" tIns="0" rIns="0" bIns="0">
            <a:spAutoFit/>
          </a:bodyPr>
          <a:lstStyle>
            <a:lvl1pPr marL="0" indent="0" algn="ctr">
              <a:buNone/>
              <a:defRPr sz="20000">
                <a:solidFill>
                  <a:schemeClr val="bg1"/>
                </a:solidFill>
                <a:latin typeface="Rubik Bold" panose="00000800000000000000" pitchFamily="2" charset="-79"/>
                <a:ea typeface="Open Sans Extrabold" panose="020B0906030804020204" pitchFamily="34" charset="0"/>
                <a:cs typeface="Rubik Bold" panose="00000800000000000000" pitchFamily="2" charset="-79"/>
              </a:defRPr>
            </a:lvl1pPr>
          </a:lstStyle>
          <a:p>
            <a:pPr lvl="0"/>
            <a:r>
              <a:rPr lang="ru-RU"/>
              <a:t>01</a:t>
            </a:r>
          </a:p>
        </p:txBody>
      </p:sp>
    </p:spTree>
    <p:extLst>
      <p:ext uri="{BB962C8B-B14F-4D97-AF65-F5344CB8AC3E}">
        <p14:creationId xmlns:p14="http://schemas.microsoft.com/office/powerpoint/2010/main" val="16998129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: фигура 6">
            <a:extLst>
              <a:ext uri="{FF2B5EF4-FFF2-40B4-BE49-F238E27FC236}">
                <a16:creationId xmlns:a16="http://schemas.microsoft.com/office/drawing/2014/main" id="{37E5A86E-023F-432D-BBF1-CC1978EEC8C3}"/>
              </a:ext>
            </a:extLst>
          </p:cNvPr>
          <p:cNvSpPr/>
          <p:nvPr userDrawn="1"/>
        </p:nvSpPr>
        <p:spPr>
          <a:xfrm>
            <a:off x="-14514" y="0"/>
            <a:ext cx="12192000" cy="6858000"/>
          </a:xfrm>
          <a:custGeom>
            <a:avLst/>
            <a:gdLst>
              <a:gd name="connsiteX0" fmla="*/ 0 w 12192000"/>
              <a:gd name="connsiteY0" fmla="*/ 0 h 6836229"/>
              <a:gd name="connsiteX1" fmla="*/ 1465943 w 12192000"/>
              <a:gd name="connsiteY1" fmla="*/ 0 h 6836229"/>
              <a:gd name="connsiteX2" fmla="*/ 12192000 w 12192000"/>
              <a:gd name="connsiteY2" fmla="*/ 6197600 h 6836229"/>
              <a:gd name="connsiteX3" fmla="*/ 12192000 w 12192000"/>
              <a:gd name="connsiteY3" fmla="*/ 6836229 h 6836229"/>
              <a:gd name="connsiteX4" fmla="*/ 29028 w 12192000"/>
              <a:gd name="connsiteY4" fmla="*/ 6836229 h 6836229"/>
              <a:gd name="connsiteX5" fmla="*/ 0 w 12192000"/>
              <a:gd name="connsiteY5" fmla="*/ 0 h 6836229"/>
              <a:gd name="connsiteX0" fmla="*/ 0 w 12192000"/>
              <a:gd name="connsiteY0" fmla="*/ 0 h 6836229"/>
              <a:gd name="connsiteX1" fmla="*/ 1465943 w 12192000"/>
              <a:gd name="connsiteY1" fmla="*/ 0 h 6836229"/>
              <a:gd name="connsiteX2" fmla="*/ 12192000 w 12192000"/>
              <a:gd name="connsiteY2" fmla="*/ 6197600 h 6836229"/>
              <a:gd name="connsiteX3" fmla="*/ 12192000 w 12192000"/>
              <a:gd name="connsiteY3" fmla="*/ 6836229 h 6836229"/>
              <a:gd name="connsiteX4" fmla="*/ 3628 w 12192000"/>
              <a:gd name="connsiteY4" fmla="*/ 6829899 h 6836229"/>
              <a:gd name="connsiteX5" fmla="*/ 0 w 12192000"/>
              <a:gd name="connsiteY5" fmla="*/ 0 h 6836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36229">
                <a:moveTo>
                  <a:pt x="0" y="0"/>
                </a:moveTo>
                <a:lnTo>
                  <a:pt x="1465943" y="0"/>
                </a:lnTo>
                <a:lnTo>
                  <a:pt x="12192000" y="6197600"/>
                </a:lnTo>
                <a:lnTo>
                  <a:pt x="12192000" y="6836229"/>
                </a:lnTo>
                <a:lnTo>
                  <a:pt x="3628" y="6829899"/>
                </a:lnTo>
                <a:cubicBezTo>
                  <a:pt x="2419" y="4553266"/>
                  <a:pt x="1209" y="2276633"/>
                  <a:pt x="0" y="0"/>
                </a:cubicBezTo>
                <a:close/>
              </a:path>
            </a:pathLst>
          </a:custGeom>
          <a:solidFill>
            <a:srgbClr val="DAF2FA">
              <a:alpha val="8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Rubik Light" panose="00000400000000000000" pitchFamily="2" charset="-79"/>
            </a:endParaRPr>
          </a:p>
        </p:txBody>
      </p:sp>
      <p:sp>
        <p:nvSpPr>
          <p:cNvPr id="8" name="Полилиния: фигура 7">
            <a:extLst>
              <a:ext uri="{FF2B5EF4-FFF2-40B4-BE49-F238E27FC236}">
                <a16:creationId xmlns:a16="http://schemas.microsoft.com/office/drawing/2014/main" id="{7519CF58-D710-46B3-8CE4-726518F6ED95}"/>
              </a:ext>
            </a:extLst>
          </p:cNvPr>
          <p:cNvSpPr/>
          <p:nvPr userDrawn="1"/>
        </p:nvSpPr>
        <p:spPr>
          <a:xfrm>
            <a:off x="6799435" y="3726180"/>
            <a:ext cx="5417820" cy="3131820"/>
          </a:xfrm>
          <a:custGeom>
            <a:avLst/>
            <a:gdLst>
              <a:gd name="connsiteX0" fmla="*/ 0 w 5417820"/>
              <a:gd name="connsiteY0" fmla="*/ 3131820 h 3131820"/>
              <a:gd name="connsiteX1" fmla="*/ 5417820 w 5417820"/>
              <a:gd name="connsiteY1" fmla="*/ 3131820 h 3131820"/>
              <a:gd name="connsiteX2" fmla="*/ 5417820 w 5417820"/>
              <a:gd name="connsiteY2" fmla="*/ 0 h 3131820"/>
              <a:gd name="connsiteX3" fmla="*/ 0 w 5417820"/>
              <a:gd name="connsiteY3" fmla="*/ 3131820 h 3131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17820" h="3131820">
                <a:moveTo>
                  <a:pt x="0" y="3131820"/>
                </a:moveTo>
                <a:lnTo>
                  <a:pt x="5417820" y="3131820"/>
                </a:lnTo>
                <a:lnTo>
                  <a:pt x="5417820" y="0"/>
                </a:lnTo>
                <a:lnTo>
                  <a:pt x="0" y="313182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Rubik Light" panose="00000400000000000000" pitchFamily="2" charset="-79"/>
            </a:endParaRPr>
          </a:p>
        </p:txBody>
      </p:sp>
      <p:pic>
        <p:nvPicPr>
          <p:cNvPr id="9" name="Рисунок 2">
            <a:extLst>
              <a:ext uri="{FF2B5EF4-FFF2-40B4-BE49-F238E27FC236}">
                <a16:creationId xmlns:a16="http://schemas.microsoft.com/office/drawing/2014/main" id="{D5A8860A-B119-46B3-A00C-4B9677B885F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973467" y="5589338"/>
            <a:ext cx="1523208" cy="540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EFC8458-E122-4FD3-8D3A-877088D8659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81000" y="3468438"/>
            <a:ext cx="9144000" cy="2387600"/>
          </a:xfrm>
        </p:spPr>
        <p:txBody>
          <a:bodyPr lIns="0" tIns="0" rIns="0" bIns="0" anchor="b">
            <a:normAutofit/>
          </a:bodyPr>
          <a:lstStyle>
            <a:lvl1pPr algn="l">
              <a:defRPr sz="4400">
                <a:solidFill>
                  <a:srgbClr val="066380"/>
                </a:solidFill>
                <a:latin typeface="Rubik Bold" panose="00000800000000000000" pitchFamily="2" charset="-79"/>
                <a:ea typeface="Open Sans Extrabold" panose="020B0906030804020204" pitchFamily="34" charset="0"/>
                <a:cs typeface="Rubik Bold" panose="00000800000000000000" pitchFamily="2" charset="-79"/>
              </a:defRPr>
            </a:lvl1pPr>
          </a:lstStyle>
          <a:p>
            <a:r>
              <a:rPr lang="ru-RU"/>
              <a:t>СПАСИБО!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46AF636-4AE1-4C00-B6EF-72581482E2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1000" y="5856038"/>
            <a:ext cx="9144000" cy="602071"/>
          </a:xfrm>
        </p:spPr>
        <p:txBody>
          <a:bodyPr lIns="0" tIns="0" rIns="0" bIns="0" anchor="ctr" anchorCtr="0">
            <a:normAutofit/>
          </a:bodyPr>
          <a:lstStyle>
            <a:lvl1pPr marL="0" indent="0" algn="l">
              <a:buNone/>
              <a:defRPr sz="2400">
                <a:latin typeface="Rubik Light" panose="00000400000000000000" pitchFamily="2" charset="-79"/>
                <a:ea typeface="Open Sans Light" panose="020B0306030504020204" pitchFamily="34" charset="0"/>
                <a:cs typeface="Rubik Light" panose="00000400000000000000" pitchFamily="2" charset="-79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31280473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Заголовок раздела">
    <p:bg>
      <p:bgPr>
        <a:solidFill>
          <a:srgbClr val="119E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олилиния: фигура 7">
            <a:extLst>
              <a:ext uri="{FF2B5EF4-FFF2-40B4-BE49-F238E27FC236}">
                <a16:creationId xmlns:a16="http://schemas.microsoft.com/office/drawing/2014/main" id="{C083B161-1AE7-4DDF-B8DB-B1E12DD25D09}"/>
              </a:ext>
            </a:extLst>
          </p:cNvPr>
          <p:cNvSpPr/>
          <p:nvPr userDrawn="1"/>
        </p:nvSpPr>
        <p:spPr>
          <a:xfrm>
            <a:off x="-14514" y="0"/>
            <a:ext cx="12192000" cy="6858000"/>
          </a:xfrm>
          <a:custGeom>
            <a:avLst/>
            <a:gdLst>
              <a:gd name="connsiteX0" fmla="*/ 0 w 12192000"/>
              <a:gd name="connsiteY0" fmla="*/ 0 h 6836229"/>
              <a:gd name="connsiteX1" fmla="*/ 1465943 w 12192000"/>
              <a:gd name="connsiteY1" fmla="*/ 0 h 6836229"/>
              <a:gd name="connsiteX2" fmla="*/ 12192000 w 12192000"/>
              <a:gd name="connsiteY2" fmla="*/ 6197600 h 6836229"/>
              <a:gd name="connsiteX3" fmla="*/ 12192000 w 12192000"/>
              <a:gd name="connsiteY3" fmla="*/ 6836229 h 6836229"/>
              <a:gd name="connsiteX4" fmla="*/ 29028 w 12192000"/>
              <a:gd name="connsiteY4" fmla="*/ 6836229 h 6836229"/>
              <a:gd name="connsiteX5" fmla="*/ 0 w 12192000"/>
              <a:gd name="connsiteY5" fmla="*/ 0 h 6836229"/>
              <a:gd name="connsiteX0" fmla="*/ 0 w 12192000"/>
              <a:gd name="connsiteY0" fmla="*/ 0 h 6836229"/>
              <a:gd name="connsiteX1" fmla="*/ 1465943 w 12192000"/>
              <a:gd name="connsiteY1" fmla="*/ 0 h 6836229"/>
              <a:gd name="connsiteX2" fmla="*/ 12192000 w 12192000"/>
              <a:gd name="connsiteY2" fmla="*/ 6197600 h 6836229"/>
              <a:gd name="connsiteX3" fmla="*/ 12192000 w 12192000"/>
              <a:gd name="connsiteY3" fmla="*/ 6836229 h 6836229"/>
              <a:gd name="connsiteX4" fmla="*/ 3628 w 12192000"/>
              <a:gd name="connsiteY4" fmla="*/ 6829899 h 6836229"/>
              <a:gd name="connsiteX5" fmla="*/ 0 w 12192000"/>
              <a:gd name="connsiteY5" fmla="*/ 0 h 6836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36229">
                <a:moveTo>
                  <a:pt x="0" y="0"/>
                </a:moveTo>
                <a:lnTo>
                  <a:pt x="1465943" y="0"/>
                </a:lnTo>
                <a:lnTo>
                  <a:pt x="12192000" y="6197600"/>
                </a:lnTo>
                <a:lnTo>
                  <a:pt x="12192000" y="6836229"/>
                </a:lnTo>
                <a:lnTo>
                  <a:pt x="3628" y="6829899"/>
                </a:lnTo>
                <a:cubicBezTo>
                  <a:pt x="2419" y="4553266"/>
                  <a:pt x="1209" y="2276633"/>
                  <a:pt x="0" y="0"/>
                </a:cubicBezTo>
                <a:close/>
              </a:path>
            </a:pathLst>
          </a:custGeom>
          <a:solidFill>
            <a:srgbClr val="0083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Rubik Light" panose="00000400000000000000" pitchFamily="2" charset="-79"/>
            </a:endParaRPr>
          </a:p>
        </p:txBody>
      </p:sp>
      <p:sp>
        <p:nvSpPr>
          <p:cNvPr id="9" name="Полилиния: фигура 8">
            <a:extLst>
              <a:ext uri="{FF2B5EF4-FFF2-40B4-BE49-F238E27FC236}">
                <a16:creationId xmlns:a16="http://schemas.microsoft.com/office/drawing/2014/main" id="{FED01987-1362-4EA8-8DE8-FD34AC95FA87}"/>
              </a:ext>
            </a:extLst>
          </p:cNvPr>
          <p:cNvSpPr/>
          <p:nvPr userDrawn="1"/>
        </p:nvSpPr>
        <p:spPr>
          <a:xfrm>
            <a:off x="4793035" y="2585156"/>
            <a:ext cx="7391708" cy="4272844"/>
          </a:xfrm>
          <a:custGeom>
            <a:avLst/>
            <a:gdLst>
              <a:gd name="connsiteX0" fmla="*/ 0 w 5417820"/>
              <a:gd name="connsiteY0" fmla="*/ 3131820 h 3131820"/>
              <a:gd name="connsiteX1" fmla="*/ 5417820 w 5417820"/>
              <a:gd name="connsiteY1" fmla="*/ 3131820 h 3131820"/>
              <a:gd name="connsiteX2" fmla="*/ 5417820 w 5417820"/>
              <a:gd name="connsiteY2" fmla="*/ 0 h 3131820"/>
              <a:gd name="connsiteX3" fmla="*/ 0 w 5417820"/>
              <a:gd name="connsiteY3" fmla="*/ 3131820 h 3131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17820" h="3131820">
                <a:moveTo>
                  <a:pt x="0" y="3131820"/>
                </a:moveTo>
                <a:lnTo>
                  <a:pt x="5417820" y="3131820"/>
                </a:lnTo>
                <a:lnTo>
                  <a:pt x="5417820" y="0"/>
                </a:lnTo>
                <a:lnTo>
                  <a:pt x="0" y="313182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Rubik Light" panose="00000400000000000000" pitchFamily="2" charset="-79"/>
            </a:endParaRPr>
          </a:p>
        </p:txBody>
      </p:sp>
      <p:sp>
        <p:nvSpPr>
          <p:cNvPr id="14" name="Полилиния: фигура 13">
            <a:extLst>
              <a:ext uri="{FF2B5EF4-FFF2-40B4-BE49-F238E27FC236}">
                <a16:creationId xmlns:a16="http://schemas.microsoft.com/office/drawing/2014/main" id="{37B512F2-C8F9-4E97-B849-E7B85FDFED8A}"/>
              </a:ext>
            </a:extLst>
          </p:cNvPr>
          <p:cNvSpPr/>
          <p:nvPr userDrawn="1"/>
        </p:nvSpPr>
        <p:spPr>
          <a:xfrm>
            <a:off x="4785778" y="2585156"/>
            <a:ext cx="7391708" cy="4272844"/>
          </a:xfrm>
          <a:custGeom>
            <a:avLst/>
            <a:gdLst>
              <a:gd name="connsiteX0" fmla="*/ 0 w 5417820"/>
              <a:gd name="connsiteY0" fmla="*/ 3131820 h 3131820"/>
              <a:gd name="connsiteX1" fmla="*/ 5417820 w 5417820"/>
              <a:gd name="connsiteY1" fmla="*/ 3131820 h 3131820"/>
              <a:gd name="connsiteX2" fmla="*/ 5417820 w 5417820"/>
              <a:gd name="connsiteY2" fmla="*/ 0 h 3131820"/>
              <a:gd name="connsiteX3" fmla="*/ 0 w 5417820"/>
              <a:gd name="connsiteY3" fmla="*/ 3131820 h 3131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17820" h="3131820">
                <a:moveTo>
                  <a:pt x="0" y="3131820"/>
                </a:moveTo>
                <a:lnTo>
                  <a:pt x="5417820" y="3131820"/>
                </a:lnTo>
                <a:lnTo>
                  <a:pt x="5417820" y="0"/>
                </a:lnTo>
                <a:lnTo>
                  <a:pt x="0" y="3131820"/>
                </a:lnTo>
                <a:close/>
              </a:path>
            </a:pathLst>
          </a:custGeom>
          <a:solidFill>
            <a:srgbClr val="119EDA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Rubik Light" panose="00000400000000000000" pitchFamily="2" charset="-79"/>
            </a:endParaRPr>
          </a:p>
        </p:txBody>
      </p:sp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A92E763F-A6C7-42AB-8047-5A533F84F76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475" y="4190999"/>
            <a:ext cx="6822955" cy="2298701"/>
          </a:xfrm>
        </p:spPr>
        <p:txBody>
          <a:bodyPr anchor="ctr" anchorCtr="0">
            <a:normAutofit/>
          </a:bodyPr>
          <a:lstStyle>
            <a:lvl1pPr>
              <a:defRPr sz="4500">
                <a:solidFill>
                  <a:schemeClr val="bg1"/>
                </a:solidFill>
                <a:latin typeface="Rubik Bold" panose="00000800000000000000" pitchFamily="2" charset="-79"/>
                <a:ea typeface="Open Sans Extrabold" panose="020B0906030804020204" pitchFamily="34" charset="0"/>
                <a:cs typeface="Rubik Bold" panose="00000800000000000000" pitchFamily="2" charset="-79"/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13" name="Подзаголовок">
            <a:extLst>
              <a:ext uri="{FF2B5EF4-FFF2-40B4-BE49-F238E27FC236}">
                <a16:creationId xmlns:a16="http://schemas.microsoft.com/office/drawing/2014/main" id="{8AF619AA-D053-42EC-9613-22C39C38C5B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112126" y="4320000"/>
            <a:ext cx="3878034" cy="3046988"/>
          </a:xfrm>
        </p:spPr>
        <p:txBody>
          <a:bodyPr wrap="square" lIns="0" tIns="0" rIns="0" bIns="0">
            <a:spAutoFit/>
          </a:bodyPr>
          <a:lstStyle>
            <a:lvl1pPr marL="0" indent="0" algn="ctr">
              <a:buNone/>
              <a:defRPr sz="20000">
                <a:solidFill>
                  <a:schemeClr val="bg1"/>
                </a:solidFill>
                <a:latin typeface="Rubik Bold" panose="00000800000000000000" pitchFamily="2" charset="-79"/>
                <a:ea typeface="Open Sans Extrabold" panose="020B0906030804020204" pitchFamily="34" charset="0"/>
                <a:cs typeface="Rubik Bold" panose="00000800000000000000" pitchFamily="2" charset="-79"/>
              </a:defRPr>
            </a:lvl1pPr>
          </a:lstStyle>
          <a:p>
            <a:pPr lvl="0"/>
            <a:r>
              <a:rPr lang="ru-RU"/>
              <a:t>01</a:t>
            </a:r>
          </a:p>
        </p:txBody>
      </p:sp>
    </p:spTree>
    <p:extLst>
      <p:ext uri="{BB962C8B-B14F-4D97-AF65-F5344CB8AC3E}">
        <p14:creationId xmlns:p14="http://schemas.microsoft.com/office/powerpoint/2010/main" val="11561849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олилиния: фигура 7">
            <a:extLst>
              <a:ext uri="{FF2B5EF4-FFF2-40B4-BE49-F238E27FC236}">
                <a16:creationId xmlns:a16="http://schemas.microsoft.com/office/drawing/2014/main" id="{2C1AB072-515C-4BE2-8D41-B08E165A70FF}"/>
              </a:ext>
            </a:extLst>
          </p:cNvPr>
          <p:cNvSpPr/>
          <p:nvPr userDrawn="1"/>
        </p:nvSpPr>
        <p:spPr>
          <a:xfrm>
            <a:off x="9122547" y="-1906"/>
            <a:ext cx="3069453" cy="5495925"/>
          </a:xfrm>
          <a:custGeom>
            <a:avLst/>
            <a:gdLst>
              <a:gd name="connsiteX0" fmla="*/ 0 w 3018971"/>
              <a:gd name="connsiteY0" fmla="*/ 0 h 4615543"/>
              <a:gd name="connsiteX1" fmla="*/ 3018971 w 3018971"/>
              <a:gd name="connsiteY1" fmla="*/ 0 h 4615543"/>
              <a:gd name="connsiteX2" fmla="*/ 3018971 w 3018971"/>
              <a:gd name="connsiteY2" fmla="*/ 4615543 h 4615543"/>
              <a:gd name="connsiteX3" fmla="*/ 0 w 3018971"/>
              <a:gd name="connsiteY3" fmla="*/ 0 h 4615543"/>
              <a:gd name="connsiteX0" fmla="*/ 0 w 3062514"/>
              <a:gd name="connsiteY0" fmla="*/ 0 h 5486400"/>
              <a:gd name="connsiteX1" fmla="*/ 3018971 w 3062514"/>
              <a:gd name="connsiteY1" fmla="*/ 0 h 5486400"/>
              <a:gd name="connsiteX2" fmla="*/ 3062514 w 3062514"/>
              <a:gd name="connsiteY2" fmla="*/ 5486400 h 5486400"/>
              <a:gd name="connsiteX3" fmla="*/ 0 w 3062514"/>
              <a:gd name="connsiteY3" fmla="*/ 0 h 5486400"/>
              <a:gd name="connsiteX0" fmla="*/ 0 w 3064691"/>
              <a:gd name="connsiteY0" fmla="*/ 7620 h 5494020"/>
              <a:gd name="connsiteX1" fmla="*/ 3064691 w 3064691"/>
              <a:gd name="connsiteY1" fmla="*/ 0 h 5494020"/>
              <a:gd name="connsiteX2" fmla="*/ 3062514 w 3064691"/>
              <a:gd name="connsiteY2" fmla="*/ 5494020 h 5494020"/>
              <a:gd name="connsiteX3" fmla="*/ 0 w 3064691"/>
              <a:gd name="connsiteY3" fmla="*/ 7620 h 5494020"/>
              <a:gd name="connsiteX0" fmla="*/ 0 w 3069453"/>
              <a:gd name="connsiteY0" fmla="*/ 0 h 5495925"/>
              <a:gd name="connsiteX1" fmla="*/ 3069453 w 3069453"/>
              <a:gd name="connsiteY1" fmla="*/ 1905 h 5495925"/>
              <a:gd name="connsiteX2" fmla="*/ 3067276 w 3069453"/>
              <a:gd name="connsiteY2" fmla="*/ 5495925 h 5495925"/>
              <a:gd name="connsiteX3" fmla="*/ 0 w 3069453"/>
              <a:gd name="connsiteY3" fmla="*/ 0 h 5495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69453" h="5495925">
                <a:moveTo>
                  <a:pt x="0" y="0"/>
                </a:moveTo>
                <a:lnTo>
                  <a:pt x="3069453" y="1905"/>
                </a:lnTo>
                <a:cubicBezTo>
                  <a:pt x="3068727" y="1833245"/>
                  <a:pt x="3068002" y="3664585"/>
                  <a:pt x="3067276" y="5495925"/>
                </a:cubicBezTo>
                <a:lnTo>
                  <a:pt x="0" y="0"/>
                </a:lnTo>
                <a:close/>
              </a:path>
            </a:pathLst>
          </a:custGeom>
          <a:solidFill>
            <a:srgbClr val="D7EEF8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>
              <a:latin typeface="Rubik Light" panose="00000400000000000000" pitchFamily="2" charset="-79"/>
            </a:endParaRPr>
          </a:p>
        </p:txBody>
      </p:sp>
      <p:sp>
        <p:nvSpPr>
          <p:cNvPr id="9" name="Полилиния: фигура 8">
            <a:extLst>
              <a:ext uri="{FF2B5EF4-FFF2-40B4-BE49-F238E27FC236}">
                <a16:creationId xmlns:a16="http://schemas.microsoft.com/office/drawing/2014/main" id="{53EE92C1-07DC-4E66-8E59-61EE4365EEF4}"/>
              </a:ext>
            </a:extLst>
          </p:cNvPr>
          <p:cNvSpPr/>
          <p:nvPr userDrawn="1"/>
        </p:nvSpPr>
        <p:spPr>
          <a:xfrm>
            <a:off x="7373257" y="0"/>
            <a:ext cx="4818743" cy="6858000"/>
          </a:xfrm>
          <a:custGeom>
            <a:avLst/>
            <a:gdLst>
              <a:gd name="connsiteX0" fmla="*/ 4005943 w 4818743"/>
              <a:gd name="connsiteY0" fmla="*/ 0 h 6908800"/>
              <a:gd name="connsiteX1" fmla="*/ 4818743 w 4818743"/>
              <a:gd name="connsiteY1" fmla="*/ 0 h 6908800"/>
              <a:gd name="connsiteX2" fmla="*/ 4818743 w 4818743"/>
              <a:gd name="connsiteY2" fmla="*/ 6908800 h 6908800"/>
              <a:gd name="connsiteX3" fmla="*/ 0 w 4818743"/>
              <a:gd name="connsiteY3" fmla="*/ 6908800 h 6908800"/>
              <a:gd name="connsiteX4" fmla="*/ 4005943 w 4818743"/>
              <a:gd name="connsiteY4" fmla="*/ 0 h 690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18743" h="6908800">
                <a:moveTo>
                  <a:pt x="4005943" y="0"/>
                </a:moveTo>
                <a:lnTo>
                  <a:pt x="4818743" y="0"/>
                </a:lnTo>
                <a:lnTo>
                  <a:pt x="4818743" y="6908800"/>
                </a:lnTo>
                <a:lnTo>
                  <a:pt x="0" y="6908800"/>
                </a:lnTo>
                <a:lnTo>
                  <a:pt x="4005943" y="0"/>
                </a:lnTo>
                <a:close/>
              </a:path>
            </a:pathLst>
          </a:custGeom>
          <a:solidFill>
            <a:srgbClr val="ECF8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Rubik Light" panose="00000400000000000000" pitchFamily="2" charset="-79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39C98A-B547-4DEF-9914-C53F799A5B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475" y="654755"/>
            <a:ext cx="10982325" cy="386645"/>
          </a:xfrm>
        </p:spPr>
        <p:txBody>
          <a:bodyPr lIns="0" rIns="0">
            <a:normAutofit/>
          </a:bodyPr>
          <a:lstStyle>
            <a:lvl1pPr>
              <a:defRPr sz="2400">
                <a:solidFill>
                  <a:srgbClr val="065B90"/>
                </a:solidFill>
                <a:latin typeface="Rubik Bold" panose="00000800000000000000" pitchFamily="2" charset="-79"/>
                <a:ea typeface="Open Sans Extrabold" panose="020B0906030804020204" pitchFamily="34" charset="0"/>
                <a:cs typeface="Rubik Bold" panose="00000800000000000000" pitchFamily="2" charset="-79"/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12" name="Текст 11">
            <a:extLst>
              <a:ext uri="{FF2B5EF4-FFF2-40B4-BE49-F238E27FC236}">
                <a16:creationId xmlns:a16="http://schemas.microsoft.com/office/drawing/2014/main" id="{C6726D66-91B1-4C93-9DD9-DB17E735D53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71475" y="365125"/>
            <a:ext cx="6051550" cy="289630"/>
          </a:xfrm>
        </p:spPr>
        <p:txBody>
          <a:bodyPr lIns="0" rIns="0">
            <a:noAutofit/>
          </a:bodyPr>
          <a:lstStyle>
            <a:lvl1pPr marL="0" indent="0">
              <a:buNone/>
              <a:defRPr sz="1400">
                <a:solidFill>
                  <a:srgbClr val="8A929C"/>
                </a:solidFill>
                <a:latin typeface="Rubik Light" panose="00000400000000000000" pitchFamily="2" charset="-79"/>
                <a:ea typeface="Open Sans Light" panose="020B0306030504020204" pitchFamily="34" charset="0"/>
                <a:cs typeface="Rubik Light" panose="00000400000000000000" pitchFamily="2" charset="-79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Объект 2">
            <a:extLst>
              <a:ext uri="{FF2B5EF4-FFF2-40B4-BE49-F238E27FC236}">
                <a16:creationId xmlns:a16="http://schemas.microsoft.com/office/drawing/2014/main" id="{1C6BE7A4-9665-4C50-8D46-B2FFE46579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475" y="1524000"/>
            <a:ext cx="9258513" cy="4965699"/>
          </a:xfrm>
        </p:spPr>
        <p:txBody>
          <a:bodyPr lIns="0" rIns="0" anchor="ctr" anchorCtr="0">
            <a:normAutofit/>
          </a:bodyPr>
          <a:lstStyle>
            <a:lvl1pPr marL="177800" indent="-177800">
              <a:lnSpc>
                <a:spcPct val="110000"/>
              </a:lnSpc>
              <a:spcAft>
                <a:spcPts val="1600"/>
              </a:spcAft>
              <a:buClr>
                <a:srgbClr val="0083CD"/>
              </a:buClr>
              <a:buSzPct val="85000"/>
              <a:buFont typeface="Rubik Light" panose="00000400000000000000" pitchFamily="2" charset="-79"/>
              <a:buChar char="›"/>
              <a:defRPr sz="2000">
                <a:latin typeface="Rubik Light" panose="00000400000000000000" pitchFamily="2" charset="-79"/>
                <a:ea typeface="Open Sans Light" panose="020B0306030504020204" pitchFamily="34" charset="0"/>
                <a:cs typeface="Rubik Light" panose="00000400000000000000" pitchFamily="2" charset="-79"/>
              </a:defRPr>
            </a:lvl1pPr>
            <a:lvl2pPr marL="177800" indent="-177800">
              <a:lnSpc>
                <a:spcPct val="110000"/>
              </a:lnSpc>
              <a:spcAft>
                <a:spcPts val="1600"/>
              </a:spcAft>
              <a:buClr>
                <a:srgbClr val="0083CD"/>
              </a:buClr>
              <a:buSzPct val="85000"/>
              <a:buFont typeface="Rubik Light" panose="00000400000000000000" pitchFamily="2" charset="-79"/>
              <a:buChar char="›"/>
              <a:defRPr sz="1800">
                <a:latin typeface="Rubik Light" panose="00000400000000000000" pitchFamily="2" charset="-79"/>
                <a:ea typeface="Open Sans Light" panose="020B0306030504020204" pitchFamily="34" charset="0"/>
                <a:cs typeface="Rubik Light" panose="00000400000000000000" pitchFamily="2" charset="-79"/>
              </a:defRPr>
            </a:lvl2pPr>
            <a:lvl3pPr marL="177800" indent="-177800">
              <a:lnSpc>
                <a:spcPct val="110000"/>
              </a:lnSpc>
              <a:spcAft>
                <a:spcPts val="1600"/>
              </a:spcAft>
              <a:buClr>
                <a:srgbClr val="0083CD"/>
              </a:buClr>
              <a:buSzPct val="85000"/>
              <a:buFont typeface="Rubik Light" panose="00000400000000000000" pitchFamily="2" charset="-79"/>
              <a:buChar char="›"/>
              <a:defRPr sz="1600">
                <a:latin typeface="Rubik Light" panose="00000400000000000000" pitchFamily="2" charset="-79"/>
                <a:ea typeface="Open Sans Light" panose="020B0306030504020204" pitchFamily="34" charset="0"/>
                <a:cs typeface="Rubik Light" panose="00000400000000000000" pitchFamily="2" charset="-79"/>
              </a:defRPr>
            </a:lvl3pPr>
            <a:lvl4pPr marL="177800" indent="-177800">
              <a:lnSpc>
                <a:spcPct val="110000"/>
              </a:lnSpc>
              <a:spcAft>
                <a:spcPts val="1600"/>
              </a:spcAft>
              <a:buClr>
                <a:srgbClr val="0083CD"/>
              </a:buClr>
              <a:buSzPct val="85000"/>
              <a:buFont typeface="Rubik Light" panose="00000400000000000000" pitchFamily="2" charset="-79"/>
              <a:buChar char="›"/>
              <a:defRPr sz="1400">
                <a:latin typeface="Rubik Light" panose="00000400000000000000" pitchFamily="2" charset="-79"/>
                <a:ea typeface="Open Sans Light" panose="020B0306030504020204" pitchFamily="34" charset="0"/>
                <a:cs typeface="Rubik Light" panose="00000400000000000000" pitchFamily="2" charset="-79"/>
              </a:defRPr>
            </a:lvl4pPr>
            <a:lvl5pPr marL="177800" indent="-177800">
              <a:defRPr sz="1400">
                <a:latin typeface="Rubik Light" panose="00000400000000000000" pitchFamily="2" charset="-79"/>
                <a:cs typeface="Rubik Light" panose="00000400000000000000" pitchFamily="2" charset="-79"/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1081627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50716333-5D0A-4FEA-8DAA-735E9415DC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 hidden="1">
            <a:extLst>
              <a:ext uri="{FF2B5EF4-FFF2-40B4-BE49-F238E27FC236}">
                <a16:creationId xmlns:a16="http://schemas.microsoft.com/office/drawing/2014/main" id="{9687C876-FCC9-4A12-A469-23DE617B5D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4910173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6" r:id="rId1"/>
    <p:sldLayoutId id="2147483888" r:id="rId2"/>
    <p:sldLayoutId id="2147483970" r:id="rId3"/>
    <p:sldLayoutId id="2147483972" r:id="rId4"/>
    <p:sldLayoutId id="2147483974" r:id="rId5"/>
    <p:sldLayoutId id="2147483976" r:id="rId6"/>
    <p:sldLayoutId id="2147483978" r:id="rId7"/>
    <p:sldLayoutId id="2147483934" r:id="rId8"/>
    <p:sldLayoutId id="2147483887" r:id="rId9"/>
    <p:sldLayoutId id="2147483898" r:id="rId10"/>
    <p:sldLayoutId id="2147483904" r:id="rId11"/>
    <p:sldLayoutId id="2147483900" r:id="rId12"/>
    <p:sldLayoutId id="2147483901" r:id="rId13"/>
    <p:sldLayoutId id="2147483905" r:id="rId14"/>
    <p:sldLayoutId id="2147483909" r:id="rId15"/>
    <p:sldLayoutId id="2147483906" r:id="rId16"/>
    <p:sldLayoutId id="2147483907" r:id="rId17"/>
    <p:sldLayoutId id="2147483908" r:id="rId18"/>
    <p:sldLayoutId id="2147483910" r:id="rId19"/>
    <p:sldLayoutId id="2147483892" r:id="rId20"/>
    <p:sldLayoutId id="2147483911" r:id="rId21"/>
    <p:sldLayoutId id="2147483912" r:id="rId22"/>
    <p:sldLayoutId id="2147483913" r:id="rId23"/>
    <p:sldLayoutId id="2147483969" r:id="rId2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Rubik Light" panose="00000400000000000000" pitchFamily="2" charset="-79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Rubik Light" panose="00000400000000000000" pitchFamily="2" charset="-79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Rubik Light" panose="00000400000000000000" pitchFamily="2" charset="-79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Rubik Light" panose="00000400000000000000" pitchFamily="2" charset="-79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Rubik Light" panose="00000400000000000000" pitchFamily="2" charset="-79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Rubik Light" panose="00000400000000000000" pitchFamily="2" charset="-79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7446" userDrawn="1">
          <p15:clr>
            <a:srgbClr val="F26B43"/>
          </p15:clr>
        </p15:guide>
        <p15:guide id="4" pos="234" userDrawn="1">
          <p15:clr>
            <a:srgbClr val="F26B43"/>
          </p15:clr>
        </p15:guide>
        <p15:guide id="5" orient="horz" pos="4088" userDrawn="1">
          <p15:clr>
            <a:srgbClr val="F26B43"/>
          </p15:clr>
        </p15:guide>
        <p15:guide id="6" orient="horz" pos="232" userDrawn="1">
          <p15:clr>
            <a:srgbClr val="F26B43"/>
          </p15:clr>
        </p15:guide>
        <p15:guide id="7" pos="2570" userDrawn="1">
          <p15:clr>
            <a:srgbClr val="F26B43"/>
          </p15:clr>
        </p15:guide>
        <p15:guide id="8" pos="511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9.png"/><Relationship Id="rId5" Type="http://schemas.openxmlformats.org/officeDocument/2006/relationships/image" Target="../media/image105.png"/><Relationship Id="rId4" Type="http://schemas.openxmlformats.org/officeDocument/2006/relationships/image" Target="../media/image10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89.png"/><Relationship Id="rId5" Type="http://schemas.openxmlformats.org/officeDocument/2006/relationships/image" Target="../media/image108.jpeg"/><Relationship Id="rId4" Type="http://schemas.openxmlformats.org/officeDocument/2006/relationships/image" Target="../media/image10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103.png"/><Relationship Id="rId7" Type="http://schemas.openxmlformats.org/officeDocument/2006/relationships/image" Target="../media/image11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11.png"/><Relationship Id="rId5" Type="http://schemas.openxmlformats.org/officeDocument/2006/relationships/image" Target="../media/image105.png"/><Relationship Id="rId4" Type="http://schemas.openxmlformats.org/officeDocument/2006/relationships/image" Target="../media/image10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13.jpeg"/><Relationship Id="rId4" Type="http://schemas.openxmlformats.org/officeDocument/2006/relationships/image" Target="../media/image108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png"/><Relationship Id="rId3" Type="http://schemas.openxmlformats.org/officeDocument/2006/relationships/image" Target="../media/image103.png"/><Relationship Id="rId7" Type="http://schemas.openxmlformats.org/officeDocument/2006/relationships/image" Target="../media/image11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9.png"/><Relationship Id="rId5" Type="http://schemas.openxmlformats.org/officeDocument/2006/relationships/image" Target="../media/image105.png"/><Relationship Id="rId4" Type="http://schemas.openxmlformats.org/officeDocument/2006/relationships/image" Target="../media/image10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7" Type="http://schemas.openxmlformats.org/officeDocument/2006/relationships/image" Target="../media/image11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9.png"/><Relationship Id="rId5" Type="http://schemas.openxmlformats.org/officeDocument/2006/relationships/image" Target="../media/image105.png"/><Relationship Id="rId4" Type="http://schemas.openxmlformats.org/officeDocument/2006/relationships/image" Target="../media/image104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103.png"/><Relationship Id="rId7" Type="http://schemas.openxmlformats.org/officeDocument/2006/relationships/image" Target="../media/image11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Relationship Id="rId6" Type="http://schemas.openxmlformats.org/officeDocument/2006/relationships/hyperlink" Target="https://www.eventstorming.com/" TargetMode="External"/><Relationship Id="rId5" Type="http://schemas.openxmlformats.org/officeDocument/2006/relationships/image" Target="../media/image105.png"/><Relationship Id="rId4" Type="http://schemas.openxmlformats.org/officeDocument/2006/relationships/image" Target="../media/image104.jpeg"/><Relationship Id="rId9" Type="http://schemas.openxmlformats.org/officeDocument/2006/relationships/image" Target="../media/image11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7" Type="http://schemas.openxmlformats.org/officeDocument/2006/relationships/image" Target="../media/image8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0.xml"/><Relationship Id="rId6" Type="http://schemas.openxmlformats.org/officeDocument/2006/relationships/hyperlink" Target="https://www.eventstorming.com/" TargetMode="External"/><Relationship Id="rId5" Type="http://schemas.openxmlformats.org/officeDocument/2006/relationships/image" Target="../media/image108.jpeg"/><Relationship Id="rId4" Type="http://schemas.openxmlformats.org/officeDocument/2006/relationships/image" Target="../media/image10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9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hyperlink" Target="https://community.opengroup.org/archimate-user-community/home/-/issues/8" TargetMode="External"/><Relationship Id="rId3" Type="http://schemas.openxmlformats.org/officeDocument/2006/relationships/image" Target="../media/image103.png"/><Relationship Id="rId7" Type="http://schemas.openxmlformats.org/officeDocument/2006/relationships/image" Target="../media/image12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9.png"/><Relationship Id="rId5" Type="http://schemas.openxmlformats.org/officeDocument/2006/relationships/image" Target="../media/image105.png"/><Relationship Id="rId4" Type="http://schemas.openxmlformats.org/officeDocument/2006/relationships/image" Target="../media/image10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opengroup.org/archimate-forum/archimate-overview" TargetMode="External"/><Relationship Id="rId7" Type="http://schemas.openxmlformats.org/officeDocument/2006/relationships/image" Target="../media/image8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08.jpeg"/><Relationship Id="rId5" Type="http://schemas.openxmlformats.org/officeDocument/2006/relationships/image" Target="../media/image107.png"/><Relationship Id="rId4" Type="http://schemas.openxmlformats.org/officeDocument/2006/relationships/image" Target="../media/image12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7" Type="http://schemas.openxmlformats.org/officeDocument/2006/relationships/image" Target="../media/image12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9.png"/><Relationship Id="rId5" Type="http://schemas.openxmlformats.org/officeDocument/2006/relationships/image" Target="../media/image105.png"/><Relationship Id="rId4" Type="http://schemas.openxmlformats.org/officeDocument/2006/relationships/image" Target="../media/image10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24.png"/><Relationship Id="rId4" Type="http://schemas.openxmlformats.org/officeDocument/2006/relationships/image" Target="../media/image8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7" Type="http://schemas.openxmlformats.org/officeDocument/2006/relationships/image" Target="../media/image8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25.png"/><Relationship Id="rId5" Type="http://schemas.openxmlformats.org/officeDocument/2006/relationships/image" Target="../media/image105.png"/><Relationship Id="rId4" Type="http://schemas.openxmlformats.org/officeDocument/2006/relationships/image" Target="../media/image10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89.png"/><Relationship Id="rId5" Type="http://schemas.openxmlformats.org/officeDocument/2006/relationships/image" Target="../media/image108.jpeg"/><Relationship Id="rId4" Type="http://schemas.openxmlformats.org/officeDocument/2006/relationships/image" Target="../media/image107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png"/><Relationship Id="rId3" Type="http://schemas.openxmlformats.org/officeDocument/2006/relationships/image" Target="../media/image103.png"/><Relationship Id="rId7" Type="http://schemas.openxmlformats.org/officeDocument/2006/relationships/image" Target="../media/image12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9.png"/><Relationship Id="rId5" Type="http://schemas.openxmlformats.org/officeDocument/2006/relationships/image" Target="../media/image105.png"/><Relationship Id="rId4" Type="http://schemas.openxmlformats.org/officeDocument/2006/relationships/image" Target="../media/image104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png"/><Relationship Id="rId3" Type="http://schemas.openxmlformats.org/officeDocument/2006/relationships/image" Target="../media/image103.png"/><Relationship Id="rId7" Type="http://schemas.openxmlformats.org/officeDocument/2006/relationships/hyperlink" Target="mailto:l.abrarova@omp.ru" TargetMode="Externa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9.png"/><Relationship Id="rId11" Type="http://schemas.openxmlformats.org/officeDocument/2006/relationships/image" Target="../media/image130.svg"/><Relationship Id="rId5" Type="http://schemas.openxmlformats.org/officeDocument/2006/relationships/image" Target="../media/image105.png"/><Relationship Id="rId10" Type="http://schemas.openxmlformats.org/officeDocument/2006/relationships/image" Target="../media/image129.png"/><Relationship Id="rId4" Type="http://schemas.openxmlformats.org/officeDocument/2006/relationships/image" Target="../media/image104.jpeg"/><Relationship Id="rId9" Type="http://schemas.openxmlformats.org/officeDocument/2006/relationships/image" Target="../media/image128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image" Target="../media/image91.png"/><Relationship Id="rId7" Type="http://schemas.openxmlformats.org/officeDocument/2006/relationships/image" Target="../media/image9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10" Type="http://schemas.openxmlformats.org/officeDocument/2006/relationships/image" Target="../media/image89.png"/><Relationship Id="rId4" Type="http://schemas.openxmlformats.org/officeDocument/2006/relationships/image" Target="../media/image92.svg"/><Relationship Id="rId9" Type="http://schemas.openxmlformats.org/officeDocument/2006/relationships/image" Target="../media/image9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9.png"/><Relationship Id="rId4" Type="http://schemas.openxmlformats.org/officeDocument/2006/relationships/hyperlink" Target="https://www.scrum.org/resources/nexus-guide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7" Type="http://schemas.openxmlformats.org/officeDocument/2006/relationships/image" Target="../media/image8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01.jpeg"/><Relationship Id="rId5" Type="http://schemas.openxmlformats.org/officeDocument/2006/relationships/image" Target="../media/image105.png"/><Relationship Id="rId4" Type="http://schemas.openxmlformats.org/officeDocument/2006/relationships/image" Target="../media/image10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1302871B-DB38-4EA0-A436-27275A8140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3376" y="4552506"/>
            <a:ext cx="6883340" cy="1696190"/>
          </a:xfrm>
        </p:spPr>
        <p:txBody>
          <a:bodyPr>
            <a:normAutofit/>
          </a:bodyPr>
          <a:lstStyle/>
          <a:p>
            <a:r>
              <a:rPr lang="ru-RU" sz="2800" dirty="0">
                <a:latin typeface="Arial"/>
                <a:ea typeface="Open Sans Extrabold"/>
                <a:cs typeface="Rubik Bold"/>
              </a:rPr>
              <a:t>Или как аналитик участвовал в автоматизации тестирования</a:t>
            </a:r>
            <a:endParaRPr lang="ru-RU" sz="2800" dirty="0">
              <a:latin typeface="Arial"/>
              <a:ea typeface="Open Sans Extrabold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2E37C20-7FDA-406C-B1B1-E6C31F830F3C}"/>
              </a:ext>
            </a:extLst>
          </p:cNvPr>
          <p:cNvSpPr txBox="1">
            <a:spLocks/>
          </p:cNvSpPr>
          <p:nvPr/>
        </p:nvSpPr>
        <p:spPr>
          <a:xfrm>
            <a:off x="336698" y="3751972"/>
            <a:ext cx="9144000" cy="1652182"/>
          </a:xfrm>
          <a:prstGeom prst="rect">
            <a:avLst/>
          </a:prstGeom>
        </p:spPr>
        <p:txBody>
          <a:bodyPr vert="horz" wrap="square" lIns="91440" tIns="45720" rIns="91440" bIns="45720" rtlCol="0" anchor="ctr" anchorCtr="0">
            <a:normAutofit fontScale="8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rgbClr val="066380"/>
                </a:solidFill>
                <a:latin typeface="Rubik Bold" panose="00000800000000000000" pitchFamily="2" charset="-79"/>
                <a:ea typeface="Open Sans Extrabold" panose="020B0906030804020204" pitchFamily="34" charset="0"/>
                <a:cs typeface="Rubik Bold" panose="00000800000000000000" pitchFamily="2" charset="-79"/>
              </a:defRPr>
            </a:lvl1pPr>
          </a:lstStyle>
          <a:p>
            <a:r>
              <a:rPr lang="ru-RU" dirty="0">
                <a:latin typeface="Arial"/>
                <a:ea typeface="Open Sans Extrabold"/>
                <a:cs typeface="Rubik Bold"/>
              </a:rPr>
              <a:t>ЗАЧЕМ ПИСАТЬ СКВОЗНЫЕ СЦЕНАРИИ</a:t>
            </a:r>
            <a:endParaRPr lang="ru-RU" sz="2800" dirty="0">
              <a:latin typeface="Arial"/>
              <a:ea typeface="Open Sans Extrabold"/>
            </a:endParaRPr>
          </a:p>
          <a:p>
            <a:br>
              <a:rPr lang="ru-RU" dirty="0">
                <a:cs typeface="Rubik Bold"/>
              </a:rPr>
            </a:br>
            <a:endParaRPr lang="ru-RU" sz="2800"/>
          </a:p>
        </p:txBody>
      </p:sp>
      <p:pic>
        <p:nvPicPr>
          <p:cNvPr id="3" name="Рисунок 3" descr="Изображение выглядит как текст, знак&#10;&#10;Автоматически созданное описание">
            <a:extLst>
              <a:ext uri="{FF2B5EF4-FFF2-40B4-BE49-F238E27FC236}">
                <a16:creationId xmlns:a16="http://schemas.microsoft.com/office/drawing/2014/main" id="{B51D7B68-0373-45BB-A9E8-BD683DD73A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14542" y="509730"/>
            <a:ext cx="2362201" cy="840185"/>
          </a:xfrm>
          <a:prstGeom prst="rect">
            <a:avLst/>
          </a:prstGeom>
        </p:spPr>
      </p:pic>
      <p:pic>
        <p:nvPicPr>
          <p:cNvPr id="4" name="Рисунок 5">
            <a:extLst>
              <a:ext uri="{FF2B5EF4-FFF2-40B4-BE49-F238E27FC236}">
                <a16:creationId xmlns:a16="http://schemas.microsoft.com/office/drawing/2014/main" id="{C52FE6D5-7564-4E3C-8258-AC25A61850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971" y="304201"/>
            <a:ext cx="2743200" cy="1351026"/>
          </a:xfrm>
          <a:prstGeom prst="rect">
            <a:avLst/>
          </a:prstGeom>
        </p:spPr>
      </p:pic>
      <p:sp>
        <p:nvSpPr>
          <p:cNvPr id="7" name="Подзаголовок 2">
            <a:extLst>
              <a:ext uri="{FF2B5EF4-FFF2-40B4-BE49-F238E27FC236}">
                <a16:creationId xmlns:a16="http://schemas.microsoft.com/office/drawing/2014/main" id="{13E76EDF-90DA-4AA7-9A70-6C140CDF503E}"/>
              </a:ext>
            </a:extLst>
          </p:cNvPr>
          <p:cNvSpPr txBox="1">
            <a:spLocks/>
          </p:cNvSpPr>
          <p:nvPr/>
        </p:nvSpPr>
        <p:spPr>
          <a:xfrm>
            <a:off x="480786" y="5901395"/>
            <a:ext cx="3184072" cy="1010285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Rubik Light" panose="00000400000000000000" pitchFamily="2" charset="-79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Rubik Light" panose="00000400000000000000" pitchFamily="2" charset="-79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Rubik Light" panose="00000400000000000000" pitchFamily="2" charset="-79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ubik Light" panose="00000400000000000000" pitchFamily="2" charset="-79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ubik Light" panose="00000400000000000000" pitchFamily="2" charset="-79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Rubik Light"/>
              </a:rPr>
              <a:t>Лилия </a:t>
            </a:r>
            <a:r>
              <a:rPr lang="ru-RU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Rubik Light"/>
              </a:rPr>
              <a:t>Абрарова</a:t>
            </a:r>
            <a:endParaRPr lang="ru-RU" sz="2400" dirty="0" err="1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Rubik Light" panose="00000400000000000000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0237906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Объект 17">
            <a:extLst>
              <a:ext uri="{FF2B5EF4-FFF2-40B4-BE49-F238E27FC236}">
                <a16:creationId xmlns:a16="http://schemas.microsoft.com/office/drawing/2014/main" id="{AA903477-4C86-4A04-9EA5-4C8652E652C8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312760" y="1342523"/>
            <a:ext cx="6871022" cy="3132205"/>
          </a:xfrm>
        </p:spPr>
        <p:txBody>
          <a:bodyPr lIns="0" tIns="0" rIns="0" bIns="0" anchor="ctr" anchorCtr="0">
            <a:noAutofit/>
          </a:bodyPr>
          <a:lstStyle/>
          <a:p>
            <a:pPr marL="180975" indent="-180975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83CD"/>
              </a:buClr>
              <a:buSzPct val="85000"/>
              <a:buFont typeface="Rubik Light" panose="00000400000000000000" pitchFamily="2" charset="-79"/>
              <a:buChar char="›"/>
            </a:pPr>
            <a:endParaRPr lang="ru-RU" sz="2000">
              <a:latin typeface="Calibri"/>
              <a:ea typeface="Open Sans Light" panose="020B0306030504020204" pitchFamily="34" charset="0"/>
              <a:cs typeface="Rubik Light" panose="00000400000000000000" pitchFamily="2" charset="-79"/>
            </a:endParaRPr>
          </a:p>
          <a:p>
            <a:pPr marL="180975" indent="-180975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83CD"/>
              </a:buClr>
              <a:buSzPct val="85000"/>
              <a:buFont typeface="Rubik Light" panose="00000400000000000000" pitchFamily="2" charset="-79"/>
              <a:buChar char="›"/>
            </a:pPr>
            <a:endParaRPr lang="ru-RU" sz="1400">
              <a:latin typeface="Rubik Light" panose="00000400000000000000" pitchFamily="2" charset="-79"/>
              <a:ea typeface="Open Sans Light" panose="020B0306030504020204" pitchFamily="34" charset="0"/>
              <a:cs typeface="Rubik Light" panose="00000400000000000000" pitchFamily="2" charset="-79"/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83CD"/>
              </a:buClr>
              <a:buSzPct val="85000"/>
              <a:buNone/>
            </a:pPr>
            <a:endParaRPr lang="ru-RU" sz="1400">
              <a:latin typeface="Rubik Light" panose="00000400000000000000" pitchFamily="2" charset="-79"/>
              <a:ea typeface="Open Sans Light" panose="020B0306030504020204" pitchFamily="34" charset="0"/>
              <a:cs typeface="Rubik Light" panose="00000400000000000000" pitchFamily="2" charset="-79"/>
            </a:endParaRPr>
          </a:p>
        </p:txBody>
      </p:sp>
      <p:sp>
        <p:nvSpPr>
          <p:cNvPr id="17" name="Заголовок 16">
            <a:extLst>
              <a:ext uri="{FF2B5EF4-FFF2-40B4-BE49-F238E27FC236}">
                <a16:creationId xmlns:a16="http://schemas.microsoft.com/office/drawing/2014/main" id="{6957605F-4238-490E-B238-580F4D59F5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2404" y="328184"/>
            <a:ext cx="10982325" cy="386645"/>
          </a:xfrm>
        </p:spPr>
        <p:txBody>
          <a:bodyPr>
            <a:noAutofit/>
          </a:bodyPr>
          <a:lstStyle/>
          <a:p>
            <a:r>
              <a:rPr lang="ru-RU" sz="2800" dirty="0">
                <a:latin typeface="Arial"/>
                <a:ea typeface="Open Sans Extrabold"/>
                <a:cs typeface="Rubik Bold"/>
              </a:rPr>
              <a:t>А что, </a:t>
            </a:r>
            <a:r>
              <a:rPr lang="ru-RU" sz="2800" dirty="0" err="1">
                <a:latin typeface="Arial"/>
                <a:ea typeface="Open Sans Extrabold"/>
                <a:cs typeface="Rubik Bold"/>
              </a:rPr>
              <a:t>Use</a:t>
            </a:r>
            <a:r>
              <a:rPr lang="ru-RU" sz="2800" dirty="0">
                <a:latin typeface="Arial"/>
                <a:ea typeface="Open Sans Extrabold"/>
                <a:cs typeface="Rubik Bold"/>
              </a:rPr>
              <a:t> </a:t>
            </a:r>
            <a:r>
              <a:rPr lang="ru-RU" sz="2800" dirty="0" err="1">
                <a:latin typeface="Arial"/>
                <a:ea typeface="Open Sans Extrabold"/>
                <a:cs typeface="Rubik Bold"/>
              </a:rPr>
              <a:t>case</a:t>
            </a:r>
            <a:r>
              <a:rPr lang="ru-RU" sz="2800" dirty="0">
                <a:latin typeface="Arial"/>
                <a:ea typeface="Open Sans Extrabold"/>
                <a:cs typeface="Rubik Bold"/>
              </a:rPr>
              <a:t> не подходит?</a:t>
            </a:r>
            <a:endParaRPr lang="ru-RU" dirty="0">
              <a:latin typeface="Arial"/>
              <a:ea typeface="Open Sans Extrabold"/>
            </a:endParaRPr>
          </a:p>
        </p:txBody>
      </p:sp>
      <p:grpSp>
        <p:nvGrpSpPr>
          <p:cNvPr id="9" name="XPERIA10 1" hidden="1">
            <a:extLst>
              <a:ext uri="{FF2B5EF4-FFF2-40B4-BE49-F238E27FC236}">
                <a16:creationId xmlns:a16="http://schemas.microsoft.com/office/drawing/2014/main" id="{49C97740-DE67-40AA-B51B-70364E64E5EE}"/>
              </a:ext>
            </a:extLst>
          </p:cNvPr>
          <p:cNvGrpSpPr/>
          <p:nvPr/>
        </p:nvGrpSpPr>
        <p:grpSpPr>
          <a:xfrm rot="1800000">
            <a:off x="9202832" y="2451920"/>
            <a:ext cx="1935337" cy="4414661"/>
            <a:chOff x="4712012" y="1111955"/>
            <a:chExt cx="1935337" cy="4414661"/>
          </a:xfrm>
        </p:grpSpPr>
        <p:pic>
          <p:nvPicPr>
            <p:cNvPr id="6" name="Рисунок 5" descr="Изображение выглядит как стол&#10;&#10;Автоматически созданное описание">
              <a:extLst>
                <a:ext uri="{FF2B5EF4-FFF2-40B4-BE49-F238E27FC236}">
                  <a16:creationId xmlns:a16="http://schemas.microsoft.com/office/drawing/2014/main" id="{18690F53-D56F-476D-AA49-493C5D83422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12012" y="1111955"/>
              <a:ext cx="1935337" cy="4414661"/>
            </a:xfrm>
            <a:prstGeom prst="rect">
              <a:avLst/>
            </a:prstGeom>
            <a:effectLst>
              <a:outerShdw blurRad="381000" algn="ctr" rotWithShape="0">
                <a:prstClr val="black">
                  <a:alpha val="10000"/>
                </a:prstClr>
              </a:outerShdw>
            </a:effectLst>
          </p:spPr>
        </p:pic>
        <p:sp>
          <p:nvSpPr>
            <p:cNvPr id="8" name="Прямоугольник: скругленные углы 7">
              <a:extLst>
                <a:ext uri="{FF2B5EF4-FFF2-40B4-BE49-F238E27FC236}">
                  <a16:creationId xmlns:a16="http://schemas.microsoft.com/office/drawing/2014/main" id="{E4247352-8CB6-4771-BCF7-2E586338ECCA}"/>
                </a:ext>
              </a:extLst>
            </p:cNvPr>
            <p:cNvSpPr/>
            <p:nvPr/>
          </p:nvSpPr>
          <p:spPr>
            <a:xfrm>
              <a:off x="4814887" y="1466849"/>
              <a:ext cx="1719263" cy="3960019"/>
            </a:xfrm>
            <a:prstGeom prst="roundRect">
              <a:avLst>
                <a:gd name="adj" fmla="val 1988"/>
              </a:avLst>
            </a:prstGeom>
            <a:blipFill>
              <a:blip r:embed="rId4"/>
              <a:stretch>
                <a:fillRect l="-12817" r="-12817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Rubik Light" panose="00000400000000000000" pitchFamily="2" charset="-79"/>
              </a:endParaRPr>
            </a:p>
          </p:txBody>
        </p:sp>
      </p:grpSp>
      <p:grpSp>
        <p:nvGrpSpPr>
          <p:cNvPr id="14" name="XPERIA10 2" hidden="1">
            <a:extLst>
              <a:ext uri="{FF2B5EF4-FFF2-40B4-BE49-F238E27FC236}">
                <a16:creationId xmlns:a16="http://schemas.microsoft.com/office/drawing/2014/main" id="{211D1886-3664-4605-9AF6-7C97AB70823C}"/>
              </a:ext>
            </a:extLst>
          </p:cNvPr>
          <p:cNvGrpSpPr/>
          <p:nvPr/>
        </p:nvGrpSpPr>
        <p:grpSpPr>
          <a:xfrm rot="1800000">
            <a:off x="7754865" y="-121247"/>
            <a:ext cx="1935337" cy="4414661"/>
            <a:chOff x="4712012" y="1111955"/>
            <a:chExt cx="1935337" cy="4414661"/>
          </a:xfrm>
        </p:grpSpPr>
        <p:pic>
          <p:nvPicPr>
            <p:cNvPr id="15" name="Рисунок 14" descr="Изображение выглядит как стол&#10;&#10;Автоматически созданное описание">
              <a:extLst>
                <a:ext uri="{FF2B5EF4-FFF2-40B4-BE49-F238E27FC236}">
                  <a16:creationId xmlns:a16="http://schemas.microsoft.com/office/drawing/2014/main" id="{1BC50749-6846-4510-8307-AADD589C6F9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12012" y="1111955"/>
              <a:ext cx="1935337" cy="4414661"/>
            </a:xfrm>
            <a:prstGeom prst="rect">
              <a:avLst/>
            </a:prstGeom>
            <a:effectLst>
              <a:outerShdw blurRad="381000" algn="ctr" rotWithShape="0">
                <a:prstClr val="black">
                  <a:alpha val="10000"/>
                </a:prstClr>
              </a:outerShdw>
            </a:effectLst>
          </p:spPr>
        </p:pic>
        <p:sp>
          <p:nvSpPr>
            <p:cNvPr id="16" name="Прямоугольник: скругленные углы 15">
              <a:extLst>
                <a:ext uri="{FF2B5EF4-FFF2-40B4-BE49-F238E27FC236}">
                  <a16:creationId xmlns:a16="http://schemas.microsoft.com/office/drawing/2014/main" id="{1E28DCF8-B60A-4278-B231-65814D485524}"/>
                </a:ext>
              </a:extLst>
            </p:cNvPr>
            <p:cNvSpPr/>
            <p:nvPr/>
          </p:nvSpPr>
          <p:spPr>
            <a:xfrm>
              <a:off x="4814887" y="1466849"/>
              <a:ext cx="1719263" cy="3960019"/>
            </a:xfrm>
            <a:prstGeom prst="roundRect">
              <a:avLst>
                <a:gd name="adj" fmla="val 1988"/>
              </a:avLst>
            </a:prstGeom>
            <a:blipFill>
              <a:blip r:embed="rId4"/>
              <a:stretch>
                <a:fillRect l="-12817" r="-12817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Rubik Light" panose="00000400000000000000" pitchFamily="2" charset="-79"/>
              </a:endParaRPr>
            </a:p>
          </p:txBody>
        </p:sp>
      </p:grpSp>
      <p:sp>
        <p:nvSpPr>
          <p:cNvPr id="33" name="Стрелка: пятиугольник 26" hidden="1">
            <a:extLst>
              <a:ext uri="{FF2B5EF4-FFF2-40B4-BE49-F238E27FC236}">
                <a16:creationId xmlns:a16="http://schemas.microsoft.com/office/drawing/2014/main" id="{3F57203E-1C45-4088-A653-70576B743C0A}"/>
              </a:ext>
            </a:extLst>
          </p:cNvPr>
          <p:cNvSpPr/>
          <p:nvPr/>
        </p:nvSpPr>
        <p:spPr bwMode="auto">
          <a:xfrm rot="7200000">
            <a:off x="10701484" y="2211734"/>
            <a:ext cx="1485495" cy="483582"/>
          </a:xfrm>
          <a:prstGeom prst="homePlate">
            <a:avLst>
              <a:gd name="adj" fmla="val 50000"/>
            </a:avLst>
          </a:prstGeom>
          <a:solidFill>
            <a:srgbClr val="0083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ubik Light" panose="00000400000000000000" pitchFamily="2" charset="-79"/>
              <a:ea typeface="+mn-ea"/>
              <a:cs typeface="Rubik Light" panose="00000400000000000000" pitchFamily="2" charset="-79"/>
            </a:endParaRPr>
          </a:p>
        </p:txBody>
      </p:sp>
      <p:sp>
        <p:nvSpPr>
          <p:cNvPr id="63" name="Полилиния: фигура 62" hidden="1">
            <a:extLst>
              <a:ext uri="{FF2B5EF4-FFF2-40B4-BE49-F238E27FC236}">
                <a16:creationId xmlns:a16="http://schemas.microsoft.com/office/drawing/2014/main" id="{E618AB6D-1D4D-484B-9118-712D0815542B}"/>
              </a:ext>
            </a:extLst>
          </p:cNvPr>
          <p:cNvSpPr/>
          <p:nvPr/>
        </p:nvSpPr>
        <p:spPr bwMode="auto">
          <a:xfrm rot="12600000">
            <a:off x="8158609" y="3634964"/>
            <a:ext cx="3056753" cy="483582"/>
          </a:xfrm>
          <a:custGeom>
            <a:avLst/>
            <a:gdLst>
              <a:gd name="connsiteX0" fmla="*/ 2784680 w 3056753"/>
              <a:gd name="connsiteY0" fmla="*/ 483582 h 483582"/>
              <a:gd name="connsiteX1" fmla="*/ 0 w 3056753"/>
              <a:gd name="connsiteY1" fmla="*/ 483582 h 483582"/>
              <a:gd name="connsiteX2" fmla="*/ 0 w 3056753"/>
              <a:gd name="connsiteY2" fmla="*/ 479733 h 483582"/>
              <a:gd name="connsiteX3" fmla="*/ 17633 w 3056753"/>
              <a:gd name="connsiteY3" fmla="*/ 465184 h 483582"/>
              <a:gd name="connsiteX4" fmla="*/ 110165 w 3056753"/>
              <a:gd name="connsiteY4" fmla="*/ 241792 h 483582"/>
              <a:gd name="connsiteX5" fmla="*/ 17633 w 3056753"/>
              <a:gd name="connsiteY5" fmla="*/ 18400 h 483582"/>
              <a:gd name="connsiteX6" fmla="*/ 0 w 3056753"/>
              <a:gd name="connsiteY6" fmla="*/ 3852 h 483582"/>
              <a:gd name="connsiteX7" fmla="*/ 0 w 3056753"/>
              <a:gd name="connsiteY7" fmla="*/ 0 h 483582"/>
              <a:gd name="connsiteX8" fmla="*/ 2784680 w 3056753"/>
              <a:gd name="connsiteY8" fmla="*/ 0 h 483582"/>
              <a:gd name="connsiteX9" fmla="*/ 3056753 w 3056753"/>
              <a:gd name="connsiteY9" fmla="*/ 241791 h 483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56753" h="483582">
                <a:moveTo>
                  <a:pt x="2784680" y="483582"/>
                </a:moveTo>
                <a:lnTo>
                  <a:pt x="0" y="483582"/>
                </a:lnTo>
                <a:lnTo>
                  <a:pt x="0" y="479733"/>
                </a:lnTo>
                <a:lnTo>
                  <a:pt x="17633" y="465184"/>
                </a:lnTo>
                <a:cubicBezTo>
                  <a:pt x="74804" y="408013"/>
                  <a:pt x="110165" y="329032"/>
                  <a:pt x="110165" y="241792"/>
                </a:cubicBezTo>
                <a:cubicBezTo>
                  <a:pt x="110165" y="154552"/>
                  <a:pt x="74804" y="75571"/>
                  <a:pt x="17633" y="18400"/>
                </a:cubicBezTo>
                <a:lnTo>
                  <a:pt x="0" y="3852"/>
                </a:lnTo>
                <a:lnTo>
                  <a:pt x="0" y="0"/>
                </a:lnTo>
                <a:lnTo>
                  <a:pt x="2784680" y="0"/>
                </a:lnTo>
                <a:lnTo>
                  <a:pt x="3056753" y="241791"/>
                </a:lnTo>
                <a:close/>
              </a:path>
            </a:pathLst>
          </a:custGeom>
          <a:solidFill>
            <a:srgbClr val="0083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ubik Light" panose="00000400000000000000" pitchFamily="2" charset="-79"/>
              <a:ea typeface="+mn-ea"/>
              <a:cs typeface="Rubik Light" panose="00000400000000000000" pitchFamily="2" charset="-79"/>
            </a:endParaRPr>
          </a:p>
        </p:txBody>
      </p:sp>
      <p:grpSp>
        <p:nvGrpSpPr>
          <p:cNvPr id="64" name="Группа 63" hidden="1">
            <a:extLst>
              <a:ext uri="{FF2B5EF4-FFF2-40B4-BE49-F238E27FC236}">
                <a16:creationId xmlns:a16="http://schemas.microsoft.com/office/drawing/2014/main" id="{FD91F9BF-128F-478C-89FD-46376865183E}"/>
              </a:ext>
            </a:extLst>
          </p:cNvPr>
          <p:cNvGrpSpPr/>
          <p:nvPr/>
        </p:nvGrpSpPr>
        <p:grpSpPr>
          <a:xfrm>
            <a:off x="8981827" y="3266164"/>
            <a:ext cx="904176" cy="904176"/>
            <a:chOff x="8829427" y="3113764"/>
            <a:chExt cx="904176" cy="904176"/>
          </a:xfrm>
        </p:grpSpPr>
        <p:sp>
          <p:nvSpPr>
            <p:cNvPr id="65" name="Овал 64">
              <a:extLst>
                <a:ext uri="{FF2B5EF4-FFF2-40B4-BE49-F238E27FC236}">
                  <a16:creationId xmlns:a16="http://schemas.microsoft.com/office/drawing/2014/main" id="{83EEE38C-65B9-4CEF-BD5D-FFE1FF582135}"/>
                </a:ext>
              </a:extLst>
            </p:cNvPr>
            <p:cNvSpPr/>
            <p:nvPr/>
          </p:nvSpPr>
          <p:spPr>
            <a:xfrm>
              <a:off x="8829427" y="3113764"/>
              <a:ext cx="904176" cy="904176"/>
            </a:xfrm>
            <a:prstGeom prst="ellipse">
              <a:avLst/>
            </a:prstGeom>
            <a:solidFill>
              <a:schemeClr val="tx1"/>
            </a:solidFill>
            <a:ln w="508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Rubik Light" panose="00000400000000000000" pitchFamily="2" charset="-79"/>
              </a:endParaRPr>
            </a:p>
          </p:txBody>
        </p:sp>
        <p:pic>
          <p:nvPicPr>
            <p:cNvPr id="66" name="Рисунок 65" descr="Изображение выглядит как легкий&#10;&#10;Автоматически созданное описание">
              <a:extLst>
                <a:ext uri="{FF2B5EF4-FFF2-40B4-BE49-F238E27FC236}">
                  <a16:creationId xmlns:a16="http://schemas.microsoft.com/office/drawing/2014/main" id="{5AA64FB2-DBE3-4A47-85F7-0F3B790BEE2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800000">
              <a:off x="9017352" y="3301688"/>
              <a:ext cx="528328" cy="528326"/>
            </a:xfrm>
            <a:prstGeom prst="rect">
              <a:avLst/>
            </a:prstGeom>
          </p:spPr>
        </p:pic>
        <p:cxnSp>
          <p:nvCxnSpPr>
            <p:cNvPr id="67" name="Прямая соединительная линия 66">
              <a:extLst>
                <a:ext uri="{FF2B5EF4-FFF2-40B4-BE49-F238E27FC236}">
                  <a16:creationId xmlns:a16="http://schemas.microsoft.com/office/drawing/2014/main" id="{2C7114BC-AB1F-4A6E-89B6-E990FDD2B40F}"/>
                </a:ext>
              </a:extLst>
            </p:cNvPr>
            <p:cNvCxnSpPr>
              <a:cxnSpLocks/>
            </p:cNvCxnSpPr>
            <p:nvPr/>
          </p:nvCxnSpPr>
          <p:spPr>
            <a:xfrm rot="1800000">
              <a:off x="9055472" y="3174331"/>
              <a:ext cx="452088" cy="783040"/>
            </a:xfrm>
            <a:prstGeom prst="line">
              <a:avLst/>
            </a:prstGeom>
            <a:ln w="635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8" name="Овал 67" hidden="1">
            <a:extLst>
              <a:ext uri="{FF2B5EF4-FFF2-40B4-BE49-F238E27FC236}">
                <a16:creationId xmlns:a16="http://schemas.microsoft.com/office/drawing/2014/main" id="{451EF8D6-842F-48FC-A5C5-FFB4F86E6371}"/>
              </a:ext>
            </a:extLst>
          </p:cNvPr>
          <p:cNvSpPr/>
          <p:nvPr/>
        </p:nvSpPr>
        <p:spPr>
          <a:xfrm rot="1800000">
            <a:off x="11308694" y="3737017"/>
            <a:ext cx="631848" cy="631848"/>
          </a:xfrm>
          <a:prstGeom prst="ellipse">
            <a:avLst/>
          </a:prstGeom>
          <a:noFill/>
          <a:ln w="508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Rubik Light" panose="00000400000000000000" pitchFamily="2" charset="-79"/>
            </a:endParaRPr>
          </a:p>
        </p:txBody>
      </p:sp>
      <p:sp>
        <p:nvSpPr>
          <p:cNvPr id="2" name="Овал 1">
            <a:extLst>
              <a:ext uri="{FF2B5EF4-FFF2-40B4-BE49-F238E27FC236}">
                <a16:creationId xmlns:a16="http://schemas.microsoft.com/office/drawing/2014/main" id="{A685EDB9-9473-4A2D-B683-03E6DAAE11E6}"/>
              </a:ext>
            </a:extLst>
          </p:cNvPr>
          <p:cNvSpPr/>
          <p:nvPr/>
        </p:nvSpPr>
        <p:spPr>
          <a:xfrm>
            <a:off x="6473371" y="3924300"/>
            <a:ext cx="1777999" cy="1641928"/>
          </a:xfrm>
          <a:prstGeom prst="ellipse">
            <a:avLst/>
          </a:prstGeom>
          <a:noFill/>
          <a:ln w="57150">
            <a:solidFill>
              <a:srgbClr val="0083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>
                <a:solidFill>
                  <a:srgbClr val="1F3864"/>
                </a:solidFill>
                <a:cs typeface="Calibri"/>
              </a:rPr>
              <a:t>Фича</a:t>
            </a:r>
            <a:endParaRPr lang="ru-RU">
              <a:solidFill>
                <a:srgbClr val="1F3864"/>
              </a:solidFill>
            </a:endParaRPr>
          </a:p>
        </p:txBody>
      </p:sp>
      <p:sp>
        <p:nvSpPr>
          <p:cNvPr id="21" name="Овал 20">
            <a:extLst>
              <a:ext uri="{FF2B5EF4-FFF2-40B4-BE49-F238E27FC236}">
                <a16:creationId xmlns:a16="http://schemas.microsoft.com/office/drawing/2014/main" id="{71967608-0F07-493A-8B1A-4A5FF8B8FBE0}"/>
              </a:ext>
            </a:extLst>
          </p:cNvPr>
          <p:cNvSpPr/>
          <p:nvPr/>
        </p:nvSpPr>
        <p:spPr>
          <a:xfrm>
            <a:off x="9757227" y="3860799"/>
            <a:ext cx="1777999" cy="1641928"/>
          </a:xfrm>
          <a:prstGeom prst="ellipse">
            <a:avLst/>
          </a:prstGeom>
          <a:noFill/>
          <a:ln w="57150">
            <a:solidFill>
              <a:srgbClr val="0083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ru-RU">
                <a:solidFill>
                  <a:srgbClr val="1F3864"/>
                </a:solidFill>
                <a:cs typeface="Calibri"/>
              </a:rPr>
              <a:t>Продукт</a:t>
            </a:r>
            <a:endParaRPr lang="ru-RU">
              <a:solidFill>
                <a:srgbClr val="1F3864"/>
              </a:solidFill>
            </a:endParaRPr>
          </a:p>
        </p:txBody>
      </p:sp>
      <p:sp>
        <p:nvSpPr>
          <p:cNvPr id="3" name="Блок-схема: документ 2">
            <a:extLst>
              <a:ext uri="{FF2B5EF4-FFF2-40B4-BE49-F238E27FC236}">
                <a16:creationId xmlns:a16="http://schemas.microsoft.com/office/drawing/2014/main" id="{083FA6C2-6210-484D-BB84-7BEE1899A419}"/>
              </a:ext>
            </a:extLst>
          </p:cNvPr>
          <p:cNvSpPr/>
          <p:nvPr/>
        </p:nvSpPr>
        <p:spPr>
          <a:xfrm>
            <a:off x="6507389" y="1623622"/>
            <a:ext cx="1832427" cy="671286"/>
          </a:xfrm>
          <a:prstGeom prst="flowChartDocument">
            <a:avLst/>
          </a:prstGeom>
          <a:noFill/>
          <a:ln w="57150">
            <a:solidFill>
              <a:srgbClr val="0083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>
                <a:solidFill>
                  <a:srgbClr val="1F3864"/>
                </a:solidFill>
                <a:cs typeface="Calibri"/>
              </a:rPr>
              <a:t>Требования к фиче</a:t>
            </a:r>
            <a:endParaRPr lang="ru-RU">
              <a:solidFill>
                <a:srgbClr val="1F3864"/>
              </a:solidFill>
            </a:endParaRPr>
          </a:p>
        </p:txBody>
      </p:sp>
      <p:sp>
        <p:nvSpPr>
          <p:cNvPr id="23" name="Блок-схема: документ 22">
            <a:extLst>
              <a:ext uri="{FF2B5EF4-FFF2-40B4-BE49-F238E27FC236}">
                <a16:creationId xmlns:a16="http://schemas.microsoft.com/office/drawing/2014/main" id="{5871F25C-FDBF-46EF-8FD8-9C6DAEEF926B}"/>
              </a:ext>
            </a:extLst>
          </p:cNvPr>
          <p:cNvSpPr/>
          <p:nvPr/>
        </p:nvSpPr>
        <p:spPr>
          <a:xfrm>
            <a:off x="9791244" y="1623620"/>
            <a:ext cx="1705428" cy="671286"/>
          </a:xfrm>
          <a:prstGeom prst="flowChartDocument">
            <a:avLst/>
          </a:prstGeom>
          <a:noFill/>
          <a:ln w="57150">
            <a:solidFill>
              <a:srgbClr val="0083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ru-RU">
                <a:solidFill>
                  <a:srgbClr val="1F3864"/>
                </a:solidFill>
                <a:cs typeface="Calibri"/>
              </a:rPr>
              <a:t>???</a:t>
            </a:r>
            <a:endParaRPr lang="ru-RU">
              <a:solidFill>
                <a:srgbClr val="1F3864"/>
              </a:solidFill>
            </a:endParaRPr>
          </a:p>
        </p:txBody>
      </p:sp>
      <p:cxnSp>
        <p:nvCxnSpPr>
          <p:cNvPr id="5" name="Прямая со стрелкой 4">
            <a:extLst>
              <a:ext uri="{FF2B5EF4-FFF2-40B4-BE49-F238E27FC236}">
                <a16:creationId xmlns:a16="http://schemas.microsoft.com/office/drawing/2014/main" id="{5C1B1AFB-0148-4D56-8FED-D569CB9FEC49}"/>
              </a:ext>
            </a:extLst>
          </p:cNvPr>
          <p:cNvCxnSpPr/>
          <p:nvPr/>
        </p:nvCxnSpPr>
        <p:spPr>
          <a:xfrm>
            <a:off x="7312477" y="2577191"/>
            <a:ext cx="7258" cy="114118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>
            <a:extLst>
              <a:ext uri="{FF2B5EF4-FFF2-40B4-BE49-F238E27FC236}">
                <a16:creationId xmlns:a16="http://schemas.microsoft.com/office/drawing/2014/main" id="{5D0E6BA5-8D89-4765-AB6F-2BE5285FDD74}"/>
              </a:ext>
            </a:extLst>
          </p:cNvPr>
          <p:cNvCxnSpPr>
            <a:cxnSpLocks/>
          </p:cNvCxnSpPr>
          <p:nvPr/>
        </p:nvCxnSpPr>
        <p:spPr>
          <a:xfrm>
            <a:off x="10632620" y="2540905"/>
            <a:ext cx="7258" cy="114118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>
            <a:extLst>
              <a:ext uri="{FF2B5EF4-FFF2-40B4-BE49-F238E27FC236}">
                <a16:creationId xmlns:a16="http://schemas.microsoft.com/office/drawing/2014/main" id="{B0D1BC58-2052-424F-B181-F0522C1426AA}"/>
              </a:ext>
            </a:extLst>
          </p:cNvPr>
          <p:cNvCxnSpPr>
            <a:cxnSpLocks/>
          </p:cNvCxnSpPr>
          <p:nvPr/>
        </p:nvCxnSpPr>
        <p:spPr>
          <a:xfrm>
            <a:off x="8456446" y="4661802"/>
            <a:ext cx="1150258" cy="725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Прямоугольник 9">
            <a:extLst>
              <a:ext uri="{FF2B5EF4-FFF2-40B4-BE49-F238E27FC236}">
                <a16:creationId xmlns:a16="http://schemas.microsoft.com/office/drawing/2014/main" id="{CD26D766-7AC2-42B8-BB04-B71F25572790}"/>
              </a:ext>
            </a:extLst>
          </p:cNvPr>
          <p:cNvSpPr/>
          <p:nvPr/>
        </p:nvSpPr>
        <p:spPr>
          <a:xfrm>
            <a:off x="-27792" y="1616656"/>
            <a:ext cx="5862101" cy="3107004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647700" lvl="2" indent="-285750">
              <a:lnSpc>
                <a:spcPct val="110000"/>
              </a:lnSpc>
              <a:spcBef>
                <a:spcPts val="1000"/>
              </a:spcBef>
              <a:spcAft>
                <a:spcPts val="1600"/>
              </a:spcAft>
              <a:buClr>
                <a:srgbClr val="5B9BD5">
                  <a:lumMod val="60000"/>
                  <a:lumOff val="40000"/>
                </a:srgbClr>
              </a:buClr>
              <a:buSzPct val="90000"/>
              <a:buFont typeface="Roboto Light" panose="02000000000000000000" pitchFamily="2" charset="0"/>
              <a:buChar char="&gt;"/>
              <a:defRPr/>
            </a:pPr>
            <a:r>
              <a:rPr lang="ru-RU" sz="2000" dirty="0">
                <a:latin typeface="Arial"/>
                <a:ea typeface="Roboto Light"/>
                <a:cs typeface="Calibri"/>
              </a:rPr>
              <a:t>Нужны сценарии верхнего уровня - в контексте продукта</a:t>
            </a:r>
            <a:endParaRPr lang="ru-RU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ea typeface="Roboto Light"/>
              <a:cs typeface="Calibri"/>
            </a:endParaRPr>
          </a:p>
          <a:p>
            <a:pPr marL="647700" lvl="2" indent="-285750">
              <a:lnSpc>
                <a:spcPct val="110000"/>
              </a:lnSpc>
              <a:spcBef>
                <a:spcPts val="1000"/>
              </a:spcBef>
              <a:spcAft>
                <a:spcPts val="1600"/>
              </a:spcAft>
              <a:buClr>
                <a:srgbClr val="5B9BD5">
                  <a:lumMod val="60000"/>
                  <a:lumOff val="40000"/>
                </a:srgbClr>
              </a:buClr>
              <a:buSzPct val="90000"/>
              <a:buFont typeface="Roboto Light" panose="02000000000000000000" pitchFamily="2" charset="0"/>
              <a:buChar char="&gt;"/>
              <a:defRPr/>
            </a:pPr>
            <a:r>
              <a:rPr lang="ru-RU" sz="2000" dirty="0">
                <a:latin typeface="Arial"/>
                <a:ea typeface="+mn-lt"/>
                <a:cs typeface="+mn-lt"/>
              </a:rPr>
              <a:t>В кейсах должна быть привязка к интерфейсу. </a:t>
            </a:r>
            <a:endParaRPr lang="ru-RU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ea typeface="+mn-lt"/>
              <a:cs typeface="+mn-lt"/>
            </a:endParaRPr>
          </a:p>
          <a:p>
            <a:pPr marL="647700" lvl="2" indent="-285750">
              <a:lnSpc>
                <a:spcPct val="110000"/>
              </a:lnSpc>
              <a:spcBef>
                <a:spcPts val="1000"/>
              </a:spcBef>
              <a:spcAft>
                <a:spcPts val="1600"/>
              </a:spcAft>
              <a:buClr>
                <a:srgbClr val="5B9BD5">
                  <a:lumMod val="60000"/>
                  <a:lumOff val="40000"/>
                </a:srgbClr>
              </a:buClr>
              <a:buSzPct val="90000"/>
              <a:buFont typeface="Roboto Light" panose="02000000000000000000" pitchFamily="2" charset="0"/>
              <a:buChar char="&gt;"/>
              <a:defRPr/>
            </a:pPr>
            <a:r>
              <a:rPr lang="ru-RU" sz="2000" dirty="0">
                <a:latin typeface="Arial"/>
                <a:ea typeface="+mn-lt"/>
                <a:cs typeface="+mn-lt"/>
              </a:rPr>
              <a:t>Не должно быть негативных сценариев</a:t>
            </a:r>
          </a:p>
          <a:p>
            <a:pPr marL="647700" lvl="2" indent="-285750">
              <a:lnSpc>
                <a:spcPct val="110000"/>
              </a:lnSpc>
              <a:spcBef>
                <a:spcPts val="1000"/>
              </a:spcBef>
              <a:spcAft>
                <a:spcPts val="1600"/>
              </a:spcAft>
              <a:buClr>
                <a:srgbClr val="9DC3E6"/>
              </a:buClr>
              <a:buSzPct val="90000"/>
              <a:buFont typeface="Roboto Light" panose="02000000000000000000" pitchFamily="2" charset="0"/>
              <a:buChar char="&gt;"/>
              <a:defRPr/>
            </a:pPr>
            <a:endParaRPr lang="ru-RU" sz="2000">
              <a:solidFill>
                <a:prstClr val="black"/>
              </a:solidFill>
              <a:latin typeface="Calibri" panose="020F0502020204030204"/>
              <a:cs typeface="Calibri"/>
            </a:endParaRPr>
          </a:p>
        </p:txBody>
      </p:sp>
      <p:pic>
        <p:nvPicPr>
          <p:cNvPr id="4" name="Рисунок 5">
            <a:extLst>
              <a:ext uri="{FF2B5EF4-FFF2-40B4-BE49-F238E27FC236}">
                <a16:creationId xmlns:a16="http://schemas.microsoft.com/office/drawing/2014/main" id="{71E30B5D-1697-4930-9FC3-4986F387CE9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440" y="6101190"/>
            <a:ext cx="1257783" cy="617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8856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20">
            <a:extLst>
              <a:ext uri="{FF2B5EF4-FFF2-40B4-BE49-F238E27FC236}">
                <a16:creationId xmlns:a16="http://schemas.microsoft.com/office/drawing/2014/main" id="{71CFE9EA-50D8-4028-BE42-DC2D813BEA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251674"/>
            <a:ext cx="11548872" cy="164592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FB86BFF0-2BBC-42CB-A804-280DAEA3DC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79976" y="452842"/>
            <a:ext cx="6976872" cy="126187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 kern="1200" dirty="0" err="1">
                <a:latin typeface="Arial"/>
                <a:ea typeface="+mj-ea"/>
                <a:cs typeface="Arial"/>
              </a:rPr>
              <a:t>Сквозной</a:t>
            </a:r>
            <a:r>
              <a:rPr lang="en-US" sz="4400" kern="1200" dirty="0">
                <a:latin typeface="Arial"/>
                <a:ea typeface="+mj-ea"/>
                <a:cs typeface="Arial"/>
              </a:rPr>
              <a:t> </a:t>
            </a:r>
            <a:r>
              <a:rPr lang="en-US" sz="4400" kern="1200" dirty="0" err="1">
                <a:latin typeface="Arial"/>
                <a:ea typeface="+mj-ea"/>
                <a:cs typeface="Arial"/>
              </a:rPr>
              <a:t>сценарий</a:t>
            </a:r>
            <a:endParaRPr lang="en-US" sz="4400" kern="1200" dirty="0">
              <a:latin typeface="Arial"/>
              <a:ea typeface="+mj-ea"/>
              <a:cs typeface="Arial"/>
            </a:endParaRPr>
          </a:p>
        </p:txBody>
      </p:sp>
      <p:cxnSp>
        <p:nvCxnSpPr>
          <p:cNvPr id="19" name="Straight Connector 22">
            <a:extLst>
              <a:ext uri="{FF2B5EF4-FFF2-40B4-BE49-F238E27FC236}">
                <a16:creationId xmlns:a16="http://schemas.microsoft.com/office/drawing/2014/main" id="{9A218DD6-0CC7-465B-B80F-747F97B402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4059936" y="623740"/>
            <a:ext cx="0" cy="914400"/>
          </a:xfrm>
          <a:prstGeom prst="line">
            <a:avLst/>
          </a:prstGeom>
          <a:ln w="19050">
            <a:solidFill>
              <a:schemeClr val="bg1"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Рисунок 3">
            <a:extLst>
              <a:ext uri="{FF2B5EF4-FFF2-40B4-BE49-F238E27FC236}">
                <a16:creationId xmlns:a16="http://schemas.microsoft.com/office/drawing/2014/main" id="{342336AC-DA25-4D62-B7C6-FC756A37DE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480" y="2526415"/>
            <a:ext cx="11486329" cy="3212340"/>
          </a:xfrm>
          <a:prstGeom prst="rect">
            <a:avLst/>
          </a:prstGeom>
        </p:spPr>
      </p:pic>
      <p:grpSp>
        <p:nvGrpSpPr>
          <p:cNvPr id="9" name="XPERIA10 1" hidden="1">
            <a:extLst>
              <a:ext uri="{FF2B5EF4-FFF2-40B4-BE49-F238E27FC236}">
                <a16:creationId xmlns:a16="http://schemas.microsoft.com/office/drawing/2014/main" id="{49C97740-DE67-40AA-B51B-70364E64E5EE}"/>
              </a:ext>
            </a:extLst>
          </p:cNvPr>
          <p:cNvGrpSpPr/>
          <p:nvPr/>
        </p:nvGrpSpPr>
        <p:grpSpPr>
          <a:xfrm rot="1800000">
            <a:off x="9202832" y="2451920"/>
            <a:ext cx="1935337" cy="4414661"/>
            <a:chOff x="4712012" y="1111955"/>
            <a:chExt cx="1935337" cy="4414661"/>
          </a:xfrm>
        </p:grpSpPr>
        <p:pic>
          <p:nvPicPr>
            <p:cNvPr id="6" name="Рисунок 5" descr="Изображение выглядит как стол&#10;&#10;Автоматически созданное описание">
              <a:extLst>
                <a:ext uri="{FF2B5EF4-FFF2-40B4-BE49-F238E27FC236}">
                  <a16:creationId xmlns:a16="http://schemas.microsoft.com/office/drawing/2014/main" id="{18690F53-D56F-476D-AA49-493C5D83422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12012" y="1111955"/>
              <a:ext cx="1935337" cy="4414661"/>
            </a:xfrm>
            <a:prstGeom prst="rect">
              <a:avLst/>
            </a:prstGeom>
            <a:effectLst>
              <a:outerShdw blurRad="381000" algn="ctr" rotWithShape="0">
                <a:prstClr val="black">
                  <a:alpha val="10000"/>
                </a:prstClr>
              </a:outerShdw>
            </a:effectLst>
          </p:spPr>
        </p:pic>
        <p:sp>
          <p:nvSpPr>
            <p:cNvPr id="8" name="Прямоугольник: скругленные углы 7">
              <a:extLst>
                <a:ext uri="{FF2B5EF4-FFF2-40B4-BE49-F238E27FC236}">
                  <a16:creationId xmlns:a16="http://schemas.microsoft.com/office/drawing/2014/main" id="{E4247352-8CB6-4771-BCF7-2E586338ECCA}"/>
                </a:ext>
              </a:extLst>
            </p:cNvPr>
            <p:cNvSpPr/>
            <p:nvPr/>
          </p:nvSpPr>
          <p:spPr>
            <a:xfrm>
              <a:off x="4814887" y="1466849"/>
              <a:ext cx="1719263" cy="3960019"/>
            </a:xfrm>
            <a:prstGeom prst="roundRect">
              <a:avLst>
                <a:gd name="adj" fmla="val 1988"/>
              </a:avLst>
            </a:prstGeom>
            <a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Rubik Light" panose="00000400000000000000" pitchFamily="2" charset="-79"/>
              </a:endParaRPr>
            </a:p>
          </p:txBody>
        </p:sp>
      </p:grpSp>
      <p:grpSp>
        <p:nvGrpSpPr>
          <p:cNvPr id="14" name="XPERIA10 2" hidden="1">
            <a:extLst>
              <a:ext uri="{FF2B5EF4-FFF2-40B4-BE49-F238E27FC236}">
                <a16:creationId xmlns:a16="http://schemas.microsoft.com/office/drawing/2014/main" id="{211D1886-3664-4605-9AF6-7C97AB70823C}"/>
              </a:ext>
            </a:extLst>
          </p:cNvPr>
          <p:cNvGrpSpPr/>
          <p:nvPr/>
        </p:nvGrpSpPr>
        <p:grpSpPr>
          <a:xfrm rot="1800000">
            <a:off x="7754865" y="-121247"/>
            <a:ext cx="1935337" cy="4414661"/>
            <a:chOff x="4712012" y="1111955"/>
            <a:chExt cx="1935337" cy="4414661"/>
          </a:xfrm>
        </p:grpSpPr>
        <p:pic>
          <p:nvPicPr>
            <p:cNvPr id="15" name="Рисунок 14" descr="Изображение выглядит как стол&#10;&#10;Автоматически созданное описание">
              <a:extLst>
                <a:ext uri="{FF2B5EF4-FFF2-40B4-BE49-F238E27FC236}">
                  <a16:creationId xmlns:a16="http://schemas.microsoft.com/office/drawing/2014/main" id="{1BC50749-6846-4510-8307-AADD589C6F9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12012" y="1111955"/>
              <a:ext cx="1935337" cy="4414661"/>
            </a:xfrm>
            <a:prstGeom prst="rect">
              <a:avLst/>
            </a:prstGeom>
            <a:effectLst>
              <a:outerShdw blurRad="381000" algn="ctr" rotWithShape="0">
                <a:prstClr val="black">
                  <a:alpha val="10000"/>
                </a:prstClr>
              </a:outerShdw>
            </a:effectLst>
          </p:spPr>
        </p:pic>
        <p:sp>
          <p:nvSpPr>
            <p:cNvPr id="16" name="Прямоугольник: скругленные углы 15">
              <a:extLst>
                <a:ext uri="{FF2B5EF4-FFF2-40B4-BE49-F238E27FC236}">
                  <a16:creationId xmlns:a16="http://schemas.microsoft.com/office/drawing/2014/main" id="{1E28DCF8-B60A-4278-B231-65814D485524}"/>
                </a:ext>
              </a:extLst>
            </p:cNvPr>
            <p:cNvSpPr/>
            <p:nvPr/>
          </p:nvSpPr>
          <p:spPr>
            <a:xfrm>
              <a:off x="4814887" y="1466849"/>
              <a:ext cx="1719263" cy="3960019"/>
            </a:xfrm>
            <a:prstGeom prst="roundRect">
              <a:avLst>
                <a:gd name="adj" fmla="val 1988"/>
              </a:avLst>
            </a:prstGeom>
            <a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Rubik Light" panose="00000400000000000000" pitchFamily="2" charset="-79"/>
              </a:endParaRPr>
            </a:p>
          </p:txBody>
        </p:sp>
      </p:grpSp>
      <p:pic>
        <p:nvPicPr>
          <p:cNvPr id="7" name="Рисунок 5">
            <a:extLst>
              <a:ext uri="{FF2B5EF4-FFF2-40B4-BE49-F238E27FC236}">
                <a16:creationId xmlns:a16="http://schemas.microsoft.com/office/drawing/2014/main" id="{6AAC8BA7-766C-41CC-981C-A2DFA12B863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440" y="6101190"/>
            <a:ext cx="1257783" cy="617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9983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8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F3312EC5-1444-4FEE-A2FB-BBBBB8358FE4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3"/>
          <a:stretch>
            <a:fillRect/>
          </a:stretch>
        </p:blipFill>
        <p:spPr>
          <a:xfrm>
            <a:off x="4600545" y="-1407"/>
            <a:ext cx="7620454" cy="6856834"/>
          </a:xfrm>
        </p:spPr>
      </p:pic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18C378B5-57B7-47D1-838E-F4A3EACFC5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449" y="326806"/>
            <a:ext cx="10982325" cy="386645"/>
          </a:xfrm>
        </p:spPr>
        <p:txBody>
          <a:bodyPr>
            <a:normAutofit fontScale="90000"/>
          </a:bodyPr>
          <a:lstStyle/>
          <a:p>
            <a:r>
              <a:rPr lang="ru-RU" dirty="0">
                <a:latin typeface="Arial"/>
                <a:ea typeface="Open Sans Extrabold"/>
                <a:cs typeface="Rubik Bold"/>
              </a:rPr>
              <a:t>Сквозной сценарий (v1)</a:t>
            </a:r>
            <a:endParaRPr lang="ru-RU" dirty="0">
              <a:latin typeface="Arial"/>
            </a:endParaRPr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5C79FB45-70FA-4F74-A8C2-877CC4D9CC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6589" y="2816506"/>
            <a:ext cx="3355425" cy="1213573"/>
          </a:xfrm>
        </p:spPr>
        <p:txBody>
          <a:bodyPr/>
          <a:lstStyle/>
          <a:p>
            <a:pPr marL="0" indent="0">
              <a:buNone/>
            </a:pPr>
            <a:r>
              <a:rPr lang="ru-RU" dirty="0">
                <a:latin typeface="Arial"/>
                <a:ea typeface="Open Sans Light"/>
                <a:cs typeface="Rubik Light"/>
              </a:rPr>
              <a:t>Формат диалога </a:t>
            </a:r>
            <a:endParaRPr lang="ru-RU">
              <a:latin typeface="Arial"/>
            </a:endParaRPr>
          </a:p>
          <a:p>
            <a:pPr marL="0" indent="0">
              <a:buNone/>
            </a:pPr>
            <a:r>
              <a:rPr lang="ru-RU" dirty="0">
                <a:latin typeface="Arial"/>
                <a:ea typeface="Open Sans Light"/>
                <a:cs typeface="Rubik Light"/>
              </a:rPr>
              <a:t>"Пользователь - система"</a:t>
            </a:r>
          </a:p>
        </p:txBody>
      </p:sp>
      <p:pic>
        <p:nvPicPr>
          <p:cNvPr id="10" name="Рисунок 5">
            <a:extLst>
              <a:ext uri="{FF2B5EF4-FFF2-40B4-BE49-F238E27FC236}">
                <a16:creationId xmlns:a16="http://schemas.microsoft.com/office/drawing/2014/main" id="{CD408910-7DFC-412A-8E77-4E79DEF6F3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440" y="6101190"/>
            <a:ext cx="1257783" cy="617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3095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DE123653-4DD9-4005-BA1A-89C6074564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Заголовок 16">
            <a:extLst>
              <a:ext uri="{FF2B5EF4-FFF2-40B4-BE49-F238E27FC236}">
                <a16:creationId xmlns:a16="http://schemas.microsoft.com/office/drawing/2014/main" id="{CACBBD35-EBB7-4F1E-A118-899CDE0F2246}"/>
              </a:ext>
            </a:extLst>
          </p:cNvPr>
          <p:cNvSpPr txBox="1">
            <a:spLocks/>
          </p:cNvSpPr>
          <p:nvPr/>
        </p:nvSpPr>
        <p:spPr>
          <a:xfrm>
            <a:off x="362404" y="328184"/>
            <a:ext cx="10982325" cy="386645"/>
          </a:xfrm>
          <a:prstGeom prst="rect">
            <a:avLst/>
          </a:prstGeom>
        </p:spPr>
        <p:txBody>
          <a:bodyPr vert="horz" lIns="0" tIns="45720" rIns="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bg1"/>
                </a:solidFill>
                <a:latin typeface="Rubik Bold" panose="00000800000000000000" pitchFamily="2" charset="-79"/>
                <a:ea typeface="Open Sans Extrabold" panose="020B0906030804020204" pitchFamily="34" charset="0"/>
                <a:cs typeface="Rubik Bold" panose="00000800000000000000" pitchFamily="2" charset="-79"/>
              </a:defRPr>
            </a:lvl1pPr>
          </a:lstStyle>
          <a:p>
            <a:r>
              <a:rPr lang="ru-RU" sz="2800" dirty="0">
                <a:solidFill>
                  <a:schemeClr val="accent5">
                    <a:lumMod val="50000"/>
                  </a:schemeClr>
                </a:solidFill>
                <a:latin typeface="Arial"/>
                <a:ea typeface="Open Sans Extrabold"/>
                <a:cs typeface="Rubik Bold"/>
              </a:rPr>
              <a:t>Сквозной сценарий (v2)</a:t>
            </a:r>
            <a:endParaRPr lang="ru-RU" sz="2800" dirty="0">
              <a:solidFill>
                <a:schemeClr val="accent5">
                  <a:lumMod val="50000"/>
                </a:schemeClr>
              </a:solidFill>
              <a:latin typeface="Arial"/>
            </a:endParaRPr>
          </a:p>
        </p:txBody>
      </p:sp>
      <p:pic>
        <p:nvPicPr>
          <p:cNvPr id="7" name="Рисунок 7">
            <a:extLst>
              <a:ext uri="{FF2B5EF4-FFF2-40B4-BE49-F238E27FC236}">
                <a16:creationId xmlns:a16="http://schemas.microsoft.com/office/drawing/2014/main" id="{352FAE50-2A85-42D2-8B73-24786A6AC1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1120" y="848643"/>
            <a:ext cx="9641840" cy="5475675"/>
          </a:xfrm>
          <a:prstGeom prst="rect">
            <a:avLst/>
          </a:prstGeom>
        </p:spPr>
      </p:pic>
      <p:pic>
        <p:nvPicPr>
          <p:cNvPr id="2" name="Рисунок 5">
            <a:extLst>
              <a:ext uri="{FF2B5EF4-FFF2-40B4-BE49-F238E27FC236}">
                <a16:creationId xmlns:a16="http://schemas.microsoft.com/office/drawing/2014/main" id="{7D57480B-C987-4DD8-8732-160A242538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440" y="6101190"/>
            <a:ext cx="1257783" cy="617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8312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Объект 17">
            <a:extLst>
              <a:ext uri="{FF2B5EF4-FFF2-40B4-BE49-F238E27FC236}">
                <a16:creationId xmlns:a16="http://schemas.microsoft.com/office/drawing/2014/main" id="{AA903477-4C86-4A04-9EA5-4C8652E652C8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312760" y="1342523"/>
            <a:ext cx="6871022" cy="3132205"/>
          </a:xfrm>
        </p:spPr>
        <p:txBody>
          <a:bodyPr lIns="0" tIns="0" rIns="0" bIns="0" anchor="ctr" anchorCtr="0">
            <a:noAutofit/>
          </a:bodyPr>
          <a:lstStyle/>
          <a:p>
            <a:pPr marL="180975" indent="-180975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83CD"/>
              </a:buClr>
              <a:buSzPct val="85000"/>
              <a:buFont typeface="Rubik Light" panose="00000400000000000000" pitchFamily="2" charset="-79"/>
              <a:buChar char="›"/>
            </a:pPr>
            <a:endParaRPr lang="ru-RU" sz="2000">
              <a:latin typeface="Calibri"/>
              <a:ea typeface="Open Sans Light" panose="020B0306030504020204" pitchFamily="34" charset="0"/>
              <a:cs typeface="Rubik Light" panose="00000400000000000000" pitchFamily="2" charset="-79"/>
            </a:endParaRPr>
          </a:p>
          <a:p>
            <a:pPr marL="180975" indent="-180975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83CD"/>
              </a:buClr>
              <a:buSzPct val="85000"/>
              <a:buFont typeface="Rubik Light" panose="00000400000000000000" pitchFamily="2" charset="-79"/>
              <a:buChar char="›"/>
            </a:pPr>
            <a:endParaRPr lang="ru-RU" sz="1400">
              <a:latin typeface="Rubik Light" panose="00000400000000000000" pitchFamily="2" charset="-79"/>
              <a:ea typeface="Open Sans Light" panose="020B0306030504020204" pitchFamily="34" charset="0"/>
              <a:cs typeface="Rubik Light" panose="00000400000000000000" pitchFamily="2" charset="-79"/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83CD"/>
              </a:buClr>
              <a:buSzPct val="85000"/>
              <a:buNone/>
            </a:pPr>
            <a:endParaRPr lang="ru-RU" sz="1400">
              <a:latin typeface="Rubik Light" panose="00000400000000000000" pitchFamily="2" charset="-79"/>
              <a:ea typeface="Open Sans Light" panose="020B0306030504020204" pitchFamily="34" charset="0"/>
              <a:cs typeface="Rubik Light" panose="00000400000000000000" pitchFamily="2" charset="-79"/>
            </a:endParaRPr>
          </a:p>
        </p:txBody>
      </p:sp>
      <p:sp>
        <p:nvSpPr>
          <p:cNvPr id="17" name="Заголовок 16">
            <a:extLst>
              <a:ext uri="{FF2B5EF4-FFF2-40B4-BE49-F238E27FC236}">
                <a16:creationId xmlns:a16="http://schemas.microsoft.com/office/drawing/2014/main" id="{6957605F-4238-490E-B238-580F4D59F5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2404" y="328184"/>
            <a:ext cx="10982325" cy="386645"/>
          </a:xfrm>
        </p:spPr>
        <p:txBody>
          <a:bodyPr>
            <a:noAutofit/>
          </a:bodyPr>
          <a:lstStyle/>
          <a:p>
            <a:r>
              <a:rPr lang="ru-RU" sz="2800" dirty="0">
                <a:latin typeface="Arial"/>
                <a:ea typeface="Open Sans Extrabold"/>
                <a:cs typeface="Rubik Bold"/>
              </a:rPr>
              <a:t>Сквозной сценарий (v2)</a:t>
            </a:r>
            <a:endParaRPr lang="ru-RU" sz="2800" dirty="0">
              <a:latin typeface="Arial"/>
              <a:ea typeface="Open Sans Extrabold"/>
            </a:endParaRPr>
          </a:p>
        </p:txBody>
      </p:sp>
      <p:grpSp>
        <p:nvGrpSpPr>
          <p:cNvPr id="9" name="XPERIA10 1" hidden="1">
            <a:extLst>
              <a:ext uri="{FF2B5EF4-FFF2-40B4-BE49-F238E27FC236}">
                <a16:creationId xmlns:a16="http://schemas.microsoft.com/office/drawing/2014/main" id="{49C97740-DE67-40AA-B51B-70364E64E5EE}"/>
              </a:ext>
            </a:extLst>
          </p:cNvPr>
          <p:cNvGrpSpPr/>
          <p:nvPr/>
        </p:nvGrpSpPr>
        <p:grpSpPr>
          <a:xfrm rot="1800000">
            <a:off x="9202832" y="2451920"/>
            <a:ext cx="1935337" cy="4414661"/>
            <a:chOff x="4712012" y="1111955"/>
            <a:chExt cx="1935337" cy="4414661"/>
          </a:xfrm>
        </p:grpSpPr>
        <p:pic>
          <p:nvPicPr>
            <p:cNvPr id="6" name="Рисунок 5" descr="Изображение выглядит как стол&#10;&#10;Автоматически созданное описание">
              <a:extLst>
                <a:ext uri="{FF2B5EF4-FFF2-40B4-BE49-F238E27FC236}">
                  <a16:creationId xmlns:a16="http://schemas.microsoft.com/office/drawing/2014/main" id="{18690F53-D56F-476D-AA49-493C5D83422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12012" y="1111955"/>
              <a:ext cx="1935337" cy="4414661"/>
            </a:xfrm>
            <a:prstGeom prst="rect">
              <a:avLst/>
            </a:prstGeom>
            <a:effectLst>
              <a:outerShdw blurRad="381000" algn="ctr" rotWithShape="0">
                <a:prstClr val="black">
                  <a:alpha val="10000"/>
                </a:prstClr>
              </a:outerShdw>
            </a:effectLst>
          </p:spPr>
        </p:pic>
        <p:sp>
          <p:nvSpPr>
            <p:cNvPr id="8" name="Прямоугольник: скругленные углы 7">
              <a:extLst>
                <a:ext uri="{FF2B5EF4-FFF2-40B4-BE49-F238E27FC236}">
                  <a16:creationId xmlns:a16="http://schemas.microsoft.com/office/drawing/2014/main" id="{E4247352-8CB6-4771-BCF7-2E586338ECCA}"/>
                </a:ext>
              </a:extLst>
            </p:cNvPr>
            <p:cNvSpPr/>
            <p:nvPr/>
          </p:nvSpPr>
          <p:spPr>
            <a:xfrm>
              <a:off x="4814887" y="1466849"/>
              <a:ext cx="1719263" cy="3960019"/>
            </a:xfrm>
            <a:prstGeom prst="roundRect">
              <a:avLst>
                <a:gd name="adj" fmla="val 1988"/>
              </a:avLst>
            </a:prstGeom>
            <a:blipFill>
              <a:blip r:embed="rId4"/>
              <a:stretch>
                <a:fillRect l="-12817" r="-12817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Rubik Light" panose="00000400000000000000" pitchFamily="2" charset="-79"/>
              </a:endParaRPr>
            </a:p>
          </p:txBody>
        </p:sp>
      </p:grpSp>
      <p:grpSp>
        <p:nvGrpSpPr>
          <p:cNvPr id="14" name="XPERIA10 2" hidden="1">
            <a:extLst>
              <a:ext uri="{FF2B5EF4-FFF2-40B4-BE49-F238E27FC236}">
                <a16:creationId xmlns:a16="http://schemas.microsoft.com/office/drawing/2014/main" id="{211D1886-3664-4605-9AF6-7C97AB70823C}"/>
              </a:ext>
            </a:extLst>
          </p:cNvPr>
          <p:cNvGrpSpPr/>
          <p:nvPr/>
        </p:nvGrpSpPr>
        <p:grpSpPr>
          <a:xfrm rot="1800000">
            <a:off x="7754865" y="-121247"/>
            <a:ext cx="1935337" cy="4414661"/>
            <a:chOff x="4712012" y="1111955"/>
            <a:chExt cx="1935337" cy="4414661"/>
          </a:xfrm>
        </p:grpSpPr>
        <p:pic>
          <p:nvPicPr>
            <p:cNvPr id="15" name="Рисунок 14" descr="Изображение выглядит как стол&#10;&#10;Автоматически созданное описание">
              <a:extLst>
                <a:ext uri="{FF2B5EF4-FFF2-40B4-BE49-F238E27FC236}">
                  <a16:creationId xmlns:a16="http://schemas.microsoft.com/office/drawing/2014/main" id="{1BC50749-6846-4510-8307-AADD589C6F9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12012" y="1111955"/>
              <a:ext cx="1935337" cy="4414661"/>
            </a:xfrm>
            <a:prstGeom prst="rect">
              <a:avLst/>
            </a:prstGeom>
            <a:effectLst>
              <a:outerShdw blurRad="381000" algn="ctr" rotWithShape="0">
                <a:prstClr val="black">
                  <a:alpha val="10000"/>
                </a:prstClr>
              </a:outerShdw>
            </a:effectLst>
          </p:spPr>
        </p:pic>
        <p:sp>
          <p:nvSpPr>
            <p:cNvPr id="16" name="Прямоугольник: скругленные углы 15">
              <a:extLst>
                <a:ext uri="{FF2B5EF4-FFF2-40B4-BE49-F238E27FC236}">
                  <a16:creationId xmlns:a16="http://schemas.microsoft.com/office/drawing/2014/main" id="{1E28DCF8-B60A-4278-B231-65814D485524}"/>
                </a:ext>
              </a:extLst>
            </p:cNvPr>
            <p:cNvSpPr/>
            <p:nvPr/>
          </p:nvSpPr>
          <p:spPr>
            <a:xfrm>
              <a:off x="4814887" y="1466849"/>
              <a:ext cx="1719263" cy="3960019"/>
            </a:xfrm>
            <a:prstGeom prst="roundRect">
              <a:avLst>
                <a:gd name="adj" fmla="val 1988"/>
              </a:avLst>
            </a:prstGeom>
            <a:blipFill>
              <a:blip r:embed="rId4"/>
              <a:stretch>
                <a:fillRect l="-12817" r="-12817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Rubik Light" panose="00000400000000000000" pitchFamily="2" charset="-79"/>
              </a:endParaRPr>
            </a:p>
          </p:txBody>
        </p:sp>
      </p:grpSp>
      <p:sp>
        <p:nvSpPr>
          <p:cNvPr id="33" name="Стрелка: пятиугольник 26" hidden="1">
            <a:extLst>
              <a:ext uri="{FF2B5EF4-FFF2-40B4-BE49-F238E27FC236}">
                <a16:creationId xmlns:a16="http://schemas.microsoft.com/office/drawing/2014/main" id="{3F57203E-1C45-4088-A653-70576B743C0A}"/>
              </a:ext>
            </a:extLst>
          </p:cNvPr>
          <p:cNvSpPr/>
          <p:nvPr/>
        </p:nvSpPr>
        <p:spPr bwMode="auto">
          <a:xfrm rot="7200000">
            <a:off x="10701484" y="2211734"/>
            <a:ext cx="1485495" cy="483582"/>
          </a:xfrm>
          <a:prstGeom prst="homePlate">
            <a:avLst>
              <a:gd name="adj" fmla="val 50000"/>
            </a:avLst>
          </a:prstGeom>
          <a:solidFill>
            <a:srgbClr val="0083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ubik Light" panose="00000400000000000000" pitchFamily="2" charset="-79"/>
              <a:ea typeface="+mn-ea"/>
              <a:cs typeface="Rubik Light" panose="00000400000000000000" pitchFamily="2" charset="-79"/>
            </a:endParaRPr>
          </a:p>
        </p:txBody>
      </p:sp>
      <p:sp>
        <p:nvSpPr>
          <p:cNvPr id="63" name="Полилиния: фигура 62" hidden="1">
            <a:extLst>
              <a:ext uri="{FF2B5EF4-FFF2-40B4-BE49-F238E27FC236}">
                <a16:creationId xmlns:a16="http://schemas.microsoft.com/office/drawing/2014/main" id="{E618AB6D-1D4D-484B-9118-712D0815542B}"/>
              </a:ext>
            </a:extLst>
          </p:cNvPr>
          <p:cNvSpPr/>
          <p:nvPr/>
        </p:nvSpPr>
        <p:spPr bwMode="auto">
          <a:xfrm rot="12600000">
            <a:off x="8158609" y="3634964"/>
            <a:ext cx="3056753" cy="483582"/>
          </a:xfrm>
          <a:custGeom>
            <a:avLst/>
            <a:gdLst>
              <a:gd name="connsiteX0" fmla="*/ 2784680 w 3056753"/>
              <a:gd name="connsiteY0" fmla="*/ 483582 h 483582"/>
              <a:gd name="connsiteX1" fmla="*/ 0 w 3056753"/>
              <a:gd name="connsiteY1" fmla="*/ 483582 h 483582"/>
              <a:gd name="connsiteX2" fmla="*/ 0 w 3056753"/>
              <a:gd name="connsiteY2" fmla="*/ 479733 h 483582"/>
              <a:gd name="connsiteX3" fmla="*/ 17633 w 3056753"/>
              <a:gd name="connsiteY3" fmla="*/ 465184 h 483582"/>
              <a:gd name="connsiteX4" fmla="*/ 110165 w 3056753"/>
              <a:gd name="connsiteY4" fmla="*/ 241792 h 483582"/>
              <a:gd name="connsiteX5" fmla="*/ 17633 w 3056753"/>
              <a:gd name="connsiteY5" fmla="*/ 18400 h 483582"/>
              <a:gd name="connsiteX6" fmla="*/ 0 w 3056753"/>
              <a:gd name="connsiteY6" fmla="*/ 3852 h 483582"/>
              <a:gd name="connsiteX7" fmla="*/ 0 w 3056753"/>
              <a:gd name="connsiteY7" fmla="*/ 0 h 483582"/>
              <a:gd name="connsiteX8" fmla="*/ 2784680 w 3056753"/>
              <a:gd name="connsiteY8" fmla="*/ 0 h 483582"/>
              <a:gd name="connsiteX9" fmla="*/ 3056753 w 3056753"/>
              <a:gd name="connsiteY9" fmla="*/ 241791 h 483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56753" h="483582">
                <a:moveTo>
                  <a:pt x="2784680" y="483582"/>
                </a:moveTo>
                <a:lnTo>
                  <a:pt x="0" y="483582"/>
                </a:lnTo>
                <a:lnTo>
                  <a:pt x="0" y="479733"/>
                </a:lnTo>
                <a:lnTo>
                  <a:pt x="17633" y="465184"/>
                </a:lnTo>
                <a:cubicBezTo>
                  <a:pt x="74804" y="408013"/>
                  <a:pt x="110165" y="329032"/>
                  <a:pt x="110165" y="241792"/>
                </a:cubicBezTo>
                <a:cubicBezTo>
                  <a:pt x="110165" y="154552"/>
                  <a:pt x="74804" y="75571"/>
                  <a:pt x="17633" y="18400"/>
                </a:cubicBezTo>
                <a:lnTo>
                  <a:pt x="0" y="3852"/>
                </a:lnTo>
                <a:lnTo>
                  <a:pt x="0" y="0"/>
                </a:lnTo>
                <a:lnTo>
                  <a:pt x="2784680" y="0"/>
                </a:lnTo>
                <a:lnTo>
                  <a:pt x="3056753" y="241791"/>
                </a:lnTo>
                <a:close/>
              </a:path>
            </a:pathLst>
          </a:custGeom>
          <a:solidFill>
            <a:srgbClr val="0083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ubik Light" panose="00000400000000000000" pitchFamily="2" charset="-79"/>
              <a:ea typeface="+mn-ea"/>
              <a:cs typeface="Rubik Light" panose="00000400000000000000" pitchFamily="2" charset="-79"/>
            </a:endParaRPr>
          </a:p>
        </p:txBody>
      </p:sp>
      <p:grpSp>
        <p:nvGrpSpPr>
          <p:cNvPr id="64" name="Группа 63" hidden="1">
            <a:extLst>
              <a:ext uri="{FF2B5EF4-FFF2-40B4-BE49-F238E27FC236}">
                <a16:creationId xmlns:a16="http://schemas.microsoft.com/office/drawing/2014/main" id="{FD91F9BF-128F-478C-89FD-46376865183E}"/>
              </a:ext>
            </a:extLst>
          </p:cNvPr>
          <p:cNvGrpSpPr/>
          <p:nvPr/>
        </p:nvGrpSpPr>
        <p:grpSpPr>
          <a:xfrm>
            <a:off x="8981827" y="3266164"/>
            <a:ext cx="904176" cy="904176"/>
            <a:chOff x="8829427" y="3113764"/>
            <a:chExt cx="904176" cy="904176"/>
          </a:xfrm>
        </p:grpSpPr>
        <p:sp>
          <p:nvSpPr>
            <p:cNvPr id="65" name="Овал 64">
              <a:extLst>
                <a:ext uri="{FF2B5EF4-FFF2-40B4-BE49-F238E27FC236}">
                  <a16:creationId xmlns:a16="http://schemas.microsoft.com/office/drawing/2014/main" id="{83EEE38C-65B9-4CEF-BD5D-FFE1FF582135}"/>
                </a:ext>
              </a:extLst>
            </p:cNvPr>
            <p:cNvSpPr/>
            <p:nvPr/>
          </p:nvSpPr>
          <p:spPr>
            <a:xfrm>
              <a:off x="8829427" y="3113764"/>
              <a:ext cx="904176" cy="904176"/>
            </a:xfrm>
            <a:prstGeom prst="ellipse">
              <a:avLst/>
            </a:prstGeom>
            <a:solidFill>
              <a:schemeClr val="tx1"/>
            </a:solidFill>
            <a:ln w="508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Rubik Light" panose="00000400000000000000" pitchFamily="2" charset="-79"/>
              </a:endParaRPr>
            </a:p>
          </p:txBody>
        </p:sp>
        <p:pic>
          <p:nvPicPr>
            <p:cNvPr id="66" name="Рисунок 65" descr="Изображение выглядит как легкий&#10;&#10;Автоматически созданное описание">
              <a:extLst>
                <a:ext uri="{FF2B5EF4-FFF2-40B4-BE49-F238E27FC236}">
                  <a16:creationId xmlns:a16="http://schemas.microsoft.com/office/drawing/2014/main" id="{5AA64FB2-DBE3-4A47-85F7-0F3B790BEE2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800000">
              <a:off x="9017352" y="3301688"/>
              <a:ext cx="528328" cy="528326"/>
            </a:xfrm>
            <a:prstGeom prst="rect">
              <a:avLst/>
            </a:prstGeom>
          </p:spPr>
        </p:pic>
        <p:cxnSp>
          <p:nvCxnSpPr>
            <p:cNvPr id="67" name="Прямая соединительная линия 66">
              <a:extLst>
                <a:ext uri="{FF2B5EF4-FFF2-40B4-BE49-F238E27FC236}">
                  <a16:creationId xmlns:a16="http://schemas.microsoft.com/office/drawing/2014/main" id="{2C7114BC-AB1F-4A6E-89B6-E990FDD2B40F}"/>
                </a:ext>
              </a:extLst>
            </p:cNvPr>
            <p:cNvCxnSpPr>
              <a:cxnSpLocks/>
            </p:cNvCxnSpPr>
            <p:nvPr/>
          </p:nvCxnSpPr>
          <p:spPr>
            <a:xfrm rot="1800000">
              <a:off x="9055472" y="3174331"/>
              <a:ext cx="452088" cy="783040"/>
            </a:xfrm>
            <a:prstGeom prst="line">
              <a:avLst/>
            </a:prstGeom>
            <a:ln w="635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8" name="Овал 67" hidden="1">
            <a:extLst>
              <a:ext uri="{FF2B5EF4-FFF2-40B4-BE49-F238E27FC236}">
                <a16:creationId xmlns:a16="http://schemas.microsoft.com/office/drawing/2014/main" id="{451EF8D6-842F-48FC-A5C5-FFB4F86E6371}"/>
              </a:ext>
            </a:extLst>
          </p:cNvPr>
          <p:cNvSpPr/>
          <p:nvPr/>
        </p:nvSpPr>
        <p:spPr>
          <a:xfrm rot="1800000">
            <a:off x="11308694" y="3737017"/>
            <a:ext cx="631848" cy="631848"/>
          </a:xfrm>
          <a:prstGeom prst="ellipse">
            <a:avLst/>
          </a:prstGeom>
          <a:noFill/>
          <a:ln w="508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Rubik Light" panose="00000400000000000000" pitchFamily="2" charset="-79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E50E88A-EF23-456B-BE08-456F80393588}"/>
              </a:ext>
            </a:extLst>
          </p:cNvPr>
          <p:cNvSpPr txBox="1"/>
          <p:nvPr/>
        </p:nvSpPr>
        <p:spPr>
          <a:xfrm>
            <a:off x="796472" y="1132114"/>
            <a:ext cx="8176984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dirty="0">
                <a:latin typeface="Arial"/>
                <a:cs typeface="Arial"/>
              </a:rPr>
              <a:t>BDD – </a:t>
            </a:r>
            <a:r>
              <a:rPr lang="ru-RU" dirty="0" err="1">
                <a:latin typeface="Arial"/>
                <a:cs typeface="Arial"/>
              </a:rPr>
              <a:t>Gherkin</a:t>
            </a:r>
            <a:r>
              <a:rPr lang="ru-RU" dirty="0">
                <a:latin typeface="Arial"/>
                <a:cs typeface="Arial"/>
              </a:rPr>
              <a:t> </a:t>
            </a:r>
            <a:r>
              <a:rPr lang="ru-RU" dirty="0">
                <a:latin typeface="Arial"/>
                <a:ea typeface="+mn-lt"/>
                <a:cs typeface="+mn-lt"/>
              </a:rPr>
              <a:t>https://en.wikipedia.org/wiki/Behavior-driven_development</a:t>
            </a:r>
          </a:p>
        </p:txBody>
      </p:sp>
      <p:pic>
        <p:nvPicPr>
          <p:cNvPr id="5" name="Рисунок 6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2EA77275-2E54-41C7-82A8-5DC06A71908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54553" y="3880565"/>
            <a:ext cx="9147858" cy="2154513"/>
          </a:xfrm>
          <a:prstGeom prst="rect">
            <a:avLst/>
          </a:prstGeom>
        </p:spPr>
      </p:pic>
      <p:pic>
        <p:nvPicPr>
          <p:cNvPr id="7" name="Рисунок 10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13DC9707-A645-4AED-B783-A6C7216358C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54552" y="1926125"/>
            <a:ext cx="9147858" cy="1722890"/>
          </a:xfrm>
          <a:prstGeom prst="rect">
            <a:avLst/>
          </a:prstGeom>
        </p:spPr>
      </p:pic>
      <p:pic>
        <p:nvPicPr>
          <p:cNvPr id="11" name="Рисунок 5">
            <a:extLst>
              <a:ext uri="{FF2B5EF4-FFF2-40B4-BE49-F238E27FC236}">
                <a16:creationId xmlns:a16="http://schemas.microsoft.com/office/drawing/2014/main" id="{1C580C64-3EE3-4E4F-AF1C-EFD8C9BEFE3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2440" y="6101190"/>
            <a:ext cx="1257783" cy="617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0731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XPERIA10 1" hidden="1">
            <a:extLst>
              <a:ext uri="{FF2B5EF4-FFF2-40B4-BE49-F238E27FC236}">
                <a16:creationId xmlns:a16="http://schemas.microsoft.com/office/drawing/2014/main" id="{49C97740-DE67-40AA-B51B-70364E64E5EE}"/>
              </a:ext>
            </a:extLst>
          </p:cNvPr>
          <p:cNvGrpSpPr/>
          <p:nvPr/>
        </p:nvGrpSpPr>
        <p:grpSpPr>
          <a:xfrm rot="1800000">
            <a:off x="9202832" y="2451920"/>
            <a:ext cx="1935337" cy="4414661"/>
            <a:chOff x="4712012" y="1111955"/>
            <a:chExt cx="1935337" cy="4414661"/>
          </a:xfrm>
        </p:grpSpPr>
        <p:pic>
          <p:nvPicPr>
            <p:cNvPr id="6" name="Рисунок 5" descr="Изображение выглядит как стол&#10;&#10;Автоматически созданное описание">
              <a:extLst>
                <a:ext uri="{FF2B5EF4-FFF2-40B4-BE49-F238E27FC236}">
                  <a16:creationId xmlns:a16="http://schemas.microsoft.com/office/drawing/2014/main" id="{18690F53-D56F-476D-AA49-493C5D83422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12012" y="1111955"/>
              <a:ext cx="1935337" cy="4414661"/>
            </a:xfrm>
            <a:prstGeom prst="rect">
              <a:avLst/>
            </a:prstGeom>
            <a:effectLst>
              <a:outerShdw blurRad="381000" algn="ctr" rotWithShape="0">
                <a:prstClr val="black">
                  <a:alpha val="10000"/>
                </a:prstClr>
              </a:outerShdw>
            </a:effectLst>
          </p:spPr>
        </p:pic>
        <p:sp>
          <p:nvSpPr>
            <p:cNvPr id="8" name="Прямоугольник: скругленные углы 7">
              <a:extLst>
                <a:ext uri="{FF2B5EF4-FFF2-40B4-BE49-F238E27FC236}">
                  <a16:creationId xmlns:a16="http://schemas.microsoft.com/office/drawing/2014/main" id="{E4247352-8CB6-4771-BCF7-2E586338ECCA}"/>
                </a:ext>
              </a:extLst>
            </p:cNvPr>
            <p:cNvSpPr/>
            <p:nvPr/>
          </p:nvSpPr>
          <p:spPr>
            <a:xfrm>
              <a:off x="4814887" y="1466849"/>
              <a:ext cx="1719263" cy="3960019"/>
            </a:xfrm>
            <a:prstGeom prst="roundRect">
              <a:avLst>
                <a:gd name="adj" fmla="val 1988"/>
              </a:avLst>
            </a:prstGeom>
            <a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Rubik Light" panose="00000400000000000000" pitchFamily="2" charset="-79"/>
              </a:endParaRPr>
            </a:p>
          </p:txBody>
        </p:sp>
      </p:grpSp>
      <p:grpSp>
        <p:nvGrpSpPr>
          <p:cNvPr id="14" name="XPERIA10 2" hidden="1">
            <a:extLst>
              <a:ext uri="{FF2B5EF4-FFF2-40B4-BE49-F238E27FC236}">
                <a16:creationId xmlns:a16="http://schemas.microsoft.com/office/drawing/2014/main" id="{211D1886-3664-4605-9AF6-7C97AB70823C}"/>
              </a:ext>
            </a:extLst>
          </p:cNvPr>
          <p:cNvGrpSpPr/>
          <p:nvPr/>
        </p:nvGrpSpPr>
        <p:grpSpPr>
          <a:xfrm rot="1800000">
            <a:off x="7754865" y="-121247"/>
            <a:ext cx="1935337" cy="4414661"/>
            <a:chOff x="4712012" y="1111955"/>
            <a:chExt cx="1935337" cy="4414661"/>
          </a:xfrm>
        </p:grpSpPr>
        <p:pic>
          <p:nvPicPr>
            <p:cNvPr id="15" name="Рисунок 14" descr="Изображение выглядит как стол&#10;&#10;Автоматически созданное описание">
              <a:extLst>
                <a:ext uri="{FF2B5EF4-FFF2-40B4-BE49-F238E27FC236}">
                  <a16:creationId xmlns:a16="http://schemas.microsoft.com/office/drawing/2014/main" id="{1BC50749-6846-4510-8307-AADD589C6F9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12012" y="1111955"/>
              <a:ext cx="1935337" cy="4414661"/>
            </a:xfrm>
            <a:prstGeom prst="rect">
              <a:avLst/>
            </a:prstGeom>
            <a:effectLst>
              <a:outerShdw blurRad="381000" algn="ctr" rotWithShape="0">
                <a:prstClr val="black">
                  <a:alpha val="10000"/>
                </a:prstClr>
              </a:outerShdw>
            </a:effectLst>
          </p:spPr>
        </p:pic>
        <p:sp>
          <p:nvSpPr>
            <p:cNvPr id="16" name="Прямоугольник: скругленные углы 15">
              <a:extLst>
                <a:ext uri="{FF2B5EF4-FFF2-40B4-BE49-F238E27FC236}">
                  <a16:creationId xmlns:a16="http://schemas.microsoft.com/office/drawing/2014/main" id="{1E28DCF8-B60A-4278-B231-65814D485524}"/>
                </a:ext>
              </a:extLst>
            </p:cNvPr>
            <p:cNvSpPr/>
            <p:nvPr/>
          </p:nvSpPr>
          <p:spPr>
            <a:xfrm>
              <a:off x="4814887" y="1466849"/>
              <a:ext cx="1719263" cy="3960019"/>
            </a:xfrm>
            <a:prstGeom prst="roundRect">
              <a:avLst>
                <a:gd name="adj" fmla="val 1988"/>
              </a:avLst>
            </a:prstGeom>
            <a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Rubik Light" panose="00000400000000000000" pitchFamily="2" charset="-79"/>
              </a:endParaRPr>
            </a:p>
          </p:txBody>
        </p:sp>
      </p:grp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CEDA3651-96CA-497F-98B4-584A60ADE0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883355"/>
            <a:ext cx="10982325" cy="386645"/>
          </a:xfrm>
        </p:spPr>
        <p:txBody>
          <a:bodyPr>
            <a:noAutofit/>
          </a:bodyPr>
          <a:lstStyle/>
          <a:p>
            <a:r>
              <a:rPr lang="ru-RU" sz="2800" dirty="0">
                <a:latin typeface="Arial"/>
                <a:ea typeface="Open Sans Extrabold"/>
                <a:cs typeface="Rubik Bold"/>
              </a:rPr>
              <a:t>Плюсы:</a:t>
            </a:r>
            <a:endParaRPr lang="ru-RU" sz="2800" dirty="0">
              <a:latin typeface="Arial"/>
              <a:ea typeface="Open Sans Extrabold"/>
            </a:endParaRP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5E6A3F86-71A8-472C-9EBE-25B80D8FC590}"/>
              </a:ext>
            </a:extLst>
          </p:cNvPr>
          <p:cNvSpPr/>
          <p:nvPr/>
        </p:nvSpPr>
        <p:spPr>
          <a:xfrm>
            <a:off x="447675" y="1628775"/>
            <a:ext cx="5648325" cy="4143375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Объект 7">
            <a:extLst>
              <a:ext uri="{FF2B5EF4-FFF2-40B4-BE49-F238E27FC236}">
                <a16:creationId xmlns:a16="http://schemas.microsoft.com/office/drawing/2014/main" id="{8DCAAFEC-BB58-46A7-A60C-D86A2F7940EA}"/>
              </a:ext>
            </a:extLst>
          </p:cNvPr>
          <p:cNvSpPr>
            <a:spLocks noGrp="1"/>
          </p:cNvSpPr>
          <p:nvPr/>
        </p:nvSpPr>
        <p:spPr>
          <a:xfrm>
            <a:off x="688848" y="2008705"/>
            <a:ext cx="4887685" cy="320954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 lnSpcReduction="10000"/>
          </a:bodyPr>
          <a:lstStyle>
            <a:lvl1pPr marL="177800" indent="-1778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600"/>
              </a:spcAft>
              <a:buClr>
                <a:srgbClr val="9BCEE5"/>
              </a:buClr>
              <a:buSzPct val="85000"/>
              <a:buFont typeface="Rubik Light" panose="00000400000000000000" pitchFamily="2" charset="-79"/>
              <a:buChar char="›"/>
              <a:defRPr sz="2000" kern="1200">
                <a:solidFill>
                  <a:schemeClr val="bg1"/>
                </a:solidFill>
                <a:latin typeface="Rubik Light" panose="00000400000000000000" pitchFamily="2" charset="-79"/>
                <a:ea typeface="Open Sans Light" panose="020B0306030504020204" pitchFamily="34" charset="0"/>
                <a:cs typeface="Rubik Light" panose="00000400000000000000" pitchFamily="2" charset="-79"/>
              </a:defRPr>
            </a:lvl1pPr>
            <a:lvl2pPr marL="177800" indent="-1778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600"/>
              </a:spcAft>
              <a:buClr>
                <a:srgbClr val="9BCEE5"/>
              </a:buClr>
              <a:buSzPct val="85000"/>
              <a:buFont typeface="Rubik Light" panose="00000400000000000000" pitchFamily="2" charset="-79"/>
              <a:buChar char="›"/>
              <a:defRPr sz="1800" kern="1200">
                <a:solidFill>
                  <a:schemeClr val="bg1"/>
                </a:solidFill>
                <a:latin typeface="Rubik Light" panose="00000400000000000000" pitchFamily="2" charset="-79"/>
                <a:ea typeface="Open Sans Light" panose="020B0306030504020204" pitchFamily="34" charset="0"/>
                <a:cs typeface="Rubik Light" panose="00000400000000000000" pitchFamily="2" charset="-79"/>
              </a:defRPr>
            </a:lvl2pPr>
            <a:lvl3pPr marL="177800" indent="-1778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600"/>
              </a:spcAft>
              <a:buClr>
                <a:srgbClr val="9BCEE5"/>
              </a:buClr>
              <a:buSzPct val="85000"/>
              <a:buFont typeface="Rubik Light" panose="00000400000000000000" pitchFamily="2" charset="-79"/>
              <a:buChar char="›"/>
              <a:defRPr sz="1600" kern="1200">
                <a:solidFill>
                  <a:schemeClr val="bg1"/>
                </a:solidFill>
                <a:latin typeface="Rubik Light" panose="00000400000000000000" pitchFamily="2" charset="-79"/>
                <a:ea typeface="Open Sans Light" panose="020B0306030504020204" pitchFamily="34" charset="0"/>
                <a:cs typeface="Rubik Light" panose="00000400000000000000" pitchFamily="2" charset="-79"/>
              </a:defRPr>
            </a:lvl3pPr>
            <a:lvl4pPr marL="177800" indent="-1778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600"/>
              </a:spcAft>
              <a:buClr>
                <a:srgbClr val="9BCEE5"/>
              </a:buClr>
              <a:buSzPct val="85000"/>
              <a:buFont typeface="Rubik Light" panose="00000400000000000000" pitchFamily="2" charset="-79"/>
              <a:buChar char="›"/>
              <a:defRPr sz="1400" kern="1200">
                <a:solidFill>
                  <a:schemeClr val="bg1"/>
                </a:solidFill>
                <a:latin typeface="Rubik Light" panose="00000400000000000000" pitchFamily="2" charset="-79"/>
                <a:ea typeface="Open Sans Light" panose="020B0306030504020204" pitchFamily="34" charset="0"/>
                <a:cs typeface="Rubik Light" panose="00000400000000000000" pitchFamily="2" charset="-79"/>
              </a:defRPr>
            </a:lvl4pPr>
            <a:lvl5pPr marL="177800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Rubik Light" panose="00000400000000000000" pitchFamily="2" charset="-79"/>
                <a:ea typeface="+mn-ea"/>
                <a:cs typeface="Rubik Light" panose="00000400000000000000" pitchFamily="2" charset="-79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>
              <a:latin typeface="+mn-lt"/>
              <a:ea typeface="+mn-ea"/>
              <a:cs typeface="Calibri"/>
            </a:endParaRPr>
          </a:p>
          <a:p>
            <a:pPr lvl="1" indent="-228600">
              <a:lnSpc>
                <a:spcPct val="90000"/>
              </a:lnSpc>
              <a:buClr>
                <a:srgbClr val="E2F0D9"/>
              </a:buClr>
              <a:buSzPct val="90000"/>
              <a:buFont typeface="Arial" panose="020B0604020202020204" pitchFamily="34" charset="0"/>
              <a:buChar char="•"/>
            </a:pPr>
            <a:r>
              <a:rPr lang="en-US" sz="2000" dirty="0" err="1">
                <a:latin typeface="Arial"/>
                <a:ea typeface="+mn-ea"/>
                <a:cs typeface="Arial"/>
              </a:rPr>
              <a:t>Заметно</a:t>
            </a:r>
            <a:r>
              <a:rPr lang="en-US" sz="2000" dirty="0">
                <a:latin typeface="Arial"/>
                <a:ea typeface="+mn-ea"/>
                <a:cs typeface="Arial"/>
              </a:rPr>
              <a:t> </a:t>
            </a:r>
            <a:r>
              <a:rPr lang="en-US" sz="2000" dirty="0" err="1">
                <a:latin typeface="Arial"/>
                <a:ea typeface="+mn-ea"/>
                <a:cs typeface="Arial"/>
              </a:rPr>
              <a:t>сократилось</a:t>
            </a:r>
            <a:r>
              <a:rPr lang="en-US" sz="2000" dirty="0">
                <a:latin typeface="Arial"/>
                <a:ea typeface="+mn-ea"/>
                <a:cs typeface="Arial"/>
              </a:rPr>
              <a:t> </a:t>
            </a:r>
            <a:r>
              <a:rPr lang="en-US" sz="2000" dirty="0" err="1">
                <a:latin typeface="Arial"/>
                <a:ea typeface="+mn-ea"/>
                <a:cs typeface="Arial"/>
              </a:rPr>
              <a:t>количество</a:t>
            </a:r>
            <a:r>
              <a:rPr lang="en-US" sz="2000" dirty="0">
                <a:latin typeface="Arial"/>
                <a:ea typeface="+mn-ea"/>
                <a:cs typeface="Arial"/>
              </a:rPr>
              <a:t> </a:t>
            </a:r>
            <a:r>
              <a:rPr lang="en-US" sz="2000" dirty="0" err="1">
                <a:latin typeface="Arial"/>
                <a:ea typeface="+mn-ea"/>
                <a:cs typeface="Arial"/>
              </a:rPr>
              <a:t>багов</a:t>
            </a:r>
            <a:r>
              <a:rPr lang="en-US" sz="2000" dirty="0">
                <a:latin typeface="Arial"/>
                <a:ea typeface="+mn-ea"/>
                <a:cs typeface="Arial"/>
              </a:rPr>
              <a:t> (</a:t>
            </a:r>
            <a:r>
              <a:rPr lang="en-US" sz="2000" dirty="0" err="1">
                <a:latin typeface="Arial"/>
                <a:ea typeface="+mn-ea"/>
                <a:cs typeface="Arial"/>
              </a:rPr>
              <a:t>непрерывная</a:t>
            </a:r>
            <a:r>
              <a:rPr lang="en-US" sz="2000" dirty="0">
                <a:latin typeface="Arial"/>
                <a:ea typeface="+mn-ea"/>
                <a:cs typeface="Arial"/>
              </a:rPr>
              <a:t> </a:t>
            </a:r>
            <a:r>
              <a:rPr lang="en-US" sz="2000" dirty="0" err="1">
                <a:latin typeface="Arial"/>
                <a:ea typeface="+mn-ea"/>
                <a:cs typeface="Arial"/>
              </a:rPr>
              <a:t>интеграция</a:t>
            </a:r>
            <a:r>
              <a:rPr lang="en-US" sz="2000" dirty="0">
                <a:latin typeface="Arial"/>
                <a:ea typeface="+mn-ea"/>
                <a:cs typeface="Arial"/>
              </a:rPr>
              <a:t> - CI/CD)</a:t>
            </a:r>
          </a:p>
          <a:p>
            <a:pPr lvl="1" indent="-228600" fontAlgn="base">
              <a:lnSpc>
                <a:spcPct val="90000"/>
              </a:lnSpc>
              <a:buClr>
                <a:schemeClr val="accent6">
                  <a:lumMod val="20000"/>
                  <a:lumOff val="80000"/>
                </a:schemeClr>
              </a:buClr>
              <a:buSzPct val="90000"/>
              <a:buFont typeface="Arial" panose="020B0604020202020204" pitchFamily="34" charset="0"/>
              <a:buChar char="•"/>
              <a:defRPr/>
            </a:pPr>
            <a:r>
              <a:rPr lang="en-US" sz="2000" dirty="0" err="1">
                <a:latin typeface="Arial"/>
                <a:ea typeface="+mn-ea"/>
                <a:cs typeface="Arial"/>
              </a:rPr>
              <a:t>Уменьшилось</a:t>
            </a:r>
            <a:r>
              <a:rPr lang="en-US" sz="2000" dirty="0">
                <a:latin typeface="Arial"/>
                <a:ea typeface="+mn-ea"/>
                <a:cs typeface="Arial"/>
              </a:rPr>
              <a:t> </a:t>
            </a:r>
            <a:r>
              <a:rPr lang="en-US" sz="2000" dirty="0" err="1">
                <a:latin typeface="Arial"/>
                <a:ea typeface="+mn-ea"/>
                <a:cs typeface="Arial"/>
              </a:rPr>
              <a:t>количество</a:t>
            </a:r>
            <a:r>
              <a:rPr lang="en-US" sz="2000" dirty="0">
                <a:latin typeface="Arial"/>
                <a:ea typeface="+mn-ea"/>
                <a:cs typeface="Arial"/>
              </a:rPr>
              <a:t> </a:t>
            </a:r>
            <a:r>
              <a:rPr lang="en-US" sz="2000" dirty="0" err="1">
                <a:latin typeface="Arial"/>
                <a:ea typeface="+mn-ea"/>
                <a:cs typeface="Arial"/>
              </a:rPr>
              <a:t>тестов</a:t>
            </a:r>
            <a:r>
              <a:rPr lang="en-US" sz="2000" dirty="0">
                <a:latin typeface="Arial"/>
                <a:ea typeface="+mn-ea"/>
                <a:cs typeface="Arial"/>
              </a:rPr>
              <a:t> </a:t>
            </a:r>
            <a:r>
              <a:rPr lang="en-US" sz="2000" dirty="0" err="1">
                <a:latin typeface="Arial"/>
                <a:ea typeface="+mn-ea"/>
                <a:cs typeface="Arial"/>
              </a:rPr>
              <a:t>для</a:t>
            </a:r>
            <a:r>
              <a:rPr lang="en-US" sz="2000" dirty="0">
                <a:latin typeface="Arial"/>
                <a:ea typeface="+mn-ea"/>
                <a:cs typeface="Arial"/>
              </a:rPr>
              <a:t> </a:t>
            </a:r>
            <a:r>
              <a:rPr lang="en-US" sz="2000" dirty="0" err="1">
                <a:latin typeface="Arial"/>
                <a:ea typeface="+mn-ea"/>
                <a:cs typeface="Arial"/>
              </a:rPr>
              <a:t>ручного</a:t>
            </a:r>
            <a:r>
              <a:rPr lang="en-US" sz="2000" dirty="0">
                <a:latin typeface="Arial"/>
                <a:ea typeface="+mn-ea"/>
                <a:cs typeface="Arial"/>
              </a:rPr>
              <a:t> </a:t>
            </a:r>
            <a:r>
              <a:rPr lang="en-US" sz="2000" dirty="0" err="1">
                <a:latin typeface="Arial"/>
                <a:ea typeface="+mn-ea"/>
                <a:cs typeface="Arial"/>
              </a:rPr>
              <a:t>тестирования</a:t>
            </a:r>
          </a:p>
          <a:p>
            <a:pPr lvl="1" indent="-228600">
              <a:lnSpc>
                <a:spcPct val="90000"/>
              </a:lnSpc>
              <a:buClr>
                <a:srgbClr val="E2F0D9"/>
              </a:buClr>
              <a:buSzPct val="90000"/>
              <a:buFont typeface="Arial" panose="020B0604020202020204" pitchFamily="34" charset="0"/>
              <a:buChar char="•"/>
              <a:defRPr/>
            </a:pPr>
            <a:r>
              <a:rPr lang="en-US" sz="2000" dirty="0" err="1">
                <a:latin typeface="Arial"/>
                <a:ea typeface="+mn-ea"/>
                <a:cs typeface="Arial"/>
              </a:rPr>
              <a:t>Поддержка</a:t>
            </a:r>
            <a:r>
              <a:rPr lang="en-US" sz="2000" dirty="0">
                <a:latin typeface="Arial"/>
                <a:ea typeface="+mn-ea"/>
                <a:cs typeface="Arial"/>
              </a:rPr>
              <a:t> </a:t>
            </a:r>
            <a:r>
              <a:rPr lang="en-US" sz="2000" dirty="0" err="1">
                <a:latin typeface="Arial"/>
                <a:ea typeface="+mn-ea"/>
                <a:cs typeface="Arial"/>
              </a:rPr>
              <a:t>сквозных</a:t>
            </a:r>
            <a:r>
              <a:rPr lang="en-US" sz="2000" dirty="0">
                <a:latin typeface="Arial"/>
                <a:ea typeface="+mn-ea"/>
                <a:cs typeface="Arial"/>
              </a:rPr>
              <a:t> </a:t>
            </a:r>
            <a:r>
              <a:rPr lang="en-US" sz="2000" dirty="0" err="1">
                <a:latin typeface="Arial"/>
                <a:ea typeface="+mn-ea"/>
                <a:cs typeface="Arial"/>
              </a:rPr>
              <a:t>тестов</a:t>
            </a:r>
            <a:r>
              <a:rPr lang="en-US" sz="2000" dirty="0">
                <a:latin typeface="Arial"/>
                <a:ea typeface="+mn-ea"/>
                <a:cs typeface="Arial"/>
              </a:rPr>
              <a:t> </a:t>
            </a:r>
            <a:r>
              <a:rPr lang="en-US" sz="2000" dirty="0" err="1">
                <a:latin typeface="Arial"/>
                <a:ea typeface="+mn-ea"/>
                <a:cs typeface="Arial"/>
              </a:rPr>
              <a:t>занимает</a:t>
            </a:r>
            <a:r>
              <a:rPr lang="en-US" sz="2000" dirty="0">
                <a:latin typeface="Arial"/>
                <a:ea typeface="+mn-ea"/>
                <a:cs typeface="Arial"/>
              </a:rPr>
              <a:t> </a:t>
            </a:r>
            <a:r>
              <a:rPr lang="en-US" sz="2000" dirty="0" err="1">
                <a:latin typeface="Arial"/>
                <a:ea typeface="+mn-ea"/>
                <a:cs typeface="Arial"/>
              </a:rPr>
              <a:t>небольшое</a:t>
            </a:r>
            <a:r>
              <a:rPr lang="en-US" sz="2000" dirty="0">
                <a:latin typeface="Arial"/>
                <a:ea typeface="+mn-ea"/>
                <a:cs typeface="Arial"/>
              </a:rPr>
              <a:t> </a:t>
            </a:r>
            <a:r>
              <a:rPr lang="en-US" sz="2000" dirty="0" err="1">
                <a:latin typeface="Arial"/>
                <a:ea typeface="+mn-ea"/>
                <a:cs typeface="Arial"/>
              </a:rPr>
              <a:t>количество</a:t>
            </a:r>
            <a:r>
              <a:rPr lang="en-US" sz="2000" dirty="0">
                <a:latin typeface="Arial"/>
                <a:ea typeface="+mn-ea"/>
                <a:cs typeface="Arial"/>
              </a:rPr>
              <a:t> </a:t>
            </a:r>
            <a:r>
              <a:rPr lang="en-US" sz="2000" dirty="0" err="1">
                <a:latin typeface="Arial"/>
                <a:ea typeface="+mn-ea"/>
                <a:cs typeface="Arial"/>
              </a:rPr>
              <a:t>времени</a:t>
            </a:r>
          </a:p>
          <a:p>
            <a:pPr marL="0" lvl="1" indent="-228600" fontAlgn="base">
              <a:lnSpc>
                <a:spcPct val="90000"/>
              </a:lnSpc>
              <a:spcBef>
                <a:spcPts val="0"/>
              </a:spcBef>
              <a:spcAft>
                <a:spcPts val="1600"/>
              </a:spcAft>
              <a:buClr>
                <a:schemeClr val="accent6">
                  <a:lumMod val="20000"/>
                  <a:lumOff val="80000"/>
                </a:schemeClr>
              </a:buClr>
              <a:buSzPct val="90000"/>
              <a:buFont typeface="Arial" panose="020B0604020202020204" pitchFamily="34" charset="0"/>
              <a:buChar char="•"/>
              <a:defRPr/>
            </a:pPr>
            <a:endParaRPr lang="en-US" sz="20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22" name="Рисунок 22">
            <a:extLst>
              <a:ext uri="{FF2B5EF4-FFF2-40B4-BE49-F238E27FC236}">
                <a16:creationId xmlns:a16="http://schemas.microsoft.com/office/drawing/2014/main" id="{C945F05B-4E32-40A9-950F-1C58D119A43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48" r="198" b="3191"/>
          <a:stretch/>
        </p:blipFill>
        <p:spPr>
          <a:xfrm>
            <a:off x="6962554" y="1286656"/>
            <a:ext cx="4467905" cy="4830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8882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Объект 17">
            <a:extLst>
              <a:ext uri="{FF2B5EF4-FFF2-40B4-BE49-F238E27FC236}">
                <a16:creationId xmlns:a16="http://schemas.microsoft.com/office/drawing/2014/main" id="{AA903477-4C86-4A04-9EA5-4C8652E652C8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312760" y="1342523"/>
            <a:ext cx="6871022" cy="3132205"/>
          </a:xfrm>
        </p:spPr>
        <p:txBody>
          <a:bodyPr lIns="0" tIns="0" rIns="0" bIns="0" anchor="ctr" anchorCtr="0">
            <a:noAutofit/>
          </a:bodyPr>
          <a:lstStyle/>
          <a:p>
            <a:pPr marL="180975" indent="-180975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83CD"/>
              </a:buClr>
              <a:buSzPct val="85000"/>
              <a:buFont typeface="Rubik Light" panose="00000400000000000000" pitchFamily="2" charset="-79"/>
              <a:buChar char="›"/>
            </a:pPr>
            <a:endParaRPr lang="ru-RU" sz="2000">
              <a:latin typeface="Calibri"/>
              <a:ea typeface="Open Sans Light" panose="020B0306030504020204" pitchFamily="34" charset="0"/>
              <a:cs typeface="Rubik Light" panose="00000400000000000000" pitchFamily="2" charset="-79"/>
            </a:endParaRPr>
          </a:p>
          <a:p>
            <a:pPr marL="180975" indent="-180975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83CD"/>
              </a:buClr>
              <a:buSzPct val="85000"/>
              <a:buFont typeface="Rubik Light" panose="00000400000000000000" pitchFamily="2" charset="-79"/>
              <a:buChar char="›"/>
            </a:pPr>
            <a:endParaRPr lang="ru-RU" sz="1400">
              <a:latin typeface="Rubik Light" panose="00000400000000000000" pitchFamily="2" charset="-79"/>
              <a:ea typeface="Open Sans Light" panose="020B0306030504020204" pitchFamily="34" charset="0"/>
              <a:cs typeface="Rubik Light" panose="00000400000000000000" pitchFamily="2" charset="-79"/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83CD"/>
              </a:buClr>
              <a:buSzPct val="85000"/>
              <a:buNone/>
            </a:pPr>
            <a:endParaRPr lang="ru-RU" sz="1400">
              <a:latin typeface="Rubik Light" panose="00000400000000000000" pitchFamily="2" charset="-79"/>
              <a:ea typeface="Open Sans Light" panose="020B0306030504020204" pitchFamily="34" charset="0"/>
              <a:cs typeface="Rubik Light" panose="00000400000000000000" pitchFamily="2" charset="-79"/>
            </a:endParaRPr>
          </a:p>
        </p:txBody>
      </p:sp>
      <p:sp>
        <p:nvSpPr>
          <p:cNvPr id="17" name="Заголовок 16">
            <a:extLst>
              <a:ext uri="{FF2B5EF4-FFF2-40B4-BE49-F238E27FC236}">
                <a16:creationId xmlns:a16="http://schemas.microsoft.com/office/drawing/2014/main" id="{6957605F-4238-490E-B238-580F4D59F5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2404" y="328184"/>
            <a:ext cx="10982325" cy="386645"/>
          </a:xfrm>
        </p:spPr>
        <p:txBody>
          <a:bodyPr>
            <a:noAutofit/>
          </a:bodyPr>
          <a:lstStyle/>
          <a:p>
            <a:r>
              <a:rPr lang="ru-RU" sz="2800" dirty="0">
                <a:latin typeface="Arial"/>
                <a:ea typeface="Open Sans Extrabold"/>
                <a:cs typeface="Rubik Bold"/>
              </a:rPr>
              <a:t>Учли в итоге не все...</a:t>
            </a:r>
            <a:endParaRPr lang="ru-RU" dirty="0">
              <a:latin typeface="Arial"/>
              <a:ea typeface="Open Sans Extrabold"/>
            </a:endParaRPr>
          </a:p>
        </p:txBody>
      </p:sp>
      <p:grpSp>
        <p:nvGrpSpPr>
          <p:cNvPr id="9" name="XPERIA10 1" hidden="1">
            <a:extLst>
              <a:ext uri="{FF2B5EF4-FFF2-40B4-BE49-F238E27FC236}">
                <a16:creationId xmlns:a16="http://schemas.microsoft.com/office/drawing/2014/main" id="{49C97740-DE67-40AA-B51B-70364E64E5EE}"/>
              </a:ext>
            </a:extLst>
          </p:cNvPr>
          <p:cNvGrpSpPr/>
          <p:nvPr/>
        </p:nvGrpSpPr>
        <p:grpSpPr>
          <a:xfrm rot="1800000">
            <a:off x="9202832" y="2451920"/>
            <a:ext cx="1935337" cy="4414661"/>
            <a:chOff x="4712012" y="1111955"/>
            <a:chExt cx="1935337" cy="4414661"/>
          </a:xfrm>
        </p:grpSpPr>
        <p:pic>
          <p:nvPicPr>
            <p:cNvPr id="6" name="Рисунок 5" descr="Изображение выглядит как стол&#10;&#10;Автоматически созданное описание">
              <a:extLst>
                <a:ext uri="{FF2B5EF4-FFF2-40B4-BE49-F238E27FC236}">
                  <a16:creationId xmlns:a16="http://schemas.microsoft.com/office/drawing/2014/main" id="{18690F53-D56F-476D-AA49-493C5D83422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12012" y="1111955"/>
              <a:ext cx="1935337" cy="4414661"/>
            </a:xfrm>
            <a:prstGeom prst="rect">
              <a:avLst/>
            </a:prstGeom>
            <a:effectLst>
              <a:outerShdw blurRad="381000" algn="ctr" rotWithShape="0">
                <a:prstClr val="black">
                  <a:alpha val="10000"/>
                </a:prstClr>
              </a:outerShdw>
            </a:effectLst>
          </p:spPr>
        </p:pic>
        <p:sp>
          <p:nvSpPr>
            <p:cNvPr id="8" name="Прямоугольник: скругленные углы 7">
              <a:extLst>
                <a:ext uri="{FF2B5EF4-FFF2-40B4-BE49-F238E27FC236}">
                  <a16:creationId xmlns:a16="http://schemas.microsoft.com/office/drawing/2014/main" id="{E4247352-8CB6-4771-BCF7-2E586338ECCA}"/>
                </a:ext>
              </a:extLst>
            </p:cNvPr>
            <p:cNvSpPr/>
            <p:nvPr/>
          </p:nvSpPr>
          <p:spPr>
            <a:xfrm>
              <a:off x="4814887" y="1466849"/>
              <a:ext cx="1719263" cy="3960019"/>
            </a:xfrm>
            <a:prstGeom prst="roundRect">
              <a:avLst>
                <a:gd name="adj" fmla="val 1988"/>
              </a:avLst>
            </a:prstGeom>
            <a:blipFill>
              <a:blip r:embed="rId4"/>
              <a:stretch>
                <a:fillRect l="-12817" r="-12817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Rubik Light" panose="00000400000000000000" pitchFamily="2" charset="-79"/>
              </a:endParaRPr>
            </a:p>
          </p:txBody>
        </p:sp>
      </p:grpSp>
      <p:grpSp>
        <p:nvGrpSpPr>
          <p:cNvPr id="14" name="XPERIA10 2" hidden="1">
            <a:extLst>
              <a:ext uri="{FF2B5EF4-FFF2-40B4-BE49-F238E27FC236}">
                <a16:creationId xmlns:a16="http://schemas.microsoft.com/office/drawing/2014/main" id="{211D1886-3664-4605-9AF6-7C97AB70823C}"/>
              </a:ext>
            </a:extLst>
          </p:cNvPr>
          <p:cNvGrpSpPr/>
          <p:nvPr/>
        </p:nvGrpSpPr>
        <p:grpSpPr>
          <a:xfrm rot="1800000">
            <a:off x="7754865" y="-121247"/>
            <a:ext cx="1935337" cy="4414661"/>
            <a:chOff x="4712012" y="1111955"/>
            <a:chExt cx="1935337" cy="4414661"/>
          </a:xfrm>
        </p:grpSpPr>
        <p:pic>
          <p:nvPicPr>
            <p:cNvPr id="15" name="Рисунок 14" descr="Изображение выглядит как стол&#10;&#10;Автоматически созданное описание">
              <a:extLst>
                <a:ext uri="{FF2B5EF4-FFF2-40B4-BE49-F238E27FC236}">
                  <a16:creationId xmlns:a16="http://schemas.microsoft.com/office/drawing/2014/main" id="{1BC50749-6846-4510-8307-AADD589C6F9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12012" y="1111955"/>
              <a:ext cx="1935337" cy="4414661"/>
            </a:xfrm>
            <a:prstGeom prst="rect">
              <a:avLst/>
            </a:prstGeom>
            <a:effectLst>
              <a:outerShdw blurRad="381000" algn="ctr" rotWithShape="0">
                <a:prstClr val="black">
                  <a:alpha val="10000"/>
                </a:prstClr>
              </a:outerShdw>
            </a:effectLst>
          </p:spPr>
        </p:pic>
        <p:sp>
          <p:nvSpPr>
            <p:cNvPr id="16" name="Прямоугольник: скругленные углы 15">
              <a:extLst>
                <a:ext uri="{FF2B5EF4-FFF2-40B4-BE49-F238E27FC236}">
                  <a16:creationId xmlns:a16="http://schemas.microsoft.com/office/drawing/2014/main" id="{1E28DCF8-B60A-4278-B231-65814D485524}"/>
                </a:ext>
              </a:extLst>
            </p:cNvPr>
            <p:cNvSpPr/>
            <p:nvPr/>
          </p:nvSpPr>
          <p:spPr>
            <a:xfrm>
              <a:off x="4814887" y="1466849"/>
              <a:ext cx="1719263" cy="3960019"/>
            </a:xfrm>
            <a:prstGeom prst="roundRect">
              <a:avLst>
                <a:gd name="adj" fmla="val 1988"/>
              </a:avLst>
            </a:prstGeom>
            <a:blipFill>
              <a:blip r:embed="rId4"/>
              <a:stretch>
                <a:fillRect l="-12817" r="-12817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Rubik Light" panose="00000400000000000000" pitchFamily="2" charset="-79"/>
              </a:endParaRPr>
            </a:p>
          </p:txBody>
        </p:sp>
      </p:grpSp>
      <p:sp>
        <p:nvSpPr>
          <p:cNvPr id="33" name="Стрелка: пятиугольник 26" hidden="1">
            <a:extLst>
              <a:ext uri="{FF2B5EF4-FFF2-40B4-BE49-F238E27FC236}">
                <a16:creationId xmlns:a16="http://schemas.microsoft.com/office/drawing/2014/main" id="{3F57203E-1C45-4088-A653-70576B743C0A}"/>
              </a:ext>
            </a:extLst>
          </p:cNvPr>
          <p:cNvSpPr/>
          <p:nvPr/>
        </p:nvSpPr>
        <p:spPr bwMode="auto">
          <a:xfrm rot="7200000">
            <a:off x="10701484" y="2211734"/>
            <a:ext cx="1485495" cy="483582"/>
          </a:xfrm>
          <a:prstGeom prst="homePlate">
            <a:avLst>
              <a:gd name="adj" fmla="val 50000"/>
            </a:avLst>
          </a:prstGeom>
          <a:solidFill>
            <a:srgbClr val="0083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ubik Light" panose="00000400000000000000" pitchFamily="2" charset="-79"/>
              <a:ea typeface="+mn-ea"/>
              <a:cs typeface="Rubik Light" panose="00000400000000000000" pitchFamily="2" charset="-79"/>
            </a:endParaRPr>
          </a:p>
        </p:txBody>
      </p:sp>
      <p:sp>
        <p:nvSpPr>
          <p:cNvPr id="63" name="Полилиния: фигура 62" hidden="1">
            <a:extLst>
              <a:ext uri="{FF2B5EF4-FFF2-40B4-BE49-F238E27FC236}">
                <a16:creationId xmlns:a16="http://schemas.microsoft.com/office/drawing/2014/main" id="{E618AB6D-1D4D-484B-9118-712D0815542B}"/>
              </a:ext>
            </a:extLst>
          </p:cNvPr>
          <p:cNvSpPr/>
          <p:nvPr/>
        </p:nvSpPr>
        <p:spPr bwMode="auto">
          <a:xfrm rot="12600000">
            <a:off x="8158609" y="3634964"/>
            <a:ext cx="3056753" cy="483582"/>
          </a:xfrm>
          <a:custGeom>
            <a:avLst/>
            <a:gdLst>
              <a:gd name="connsiteX0" fmla="*/ 2784680 w 3056753"/>
              <a:gd name="connsiteY0" fmla="*/ 483582 h 483582"/>
              <a:gd name="connsiteX1" fmla="*/ 0 w 3056753"/>
              <a:gd name="connsiteY1" fmla="*/ 483582 h 483582"/>
              <a:gd name="connsiteX2" fmla="*/ 0 w 3056753"/>
              <a:gd name="connsiteY2" fmla="*/ 479733 h 483582"/>
              <a:gd name="connsiteX3" fmla="*/ 17633 w 3056753"/>
              <a:gd name="connsiteY3" fmla="*/ 465184 h 483582"/>
              <a:gd name="connsiteX4" fmla="*/ 110165 w 3056753"/>
              <a:gd name="connsiteY4" fmla="*/ 241792 h 483582"/>
              <a:gd name="connsiteX5" fmla="*/ 17633 w 3056753"/>
              <a:gd name="connsiteY5" fmla="*/ 18400 h 483582"/>
              <a:gd name="connsiteX6" fmla="*/ 0 w 3056753"/>
              <a:gd name="connsiteY6" fmla="*/ 3852 h 483582"/>
              <a:gd name="connsiteX7" fmla="*/ 0 w 3056753"/>
              <a:gd name="connsiteY7" fmla="*/ 0 h 483582"/>
              <a:gd name="connsiteX8" fmla="*/ 2784680 w 3056753"/>
              <a:gd name="connsiteY8" fmla="*/ 0 h 483582"/>
              <a:gd name="connsiteX9" fmla="*/ 3056753 w 3056753"/>
              <a:gd name="connsiteY9" fmla="*/ 241791 h 483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56753" h="483582">
                <a:moveTo>
                  <a:pt x="2784680" y="483582"/>
                </a:moveTo>
                <a:lnTo>
                  <a:pt x="0" y="483582"/>
                </a:lnTo>
                <a:lnTo>
                  <a:pt x="0" y="479733"/>
                </a:lnTo>
                <a:lnTo>
                  <a:pt x="17633" y="465184"/>
                </a:lnTo>
                <a:cubicBezTo>
                  <a:pt x="74804" y="408013"/>
                  <a:pt x="110165" y="329032"/>
                  <a:pt x="110165" y="241792"/>
                </a:cubicBezTo>
                <a:cubicBezTo>
                  <a:pt x="110165" y="154552"/>
                  <a:pt x="74804" y="75571"/>
                  <a:pt x="17633" y="18400"/>
                </a:cubicBezTo>
                <a:lnTo>
                  <a:pt x="0" y="3852"/>
                </a:lnTo>
                <a:lnTo>
                  <a:pt x="0" y="0"/>
                </a:lnTo>
                <a:lnTo>
                  <a:pt x="2784680" y="0"/>
                </a:lnTo>
                <a:lnTo>
                  <a:pt x="3056753" y="241791"/>
                </a:lnTo>
                <a:close/>
              </a:path>
            </a:pathLst>
          </a:custGeom>
          <a:solidFill>
            <a:srgbClr val="0083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ubik Light" panose="00000400000000000000" pitchFamily="2" charset="-79"/>
              <a:ea typeface="+mn-ea"/>
              <a:cs typeface="Rubik Light" panose="00000400000000000000" pitchFamily="2" charset="-79"/>
            </a:endParaRPr>
          </a:p>
        </p:txBody>
      </p:sp>
      <p:grpSp>
        <p:nvGrpSpPr>
          <p:cNvPr id="64" name="Группа 63" hidden="1">
            <a:extLst>
              <a:ext uri="{FF2B5EF4-FFF2-40B4-BE49-F238E27FC236}">
                <a16:creationId xmlns:a16="http://schemas.microsoft.com/office/drawing/2014/main" id="{FD91F9BF-128F-478C-89FD-46376865183E}"/>
              </a:ext>
            </a:extLst>
          </p:cNvPr>
          <p:cNvGrpSpPr/>
          <p:nvPr/>
        </p:nvGrpSpPr>
        <p:grpSpPr>
          <a:xfrm>
            <a:off x="8981827" y="3266164"/>
            <a:ext cx="904176" cy="904176"/>
            <a:chOff x="8829427" y="3113764"/>
            <a:chExt cx="904176" cy="904176"/>
          </a:xfrm>
        </p:grpSpPr>
        <p:sp>
          <p:nvSpPr>
            <p:cNvPr id="65" name="Овал 64">
              <a:extLst>
                <a:ext uri="{FF2B5EF4-FFF2-40B4-BE49-F238E27FC236}">
                  <a16:creationId xmlns:a16="http://schemas.microsoft.com/office/drawing/2014/main" id="{83EEE38C-65B9-4CEF-BD5D-FFE1FF582135}"/>
                </a:ext>
              </a:extLst>
            </p:cNvPr>
            <p:cNvSpPr/>
            <p:nvPr/>
          </p:nvSpPr>
          <p:spPr>
            <a:xfrm>
              <a:off x="8829427" y="3113764"/>
              <a:ext cx="904176" cy="904176"/>
            </a:xfrm>
            <a:prstGeom prst="ellipse">
              <a:avLst/>
            </a:prstGeom>
            <a:solidFill>
              <a:schemeClr val="tx1"/>
            </a:solidFill>
            <a:ln w="508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Rubik Light" panose="00000400000000000000" pitchFamily="2" charset="-79"/>
              </a:endParaRPr>
            </a:p>
          </p:txBody>
        </p:sp>
        <p:pic>
          <p:nvPicPr>
            <p:cNvPr id="66" name="Рисунок 65" descr="Изображение выглядит как легкий&#10;&#10;Автоматически созданное описание">
              <a:extLst>
                <a:ext uri="{FF2B5EF4-FFF2-40B4-BE49-F238E27FC236}">
                  <a16:creationId xmlns:a16="http://schemas.microsoft.com/office/drawing/2014/main" id="{5AA64FB2-DBE3-4A47-85F7-0F3B790BEE2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800000">
              <a:off x="9017352" y="3301688"/>
              <a:ext cx="528328" cy="528326"/>
            </a:xfrm>
            <a:prstGeom prst="rect">
              <a:avLst/>
            </a:prstGeom>
          </p:spPr>
        </p:pic>
        <p:cxnSp>
          <p:nvCxnSpPr>
            <p:cNvPr id="67" name="Прямая соединительная линия 66">
              <a:extLst>
                <a:ext uri="{FF2B5EF4-FFF2-40B4-BE49-F238E27FC236}">
                  <a16:creationId xmlns:a16="http://schemas.microsoft.com/office/drawing/2014/main" id="{2C7114BC-AB1F-4A6E-89B6-E990FDD2B40F}"/>
                </a:ext>
              </a:extLst>
            </p:cNvPr>
            <p:cNvCxnSpPr>
              <a:cxnSpLocks/>
            </p:cNvCxnSpPr>
            <p:nvPr/>
          </p:nvCxnSpPr>
          <p:spPr>
            <a:xfrm rot="1800000">
              <a:off x="9055472" y="3174331"/>
              <a:ext cx="452088" cy="783040"/>
            </a:xfrm>
            <a:prstGeom prst="line">
              <a:avLst/>
            </a:prstGeom>
            <a:ln w="635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8" name="Овал 67" hidden="1">
            <a:extLst>
              <a:ext uri="{FF2B5EF4-FFF2-40B4-BE49-F238E27FC236}">
                <a16:creationId xmlns:a16="http://schemas.microsoft.com/office/drawing/2014/main" id="{451EF8D6-842F-48FC-A5C5-FFB4F86E6371}"/>
              </a:ext>
            </a:extLst>
          </p:cNvPr>
          <p:cNvSpPr/>
          <p:nvPr/>
        </p:nvSpPr>
        <p:spPr>
          <a:xfrm rot="1800000">
            <a:off x="11308694" y="3737017"/>
            <a:ext cx="631848" cy="631848"/>
          </a:xfrm>
          <a:prstGeom prst="ellipse">
            <a:avLst/>
          </a:prstGeom>
          <a:noFill/>
          <a:ln w="508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Rubik Light" panose="00000400000000000000" pitchFamily="2" charset="-79"/>
            </a:endParaRPr>
          </a:p>
        </p:txBody>
      </p:sp>
      <p:pic>
        <p:nvPicPr>
          <p:cNvPr id="5" name="Рисунок 5">
            <a:extLst>
              <a:ext uri="{FF2B5EF4-FFF2-40B4-BE49-F238E27FC236}">
                <a16:creationId xmlns:a16="http://schemas.microsoft.com/office/drawing/2014/main" id="{D707D304-B564-4147-910A-C6A983CF423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440" y="6101190"/>
            <a:ext cx="1257783" cy="617963"/>
          </a:xfrm>
          <a:prstGeom prst="rect">
            <a:avLst/>
          </a:prstGeom>
        </p:spPr>
      </p:pic>
      <p:pic>
        <p:nvPicPr>
          <p:cNvPr id="12" name="Рисунок 12">
            <a:extLst>
              <a:ext uri="{FF2B5EF4-FFF2-40B4-BE49-F238E27FC236}">
                <a16:creationId xmlns:a16="http://schemas.microsoft.com/office/drawing/2014/main" id="{ECB7489B-3979-41A8-82CD-60354BB3C5F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27" r="5693" b="7598"/>
          <a:stretch/>
        </p:blipFill>
        <p:spPr>
          <a:xfrm>
            <a:off x="240988" y="1553387"/>
            <a:ext cx="5758026" cy="3357623"/>
          </a:xfrm>
          <a:prstGeom prst="rect">
            <a:avLst/>
          </a:prstGeom>
        </p:spPr>
      </p:pic>
      <p:pic>
        <p:nvPicPr>
          <p:cNvPr id="2" name="Рисунок 2">
            <a:extLst>
              <a:ext uri="{FF2B5EF4-FFF2-40B4-BE49-F238E27FC236}">
                <a16:creationId xmlns:a16="http://schemas.microsoft.com/office/drawing/2014/main" id="{AA2B07CF-9A54-43FA-800D-2B408596FC4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20427" y="1267762"/>
            <a:ext cx="4758489" cy="3761002"/>
          </a:xfrm>
          <a:prstGeom prst="rect">
            <a:avLst/>
          </a:prstGeom>
        </p:spPr>
      </p:pic>
      <p:sp>
        <p:nvSpPr>
          <p:cNvPr id="3" name="Заголовок 16">
            <a:extLst>
              <a:ext uri="{FF2B5EF4-FFF2-40B4-BE49-F238E27FC236}">
                <a16:creationId xmlns:a16="http://schemas.microsoft.com/office/drawing/2014/main" id="{950B1488-F15E-4D5B-8A1E-C37BB34BF785}"/>
              </a:ext>
            </a:extLst>
          </p:cNvPr>
          <p:cNvSpPr txBox="1">
            <a:spLocks/>
          </p:cNvSpPr>
          <p:nvPr/>
        </p:nvSpPr>
        <p:spPr>
          <a:xfrm>
            <a:off x="6390225" y="2796663"/>
            <a:ext cx="224089" cy="717513"/>
          </a:xfrm>
          <a:prstGeom prst="rect">
            <a:avLst/>
          </a:prstGeom>
        </p:spPr>
        <p:txBody>
          <a:bodyPr vert="horz" lIns="0" tIns="45720" rIns="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rgbClr val="065B90"/>
                </a:solidFill>
                <a:latin typeface="Rubik Bold" panose="00000800000000000000" pitchFamily="2" charset="-79"/>
                <a:ea typeface="Open Sans Extrabold" panose="020B0906030804020204" pitchFamily="34" charset="0"/>
                <a:cs typeface="Rubik Bold" panose="00000800000000000000" pitchFamily="2" charset="-79"/>
              </a:defRPr>
            </a:lvl1pPr>
          </a:lstStyle>
          <a:p>
            <a:r>
              <a:rPr lang="ru-RU" sz="2800">
                <a:ea typeface="Open Sans Extrabold"/>
                <a:cs typeface="Rubik Bold"/>
              </a:rPr>
              <a:t>=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27328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Объект 17">
            <a:extLst>
              <a:ext uri="{FF2B5EF4-FFF2-40B4-BE49-F238E27FC236}">
                <a16:creationId xmlns:a16="http://schemas.microsoft.com/office/drawing/2014/main" id="{AA903477-4C86-4A04-9EA5-4C8652E652C8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312760" y="1342523"/>
            <a:ext cx="6871022" cy="3132205"/>
          </a:xfrm>
        </p:spPr>
        <p:txBody>
          <a:bodyPr lIns="0" tIns="0" rIns="0" bIns="0" anchor="ctr" anchorCtr="0">
            <a:noAutofit/>
          </a:bodyPr>
          <a:lstStyle/>
          <a:p>
            <a:pPr marL="180975" indent="-180975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83CD"/>
              </a:buClr>
              <a:buSzPct val="85000"/>
              <a:buFont typeface="Rubik Light" panose="00000400000000000000" pitchFamily="2" charset="-79"/>
              <a:buChar char="›"/>
            </a:pPr>
            <a:endParaRPr lang="ru-RU" sz="2000">
              <a:latin typeface="Calibri"/>
              <a:ea typeface="Open Sans Light" panose="020B0306030504020204" pitchFamily="34" charset="0"/>
              <a:cs typeface="Rubik Light" panose="00000400000000000000" pitchFamily="2" charset="-79"/>
            </a:endParaRPr>
          </a:p>
          <a:p>
            <a:pPr marL="180975" indent="-180975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83CD"/>
              </a:buClr>
              <a:buSzPct val="85000"/>
              <a:buFont typeface="Rubik Light" panose="00000400000000000000" pitchFamily="2" charset="-79"/>
              <a:buChar char="›"/>
            </a:pPr>
            <a:endParaRPr lang="ru-RU" sz="1400">
              <a:latin typeface="Rubik Light" panose="00000400000000000000" pitchFamily="2" charset="-79"/>
              <a:ea typeface="Open Sans Light" panose="020B0306030504020204" pitchFamily="34" charset="0"/>
              <a:cs typeface="Rubik Light" panose="00000400000000000000" pitchFamily="2" charset="-79"/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83CD"/>
              </a:buClr>
              <a:buSzPct val="85000"/>
              <a:buNone/>
            </a:pPr>
            <a:endParaRPr lang="ru-RU" sz="1400">
              <a:latin typeface="Rubik Light" panose="00000400000000000000" pitchFamily="2" charset="-79"/>
              <a:ea typeface="Open Sans Light" panose="020B0306030504020204" pitchFamily="34" charset="0"/>
              <a:cs typeface="Rubik Light" panose="00000400000000000000" pitchFamily="2" charset="-79"/>
            </a:endParaRPr>
          </a:p>
        </p:txBody>
      </p:sp>
      <p:sp>
        <p:nvSpPr>
          <p:cNvPr id="17" name="Заголовок 16">
            <a:extLst>
              <a:ext uri="{FF2B5EF4-FFF2-40B4-BE49-F238E27FC236}">
                <a16:creationId xmlns:a16="http://schemas.microsoft.com/office/drawing/2014/main" id="{6957605F-4238-490E-B238-580F4D59F5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3562" y="378316"/>
            <a:ext cx="10982325" cy="386645"/>
          </a:xfrm>
        </p:spPr>
        <p:txBody>
          <a:bodyPr>
            <a:noAutofit/>
          </a:bodyPr>
          <a:lstStyle/>
          <a:p>
            <a:r>
              <a:rPr lang="ru-RU" sz="2800" dirty="0">
                <a:latin typeface="Arial"/>
                <a:ea typeface="Open Sans Extrabold"/>
                <a:cs typeface="Rubik Bold"/>
              </a:rPr>
              <a:t>Как должно быть</a:t>
            </a:r>
            <a:endParaRPr lang="ru-RU" dirty="0">
              <a:latin typeface="Arial"/>
            </a:endParaRPr>
          </a:p>
        </p:txBody>
      </p:sp>
      <p:grpSp>
        <p:nvGrpSpPr>
          <p:cNvPr id="9" name="XPERIA10 1" hidden="1">
            <a:extLst>
              <a:ext uri="{FF2B5EF4-FFF2-40B4-BE49-F238E27FC236}">
                <a16:creationId xmlns:a16="http://schemas.microsoft.com/office/drawing/2014/main" id="{49C97740-DE67-40AA-B51B-70364E64E5EE}"/>
              </a:ext>
            </a:extLst>
          </p:cNvPr>
          <p:cNvGrpSpPr/>
          <p:nvPr/>
        </p:nvGrpSpPr>
        <p:grpSpPr>
          <a:xfrm rot="1800000">
            <a:off x="9202832" y="2451920"/>
            <a:ext cx="1935337" cy="4414661"/>
            <a:chOff x="4712012" y="1111955"/>
            <a:chExt cx="1935337" cy="4414661"/>
          </a:xfrm>
        </p:grpSpPr>
        <p:pic>
          <p:nvPicPr>
            <p:cNvPr id="6" name="Рисунок 5" descr="Изображение выглядит как стол&#10;&#10;Автоматически созданное описание">
              <a:extLst>
                <a:ext uri="{FF2B5EF4-FFF2-40B4-BE49-F238E27FC236}">
                  <a16:creationId xmlns:a16="http://schemas.microsoft.com/office/drawing/2014/main" id="{18690F53-D56F-476D-AA49-493C5D83422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12012" y="1111955"/>
              <a:ext cx="1935337" cy="4414661"/>
            </a:xfrm>
            <a:prstGeom prst="rect">
              <a:avLst/>
            </a:prstGeom>
            <a:effectLst>
              <a:outerShdw blurRad="381000" algn="ctr" rotWithShape="0">
                <a:prstClr val="black">
                  <a:alpha val="10000"/>
                </a:prstClr>
              </a:outerShdw>
            </a:effectLst>
          </p:spPr>
        </p:pic>
        <p:sp>
          <p:nvSpPr>
            <p:cNvPr id="8" name="Прямоугольник: скругленные углы 7">
              <a:extLst>
                <a:ext uri="{FF2B5EF4-FFF2-40B4-BE49-F238E27FC236}">
                  <a16:creationId xmlns:a16="http://schemas.microsoft.com/office/drawing/2014/main" id="{E4247352-8CB6-4771-BCF7-2E586338ECCA}"/>
                </a:ext>
              </a:extLst>
            </p:cNvPr>
            <p:cNvSpPr/>
            <p:nvPr/>
          </p:nvSpPr>
          <p:spPr>
            <a:xfrm>
              <a:off x="4814887" y="1466849"/>
              <a:ext cx="1719263" cy="3960019"/>
            </a:xfrm>
            <a:prstGeom prst="roundRect">
              <a:avLst>
                <a:gd name="adj" fmla="val 1988"/>
              </a:avLst>
            </a:prstGeom>
            <a:blipFill>
              <a:blip r:embed="rId4"/>
              <a:stretch>
                <a:fillRect l="-12817" r="-12817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Rubik Light" panose="00000400000000000000" pitchFamily="2" charset="-79"/>
              </a:endParaRPr>
            </a:p>
          </p:txBody>
        </p:sp>
      </p:grpSp>
      <p:grpSp>
        <p:nvGrpSpPr>
          <p:cNvPr id="14" name="XPERIA10 2" hidden="1">
            <a:extLst>
              <a:ext uri="{FF2B5EF4-FFF2-40B4-BE49-F238E27FC236}">
                <a16:creationId xmlns:a16="http://schemas.microsoft.com/office/drawing/2014/main" id="{211D1886-3664-4605-9AF6-7C97AB70823C}"/>
              </a:ext>
            </a:extLst>
          </p:cNvPr>
          <p:cNvGrpSpPr/>
          <p:nvPr/>
        </p:nvGrpSpPr>
        <p:grpSpPr>
          <a:xfrm rot="1800000">
            <a:off x="7754865" y="-121247"/>
            <a:ext cx="1935337" cy="4414661"/>
            <a:chOff x="4712012" y="1111955"/>
            <a:chExt cx="1935337" cy="4414661"/>
          </a:xfrm>
        </p:grpSpPr>
        <p:pic>
          <p:nvPicPr>
            <p:cNvPr id="15" name="Рисунок 14" descr="Изображение выглядит как стол&#10;&#10;Автоматически созданное описание">
              <a:extLst>
                <a:ext uri="{FF2B5EF4-FFF2-40B4-BE49-F238E27FC236}">
                  <a16:creationId xmlns:a16="http://schemas.microsoft.com/office/drawing/2014/main" id="{1BC50749-6846-4510-8307-AADD589C6F9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12012" y="1111955"/>
              <a:ext cx="1935337" cy="4414661"/>
            </a:xfrm>
            <a:prstGeom prst="rect">
              <a:avLst/>
            </a:prstGeom>
            <a:effectLst>
              <a:outerShdw blurRad="381000" algn="ctr" rotWithShape="0">
                <a:prstClr val="black">
                  <a:alpha val="10000"/>
                </a:prstClr>
              </a:outerShdw>
            </a:effectLst>
          </p:spPr>
        </p:pic>
        <p:sp>
          <p:nvSpPr>
            <p:cNvPr id="16" name="Прямоугольник: скругленные углы 15">
              <a:extLst>
                <a:ext uri="{FF2B5EF4-FFF2-40B4-BE49-F238E27FC236}">
                  <a16:creationId xmlns:a16="http://schemas.microsoft.com/office/drawing/2014/main" id="{1E28DCF8-B60A-4278-B231-65814D485524}"/>
                </a:ext>
              </a:extLst>
            </p:cNvPr>
            <p:cNvSpPr/>
            <p:nvPr/>
          </p:nvSpPr>
          <p:spPr>
            <a:xfrm>
              <a:off x="4814887" y="1466849"/>
              <a:ext cx="1719263" cy="3960019"/>
            </a:xfrm>
            <a:prstGeom prst="roundRect">
              <a:avLst>
                <a:gd name="adj" fmla="val 1988"/>
              </a:avLst>
            </a:prstGeom>
            <a:blipFill>
              <a:blip r:embed="rId4"/>
              <a:stretch>
                <a:fillRect l="-12817" r="-12817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Rubik Light" panose="00000400000000000000" pitchFamily="2" charset="-79"/>
              </a:endParaRPr>
            </a:p>
          </p:txBody>
        </p:sp>
      </p:grpSp>
      <p:sp>
        <p:nvSpPr>
          <p:cNvPr id="33" name="Стрелка: пятиугольник 26" hidden="1">
            <a:extLst>
              <a:ext uri="{FF2B5EF4-FFF2-40B4-BE49-F238E27FC236}">
                <a16:creationId xmlns:a16="http://schemas.microsoft.com/office/drawing/2014/main" id="{3F57203E-1C45-4088-A653-70576B743C0A}"/>
              </a:ext>
            </a:extLst>
          </p:cNvPr>
          <p:cNvSpPr/>
          <p:nvPr/>
        </p:nvSpPr>
        <p:spPr bwMode="auto">
          <a:xfrm rot="7200000">
            <a:off x="10701484" y="2211734"/>
            <a:ext cx="1485495" cy="483582"/>
          </a:xfrm>
          <a:prstGeom prst="homePlate">
            <a:avLst>
              <a:gd name="adj" fmla="val 50000"/>
            </a:avLst>
          </a:prstGeom>
          <a:solidFill>
            <a:srgbClr val="0083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ubik Light" panose="00000400000000000000" pitchFamily="2" charset="-79"/>
              <a:ea typeface="+mn-ea"/>
              <a:cs typeface="Rubik Light" panose="00000400000000000000" pitchFamily="2" charset="-79"/>
            </a:endParaRPr>
          </a:p>
        </p:txBody>
      </p:sp>
      <p:sp>
        <p:nvSpPr>
          <p:cNvPr id="63" name="Полилиния: фигура 62" hidden="1">
            <a:extLst>
              <a:ext uri="{FF2B5EF4-FFF2-40B4-BE49-F238E27FC236}">
                <a16:creationId xmlns:a16="http://schemas.microsoft.com/office/drawing/2014/main" id="{E618AB6D-1D4D-484B-9118-712D0815542B}"/>
              </a:ext>
            </a:extLst>
          </p:cNvPr>
          <p:cNvSpPr/>
          <p:nvPr/>
        </p:nvSpPr>
        <p:spPr bwMode="auto">
          <a:xfrm rot="12600000">
            <a:off x="8158609" y="3634964"/>
            <a:ext cx="3056753" cy="483582"/>
          </a:xfrm>
          <a:custGeom>
            <a:avLst/>
            <a:gdLst>
              <a:gd name="connsiteX0" fmla="*/ 2784680 w 3056753"/>
              <a:gd name="connsiteY0" fmla="*/ 483582 h 483582"/>
              <a:gd name="connsiteX1" fmla="*/ 0 w 3056753"/>
              <a:gd name="connsiteY1" fmla="*/ 483582 h 483582"/>
              <a:gd name="connsiteX2" fmla="*/ 0 w 3056753"/>
              <a:gd name="connsiteY2" fmla="*/ 479733 h 483582"/>
              <a:gd name="connsiteX3" fmla="*/ 17633 w 3056753"/>
              <a:gd name="connsiteY3" fmla="*/ 465184 h 483582"/>
              <a:gd name="connsiteX4" fmla="*/ 110165 w 3056753"/>
              <a:gd name="connsiteY4" fmla="*/ 241792 h 483582"/>
              <a:gd name="connsiteX5" fmla="*/ 17633 w 3056753"/>
              <a:gd name="connsiteY5" fmla="*/ 18400 h 483582"/>
              <a:gd name="connsiteX6" fmla="*/ 0 w 3056753"/>
              <a:gd name="connsiteY6" fmla="*/ 3852 h 483582"/>
              <a:gd name="connsiteX7" fmla="*/ 0 w 3056753"/>
              <a:gd name="connsiteY7" fmla="*/ 0 h 483582"/>
              <a:gd name="connsiteX8" fmla="*/ 2784680 w 3056753"/>
              <a:gd name="connsiteY8" fmla="*/ 0 h 483582"/>
              <a:gd name="connsiteX9" fmla="*/ 3056753 w 3056753"/>
              <a:gd name="connsiteY9" fmla="*/ 241791 h 483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56753" h="483582">
                <a:moveTo>
                  <a:pt x="2784680" y="483582"/>
                </a:moveTo>
                <a:lnTo>
                  <a:pt x="0" y="483582"/>
                </a:lnTo>
                <a:lnTo>
                  <a:pt x="0" y="479733"/>
                </a:lnTo>
                <a:lnTo>
                  <a:pt x="17633" y="465184"/>
                </a:lnTo>
                <a:cubicBezTo>
                  <a:pt x="74804" y="408013"/>
                  <a:pt x="110165" y="329032"/>
                  <a:pt x="110165" y="241792"/>
                </a:cubicBezTo>
                <a:cubicBezTo>
                  <a:pt x="110165" y="154552"/>
                  <a:pt x="74804" y="75571"/>
                  <a:pt x="17633" y="18400"/>
                </a:cubicBezTo>
                <a:lnTo>
                  <a:pt x="0" y="3852"/>
                </a:lnTo>
                <a:lnTo>
                  <a:pt x="0" y="0"/>
                </a:lnTo>
                <a:lnTo>
                  <a:pt x="2784680" y="0"/>
                </a:lnTo>
                <a:lnTo>
                  <a:pt x="3056753" y="241791"/>
                </a:lnTo>
                <a:close/>
              </a:path>
            </a:pathLst>
          </a:custGeom>
          <a:solidFill>
            <a:srgbClr val="0083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ubik Light" panose="00000400000000000000" pitchFamily="2" charset="-79"/>
              <a:ea typeface="+mn-ea"/>
              <a:cs typeface="Rubik Light" panose="00000400000000000000" pitchFamily="2" charset="-79"/>
            </a:endParaRPr>
          </a:p>
        </p:txBody>
      </p:sp>
      <p:grpSp>
        <p:nvGrpSpPr>
          <p:cNvPr id="64" name="Группа 63" hidden="1">
            <a:extLst>
              <a:ext uri="{FF2B5EF4-FFF2-40B4-BE49-F238E27FC236}">
                <a16:creationId xmlns:a16="http://schemas.microsoft.com/office/drawing/2014/main" id="{FD91F9BF-128F-478C-89FD-46376865183E}"/>
              </a:ext>
            </a:extLst>
          </p:cNvPr>
          <p:cNvGrpSpPr/>
          <p:nvPr/>
        </p:nvGrpSpPr>
        <p:grpSpPr>
          <a:xfrm>
            <a:off x="8981827" y="3266164"/>
            <a:ext cx="904176" cy="904176"/>
            <a:chOff x="8829427" y="3113764"/>
            <a:chExt cx="904176" cy="904176"/>
          </a:xfrm>
        </p:grpSpPr>
        <p:sp>
          <p:nvSpPr>
            <p:cNvPr id="65" name="Овал 64">
              <a:extLst>
                <a:ext uri="{FF2B5EF4-FFF2-40B4-BE49-F238E27FC236}">
                  <a16:creationId xmlns:a16="http://schemas.microsoft.com/office/drawing/2014/main" id="{83EEE38C-65B9-4CEF-BD5D-FFE1FF582135}"/>
                </a:ext>
              </a:extLst>
            </p:cNvPr>
            <p:cNvSpPr/>
            <p:nvPr/>
          </p:nvSpPr>
          <p:spPr>
            <a:xfrm>
              <a:off x="8829427" y="3113764"/>
              <a:ext cx="904176" cy="904176"/>
            </a:xfrm>
            <a:prstGeom prst="ellipse">
              <a:avLst/>
            </a:prstGeom>
            <a:solidFill>
              <a:schemeClr val="tx1"/>
            </a:solidFill>
            <a:ln w="508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Rubik Light" panose="00000400000000000000" pitchFamily="2" charset="-79"/>
              </a:endParaRPr>
            </a:p>
          </p:txBody>
        </p:sp>
        <p:pic>
          <p:nvPicPr>
            <p:cNvPr id="66" name="Рисунок 65" descr="Изображение выглядит как легкий&#10;&#10;Автоматически созданное описание">
              <a:extLst>
                <a:ext uri="{FF2B5EF4-FFF2-40B4-BE49-F238E27FC236}">
                  <a16:creationId xmlns:a16="http://schemas.microsoft.com/office/drawing/2014/main" id="{5AA64FB2-DBE3-4A47-85F7-0F3B790BEE2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800000">
              <a:off x="9017352" y="3301688"/>
              <a:ext cx="528328" cy="528326"/>
            </a:xfrm>
            <a:prstGeom prst="rect">
              <a:avLst/>
            </a:prstGeom>
          </p:spPr>
        </p:pic>
        <p:cxnSp>
          <p:nvCxnSpPr>
            <p:cNvPr id="67" name="Прямая соединительная линия 66">
              <a:extLst>
                <a:ext uri="{FF2B5EF4-FFF2-40B4-BE49-F238E27FC236}">
                  <a16:creationId xmlns:a16="http://schemas.microsoft.com/office/drawing/2014/main" id="{2C7114BC-AB1F-4A6E-89B6-E990FDD2B40F}"/>
                </a:ext>
              </a:extLst>
            </p:cNvPr>
            <p:cNvCxnSpPr>
              <a:cxnSpLocks/>
            </p:cNvCxnSpPr>
            <p:nvPr/>
          </p:nvCxnSpPr>
          <p:spPr>
            <a:xfrm rot="1800000">
              <a:off x="9055472" y="3174331"/>
              <a:ext cx="452088" cy="783040"/>
            </a:xfrm>
            <a:prstGeom prst="line">
              <a:avLst/>
            </a:prstGeom>
            <a:ln w="635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8" name="Овал 67" hidden="1">
            <a:extLst>
              <a:ext uri="{FF2B5EF4-FFF2-40B4-BE49-F238E27FC236}">
                <a16:creationId xmlns:a16="http://schemas.microsoft.com/office/drawing/2014/main" id="{451EF8D6-842F-48FC-A5C5-FFB4F86E6371}"/>
              </a:ext>
            </a:extLst>
          </p:cNvPr>
          <p:cNvSpPr/>
          <p:nvPr/>
        </p:nvSpPr>
        <p:spPr>
          <a:xfrm rot="1800000">
            <a:off x="11308694" y="3737017"/>
            <a:ext cx="631848" cy="631848"/>
          </a:xfrm>
          <a:prstGeom prst="ellipse">
            <a:avLst/>
          </a:prstGeom>
          <a:noFill/>
          <a:ln w="508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Rubik Light" panose="00000400000000000000" pitchFamily="2" charset="-79"/>
            </a:endParaRPr>
          </a:p>
        </p:txBody>
      </p:sp>
      <p:sp>
        <p:nvSpPr>
          <p:cNvPr id="7" name="Прямоугольник 9">
            <a:extLst>
              <a:ext uri="{FF2B5EF4-FFF2-40B4-BE49-F238E27FC236}">
                <a16:creationId xmlns:a16="http://schemas.microsoft.com/office/drawing/2014/main" id="{36ECA069-D6EB-420C-BE60-3935C5082A48}"/>
              </a:ext>
            </a:extLst>
          </p:cNvPr>
          <p:cNvSpPr/>
          <p:nvPr/>
        </p:nvSpPr>
        <p:spPr>
          <a:xfrm>
            <a:off x="7151697" y="1376849"/>
            <a:ext cx="4938176" cy="4523803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647700" lvl="2" indent="-285750">
              <a:lnSpc>
                <a:spcPct val="110000"/>
              </a:lnSpc>
              <a:spcBef>
                <a:spcPts val="1000"/>
              </a:spcBef>
              <a:spcAft>
                <a:spcPts val="1600"/>
              </a:spcAft>
              <a:buClr>
                <a:srgbClr val="5B9BD5">
                  <a:lumMod val="60000"/>
                  <a:lumOff val="40000"/>
                </a:srgbClr>
              </a:buClr>
              <a:buSzPct val="90000"/>
              <a:buFont typeface="Roboto Light" panose="02000000000000000000" pitchFamily="2" charset="0"/>
              <a:buChar char="&gt;"/>
              <a:defRPr/>
            </a:pPr>
            <a:r>
              <a:rPr lang="ru-RU" dirty="0">
                <a:latin typeface="Arial"/>
                <a:ea typeface="Roboto Light"/>
                <a:cs typeface="Calibri"/>
              </a:rPr>
              <a:t>Нужно учитывать не только действия пользователя с системой, но и обмен данными с мобильным устройством</a:t>
            </a:r>
            <a:endParaRPr lang="ru-RU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ea typeface="Roboto Light"/>
              <a:cs typeface="Calibri"/>
            </a:endParaRPr>
          </a:p>
          <a:p>
            <a:pPr marL="647700" lvl="2" indent="-285750">
              <a:lnSpc>
                <a:spcPct val="110000"/>
              </a:lnSpc>
              <a:spcBef>
                <a:spcPts val="1000"/>
              </a:spcBef>
              <a:spcAft>
                <a:spcPts val="1600"/>
              </a:spcAft>
              <a:buClr>
                <a:srgbClr val="5B9BD5">
                  <a:lumMod val="60000"/>
                  <a:lumOff val="40000"/>
                </a:srgbClr>
              </a:buClr>
              <a:buSzPct val="90000"/>
              <a:buFont typeface="Roboto Light" panose="02000000000000000000" pitchFamily="2" charset="0"/>
              <a:buChar char="&gt;"/>
              <a:defRPr/>
            </a:pPr>
            <a:r>
              <a:rPr lang="ru-RU" dirty="0">
                <a:latin typeface="Arial"/>
                <a:ea typeface="+mn-lt"/>
                <a:cs typeface="+mn-lt"/>
              </a:rPr>
              <a:t>Должны быть явно отображены события, с помощью которых общаются между собой сервисы</a:t>
            </a:r>
          </a:p>
          <a:p>
            <a:pPr marL="647700" lvl="2" indent="-285750">
              <a:lnSpc>
                <a:spcPct val="110000"/>
              </a:lnSpc>
              <a:spcBef>
                <a:spcPts val="1000"/>
              </a:spcBef>
              <a:spcAft>
                <a:spcPts val="1600"/>
              </a:spcAft>
              <a:buClr>
                <a:srgbClr val="9DC3E6"/>
              </a:buClr>
              <a:buSzPct val="90000"/>
              <a:buFont typeface="Roboto Light" panose="02000000000000000000" pitchFamily="2" charset="0"/>
              <a:buChar char="&gt;"/>
              <a:defRPr/>
            </a:pPr>
            <a:r>
              <a:rPr lang="ru-RU" dirty="0">
                <a:latin typeface="Arial"/>
                <a:cs typeface="Calibri"/>
              </a:rPr>
              <a:t>Должна отображаться интеграция с внешними сервисами</a:t>
            </a:r>
            <a:endParaRPr lang="ru-RU" dirty="0">
              <a:solidFill>
                <a:prstClr val="black"/>
              </a:solidFill>
              <a:latin typeface="Arial"/>
              <a:cs typeface="Calibri"/>
            </a:endParaRPr>
          </a:p>
          <a:p>
            <a:pPr marL="361950" lvl="2">
              <a:lnSpc>
                <a:spcPct val="110000"/>
              </a:lnSpc>
              <a:spcBef>
                <a:spcPts val="1000"/>
              </a:spcBef>
              <a:spcAft>
                <a:spcPts val="1600"/>
              </a:spcAft>
              <a:buClr>
                <a:srgbClr val="9DC3E6"/>
              </a:buClr>
              <a:buSzPct val="90000"/>
              <a:defRPr/>
            </a:pPr>
            <a:endParaRPr lang="ru-RU" sz="2000">
              <a:solidFill>
                <a:prstClr val="black"/>
              </a:solidFill>
              <a:latin typeface="Calibri" panose="020F0502020204030204"/>
              <a:cs typeface="Calibri"/>
            </a:endParaRPr>
          </a:p>
          <a:p>
            <a:pPr marL="647700" lvl="2" indent="-285750">
              <a:lnSpc>
                <a:spcPct val="110000"/>
              </a:lnSpc>
              <a:spcBef>
                <a:spcPts val="1000"/>
              </a:spcBef>
              <a:spcAft>
                <a:spcPts val="1600"/>
              </a:spcAft>
              <a:buClr>
                <a:srgbClr val="9DC3E6"/>
              </a:buClr>
              <a:buSzPct val="90000"/>
              <a:buFont typeface="Roboto Light" panose="02000000000000000000" pitchFamily="2" charset="0"/>
              <a:buChar char="&gt;"/>
              <a:defRPr/>
            </a:pPr>
            <a:endParaRPr lang="ru-RU" sz="2000">
              <a:solidFill>
                <a:prstClr val="black"/>
              </a:solidFill>
              <a:latin typeface="Calibri" panose="020F0502020204030204"/>
              <a:cs typeface="Calibri"/>
            </a:endParaRPr>
          </a:p>
        </p:txBody>
      </p:sp>
      <p:pic>
        <p:nvPicPr>
          <p:cNvPr id="5" name="Рисунок 5">
            <a:extLst>
              <a:ext uri="{FF2B5EF4-FFF2-40B4-BE49-F238E27FC236}">
                <a16:creationId xmlns:a16="http://schemas.microsoft.com/office/drawing/2014/main" id="{D707D304-B564-4147-910A-C6A983CF423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440" y="6101190"/>
            <a:ext cx="1257783" cy="617963"/>
          </a:xfrm>
          <a:prstGeom prst="rect">
            <a:avLst/>
          </a:prstGeom>
        </p:spPr>
      </p:pic>
      <p:pic>
        <p:nvPicPr>
          <p:cNvPr id="3" name="Рисунок 3">
            <a:extLst>
              <a:ext uri="{FF2B5EF4-FFF2-40B4-BE49-F238E27FC236}">
                <a16:creationId xmlns:a16="http://schemas.microsoft.com/office/drawing/2014/main" id="{5EFF2236-6088-4839-888B-778F97EF420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4111" y="997051"/>
            <a:ext cx="6402805" cy="5094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7959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Объект 17">
            <a:extLst>
              <a:ext uri="{FF2B5EF4-FFF2-40B4-BE49-F238E27FC236}">
                <a16:creationId xmlns:a16="http://schemas.microsoft.com/office/drawing/2014/main" id="{AA903477-4C86-4A04-9EA5-4C8652E652C8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312760" y="1342523"/>
            <a:ext cx="6871022" cy="3132205"/>
          </a:xfrm>
        </p:spPr>
        <p:txBody>
          <a:bodyPr lIns="0" tIns="0" rIns="0" bIns="0" anchor="ctr" anchorCtr="0">
            <a:noAutofit/>
          </a:bodyPr>
          <a:lstStyle/>
          <a:p>
            <a:pPr marL="180975" indent="-180975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83CD"/>
              </a:buClr>
              <a:buSzPct val="85000"/>
              <a:buFont typeface="Rubik Light" panose="00000400000000000000" pitchFamily="2" charset="-79"/>
              <a:buChar char="›"/>
            </a:pPr>
            <a:endParaRPr lang="ru-RU" sz="2000">
              <a:latin typeface="Calibri"/>
              <a:ea typeface="Open Sans Light" panose="020B0306030504020204" pitchFamily="34" charset="0"/>
              <a:cs typeface="Rubik Light" panose="00000400000000000000" pitchFamily="2" charset="-79"/>
            </a:endParaRPr>
          </a:p>
          <a:p>
            <a:pPr marL="180975" indent="-180975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83CD"/>
              </a:buClr>
              <a:buSzPct val="85000"/>
              <a:buFont typeface="Rubik Light" panose="00000400000000000000" pitchFamily="2" charset="-79"/>
              <a:buChar char="›"/>
            </a:pPr>
            <a:endParaRPr lang="ru-RU" sz="1400">
              <a:latin typeface="Rubik Light" panose="00000400000000000000" pitchFamily="2" charset="-79"/>
              <a:ea typeface="Open Sans Light" panose="020B0306030504020204" pitchFamily="34" charset="0"/>
              <a:cs typeface="Rubik Light" panose="00000400000000000000" pitchFamily="2" charset="-79"/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83CD"/>
              </a:buClr>
              <a:buSzPct val="85000"/>
              <a:buNone/>
            </a:pPr>
            <a:endParaRPr lang="ru-RU" sz="1400">
              <a:latin typeface="Rubik Light" panose="00000400000000000000" pitchFamily="2" charset="-79"/>
              <a:ea typeface="Open Sans Light" panose="020B0306030504020204" pitchFamily="34" charset="0"/>
              <a:cs typeface="Rubik Light" panose="00000400000000000000" pitchFamily="2" charset="-79"/>
            </a:endParaRPr>
          </a:p>
        </p:txBody>
      </p:sp>
      <p:sp>
        <p:nvSpPr>
          <p:cNvPr id="17" name="Заголовок 16">
            <a:extLst>
              <a:ext uri="{FF2B5EF4-FFF2-40B4-BE49-F238E27FC236}">
                <a16:creationId xmlns:a16="http://schemas.microsoft.com/office/drawing/2014/main" id="{6957605F-4238-490E-B238-580F4D59F5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6729" y="347234"/>
            <a:ext cx="10982325" cy="386645"/>
          </a:xfrm>
        </p:spPr>
        <p:txBody>
          <a:bodyPr>
            <a:noAutofit/>
          </a:bodyPr>
          <a:lstStyle/>
          <a:p>
            <a:r>
              <a:rPr lang="ru-RU" sz="2800" dirty="0">
                <a:latin typeface="Arial"/>
                <a:ea typeface="Open Sans Extrabold"/>
                <a:cs typeface="Rubik Bold"/>
              </a:rPr>
              <a:t>Event </a:t>
            </a:r>
            <a:r>
              <a:rPr lang="ru-RU" sz="2800" dirty="0" err="1">
                <a:latin typeface="Arial"/>
                <a:ea typeface="Open Sans Extrabold"/>
                <a:cs typeface="Rubik Bold"/>
              </a:rPr>
              <a:t>storming</a:t>
            </a:r>
            <a:endParaRPr lang="ru-RU" dirty="0" err="1">
              <a:latin typeface="Arial"/>
              <a:ea typeface="Open Sans Extrabold"/>
            </a:endParaRPr>
          </a:p>
        </p:txBody>
      </p:sp>
      <p:grpSp>
        <p:nvGrpSpPr>
          <p:cNvPr id="9" name="XPERIA10 1" hidden="1">
            <a:extLst>
              <a:ext uri="{FF2B5EF4-FFF2-40B4-BE49-F238E27FC236}">
                <a16:creationId xmlns:a16="http://schemas.microsoft.com/office/drawing/2014/main" id="{49C97740-DE67-40AA-B51B-70364E64E5EE}"/>
              </a:ext>
            </a:extLst>
          </p:cNvPr>
          <p:cNvGrpSpPr/>
          <p:nvPr/>
        </p:nvGrpSpPr>
        <p:grpSpPr>
          <a:xfrm rot="1800000">
            <a:off x="9202832" y="2451920"/>
            <a:ext cx="1935337" cy="4414661"/>
            <a:chOff x="4712012" y="1111955"/>
            <a:chExt cx="1935337" cy="4414661"/>
          </a:xfrm>
        </p:grpSpPr>
        <p:pic>
          <p:nvPicPr>
            <p:cNvPr id="6" name="Рисунок 5" descr="Изображение выглядит как стол&#10;&#10;Автоматически созданное описание">
              <a:extLst>
                <a:ext uri="{FF2B5EF4-FFF2-40B4-BE49-F238E27FC236}">
                  <a16:creationId xmlns:a16="http://schemas.microsoft.com/office/drawing/2014/main" id="{18690F53-D56F-476D-AA49-493C5D83422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12012" y="1111955"/>
              <a:ext cx="1935337" cy="4414661"/>
            </a:xfrm>
            <a:prstGeom prst="rect">
              <a:avLst/>
            </a:prstGeom>
            <a:effectLst>
              <a:outerShdw blurRad="381000" algn="ctr" rotWithShape="0">
                <a:prstClr val="black">
                  <a:alpha val="10000"/>
                </a:prstClr>
              </a:outerShdw>
            </a:effectLst>
          </p:spPr>
        </p:pic>
        <p:sp>
          <p:nvSpPr>
            <p:cNvPr id="8" name="Прямоугольник: скругленные углы 7">
              <a:extLst>
                <a:ext uri="{FF2B5EF4-FFF2-40B4-BE49-F238E27FC236}">
                  <a16:creationId xmlns:a16="http://schemas.microsoft.com/office/drawing/2014/main" id="{E4247352-8CB6-4771-BCF7-2E586338ECCA}"/>
                </a:ext>
              </a:extLst>
            </p:cNvPr>
            <p:cNvSpPr/>
            <p:nvPr/>
          </p:nvSpPr>
          <p:spPr>
            <a:xfrm>
              <a:off x="4814887" y="1466849"/>
              <a:ext cx="1719263" cy="3960019"/>
            </a:xfrm>
            <a:prstGeom prst="roundRect">
              <a:avLst>
                <a:gd name="adj" fmla="val 1988"/>
              </a:avLst>
            </a:prstGeom>
            <a:blipFill>
              <a:blip r:embed="rId4"/>
              <a:stretch>
                <a:fillRect l="-12817" r="-12817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Rubik Light" panose="00000400000000000000" pitchFamily="2" charset="-79"/>
              </a:endParaRPr>
            </a:p>
          </p:txBody>
        </p:sp>
      </p:grpSp>
      <p:grpSp>
        <p:nvGrpSpPr>
          <p:cNvPr id="14" name="XPERIA10 2" hidden="1">
            <a:extLst>
              <a:ext uri="{FF2B5EF4-FFF2-40B4-BE49-F238E27FC236}">
                <a16:creationId xmlns:a16="http://schemas.microsoft.com/office/drawing/2014/main" id="{211D1886-3664-4605-9AF6-7C97AB70823C}"/>
              </a:ext>
            </a:extLst>
          </p:cNvPr>
          <p:cNvGrpSpPr/>
          <p:nvPr/>
        </p:nvGrpSpPr>
        <p:grpSpPr>
          <a:xfrm rot="1800000">
            <a:off x="7754865" y="-121247"/>
            <a:ext cx="1935337" cy="4414661"/>
            <a:chOff x="4712012" y="1111955"/>
            <a:chExt cx="1935337" cy="4414661"/>
          </a:xfrm>
        </p:grpSpPr>
        <p:pic>
          <p:nvPicPr>
            <p:cNvPr id="15" name="Рисунок 14" descr="Изображение выглядит как стол&#10;&#10;Автоматически созданное описание">
              <a:extLst>
                <a:ext uri="{FF2B5EF4-FFF2-40B4-BE49-F238E27FC236}">
                  <a16:creationId xmlns:a16="http://schemas.microsoft.com/office/drawing/2014/main" id="{1BC50749-6846-4510-8307-AADD589C6F9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12012" y="1111955"/>
              <a:ext cx="1935337" cy="4414661"/>
            </a:xfrm>
            <a:prstGeom prst="rect">
              <a:avLst/>
            </a:prstGeom>
            <a:effectLst>
              <a:outerShdw blurRad="381000" algn="ctr" rotWithShape="0">
                <a:prstClr val="black">
                  <a:alpha val="10000"/>
                </a:prstClr>
              </a:outerShdw>
            </a:effectLst>
          </p:spPr>
        </p:pic>
        <p:sp>
          <p:nvSpPr>
            <p:cNvPr id="16" name="Прямоугольник: скругленные углы 15">
              <a:extLst>
                <a:ext uri="{FF2B5EF4-FFF2-40B4-BE49-F238E27FC236}">
                  <a16:creationId xmlns:a16="http://schemas.microsoft.com/office/drawing/2014/main" id="{1E28DCF8-B60A-4278-B231-65814D485524}"/>
                </a:ext>
              </a:extLst>
            </p:cNvPr>
            <p:cNvSpPr/>
            <p:nvPr/>
          </p:nvSpPr>
          <p:spPr>
            <a:xfrm>
              <a:off x="4814887" y="1466849"/>
              <a:ext cx="1719263" cy="3960019"/>
            </a:xfrm>
            <a:prstGeom prst="roundRect">
              <a:avLst>
                <a:gd name="adj" fmla="val 1988"/>
              </a:avLst>
            </a:prstGeom>
            <a:blipFill>
              <a:blip r:embed="rId4"/>
              <a:stretch>
                <a:fillRect l="-12817" r="-12817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Rubik Light" panose="00000400000000000000" pitchFamily="2" charset="-79"/>
              </a:endParaRPr>
            </a:p>
          </p:txBody>
        </p:sp>
      </p:grpSp>
      <p:sp>
        <p:nvSpPr>
          <p:cNvPr id="33" name="Стрелка: пятиугольник 26" hidden="1">
            <a:extLst>
              <a:ext uri="{FF2B5EF4-FFF2-40B4-BE49-F238E27FC236}">
                <a16:creationId xmlns:a16="http://schemas.microsoft.com/office/drawing/2014/main" id="{3F57203E-1C45-4088-A653-70576B743C0A}"/>
              </a:ext>
            </a:extLst>
          </p:cNvPr>
          <p:cNvSpPr/>
          <p:nvPr/>
        </p:nvSpPr>
        <p:spPr bwMode="auto">
          <a:xfrm rot="7200000">
            <a:off x="10701484" y="2211734"/>
            <a:ext cx="1485495" cy="483582"/>
          </a:xfrm>
          <a:prstGeom prst="homePlate">
            <a:avLst>
              <a:gd name="adj" fmla="val 50000"/>
            </a:avLst>
          </a:prstGeom>
          <a:solidFill>
            <a:srgbClr val="0083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ubik Light" panose="00000400000000000000" pitchFamily="2" charset="-79"/>
              <a:ea typeface="+mn-ea"/>
              <a:cs typeface="Rubik Light" panose="00000400000000000000" pitchFamily="2" charset="-79"/>
            </a:endParaRPr>
          </a:p>
        </p:txBody>
      </p:sp>
      <p:sp>
        <p:nvSpPr>
          <p:cNvPr id="63" name="Полилиния: фигура 62" hidden="1">
            <a:extLst>
              <a:ext uri="{FF2B5EF4-FFF2-40B4-BE49-F238E27FC236}">
                <a16:creationId xmlns:a16="http://schemas.microsoft.com/office/drawing/2014/main" id="{E618AB6D-1D4D-484B-9118-712D0815542B}"/>
              </a:ext>
            </a:extLst>
          </p:cNvPr>
          <p:cNvSpPr/>
          <p:nvPr/>
        </p:nvSpPr>
        <p:spPr bwMode="auto">
          <a:xfrm rot="12600000">
            <a:off x="8158609" y="3634964"/>
            <a:ext cx="3056753" cy="483582"/>
          </a:xfrm>
          <a:custGeom>
            <a:avLst/>
            <a:gdLst>
              <a:gd name="connsiteX0" fmla="*/ 2784680 w 3056753"/>
              <a:gd name="connsiteY0" fmla="*/ 483582 h 483582"/>
              <a:gd name="connsiteX1" fmla="*/ 0 w 3056753"/>
              <a:gd name="connsiteY1" fmla="*/ 483582 h 483582"/>
              <a:gd name="connsiteX2" fmla="*/ 0 w 3056753"/>
              <a:gd name="connsiteY2" fmla="*/ 479733 h 483582"/>
              <a:gd name="connsiteX3" fmla="*/ 17633 w 3056753"/>
              <a:gd name="connsiteY3" fmla="*/ 465184 h 483582"/>
              <a:gd name="connsiteX4" fmla="*/ 110165 w 3056753"/>
              <a:gd name="connsiteY4" fmla="*/ 241792 h 483582"/>
              <a:gd name="connsiteX5" fmla="*/ 17633 w 3056753"/>
              <a:gd name="connsiteY5" fmla="*/ 18400 h 483582"/>
              <a:gd name="connsiteX6" fmla="*/ 0 w 3056753"/>
              <a:gd name="connsiteY6" fmla="*/ 3852 h 483582"/>
              <a:gd name="connsiteX7" fmla="*/ 0 w 3056753"/>
              <a:gd name="connsiteY7" fmla="*/ 0 h 483582"/>
              <a:gd name="connsiteX8" fmla="*/ 2784680 w 3056753"/>
              <a:gd name="connsiteY8" fmla="*/ 0 h 483582"/>
              <a:gd name="connsiteX9" fmla="*/ 3056753 w 3056753"/>
              <a:gd name="connsiteY9" fmla="*/ 241791 h 483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56753" h="483582">
                <a:moveTo>
                  <a:pt x="2784680" y="483582"/>
                </a:moveTo>
                <a:lnTo>
                  <a:pt x="0" y="483582"/>
                </a:lnTo>
                <a:lnTo>
                  <a:pt x="0" y="479733"/>
                </a:lnTo>
                <a:lnTo>
                  <a:pt x="17633" y="465184"/>
                </a:lnTo>
                <a:cubicBezTo>
                  <a:pt x="74804" y="408013"/>
                  <a:pt x="110165" y="329032"/>
                  <a:pt x="110165" y="241792"/>
                </a:cubicBezTo>
                <a:cubicBezTo>
                  <a:pt x="110165" y="154552"/>
                  <a:pt x="74804" y="75571"/>
                  <a:pt x="17633" y="18400"/>
                </a:cubicBezTo>
                <a:lnTo>
                  <a:pt x="0" y="3852"/>
                </a:lnTo>
                <a:lnTo>
                  <a:pt x="0" y="0"/>
                </a:lnTo>
                <a:lnTo>
                  <a:pt x="2784680" y="0"/>
                </a:lnTo>
                <a:lnTo>
                  <a:pt x="3056753" y="241791"/>
                </a:lnTo>
                <a:close/>
              </a:path>
            </a:pathLst>
          </a:custGeom>
          <a:solidFill>
            <a:srgbClr val="0083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ubik Light" panose="00000400000000000000" pitchFamily="2" charset="-79"/>
              <a:ea typeface="+mn-ea"/>
              <a:cs typeface="Rubik Light" panose="00000400000000000000" pitchFamily="2" charset="-79"/>
            </a:endParaRPr>
          </a:p>
        </p:txBody>
      </p:sp>
      <p:grpSp>
        <p:nvGrpSpPr>
          <p:cNvPr id="64" name="Группа 63" hidden="1">
            <a:extLst>
              <a:ext uri="{FF2B5EF4-FFF2-40B4-BE49-F238E27FC236}">
                <a16:creationId xmlns:a16="http://schemas.microsoft.com/office/drawing/2014/main" id="{FD91F9BF-128F-478C-89FD-46376865183E}"/>
              </a:ext>
            </a:extLst>
          </p:cNvPr>
          <p:cNvGrpSpPr/>
          <p:nvPr/>
        </p:nvGrpSpPr>
        <p:grpSpPr>
          <a:xfrm>
            <a:off x="8981827" y="3266164"/>
            <a:ext cx="904176" cy="904176"/>
            <a:chOff x="8829427" y="3113764"/>
            <a:chExt cx="904176" cy="904176"/>
          </a:xfrm>
        </p:grpSpPr>
        <p:sp>
          <p:nvSpPr>
            <p:cNvPr id="65" name="Овал 64">
              <a:extLst>
                <a:ext uri="{FF2B5EF4-FFF2-40B4-BE49-F238E27FC236}">
                  <a16:creationId xmlns:a16="http://schemas.microsoft.com/office/drawing/2014/main" id="{83EEE38C-65B9-4CEF-BD5D-FFE1FF582135}"/>
                </a:ext>
              </a:extLst>
            </p:cNvPr>
            <p:cNvSpPr/>
            <p:nvPr/>
          </p:nvSpPr>
          <p:spPr>
            <a:xfrm>
              <a:off x="8829427" y="3113764"/>
              <a:ext cx="904176" cy="904176"/>
            </a:xfrm>
            <a:prstGeom prst="ellipse">
              <a:avLst/>
            </a:prstGeom>
            <a:solidFill>
              <a:schemeClr val="tx1"/>
            </a:solidFill>
            <a:ln w="508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Rubik Light" panose="00000400000000000000" pitchFamily="2" charset="-79"/>
              </a:endParaRPr>
            </a:p>
          </p:txBody>
        </p:sp>
        <p:pic>
          <p:nvPicPr>
            <p:cNvPr id="66" name="Рисунок 65" descr="Изображение выглядит как легкий&#10;&#10;Автоматически созданное описание">
              <a:extLst>
                <a:ext uri="{FF2B5EF4-FFF2-40B4-BE49-F238E27FC236}">
                  <a16:creationId xmlns:a16="http://schemas.microsoft.com/office/drawing/2014/main" id="{5AA64FB2-DBE3-4A47-85F7-0F3B790BEE2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800000">
              <a:off x="9017352" y="3301688"/>
              <a:ext cx="528328" cy="528326"/>
            </a:xfrm>
            <a:prstGeom prst="rect">
              <a:avLst/>
            </a:prstGeom>
          </p:spPr>
        </p:pic>
        <p:cxnSp>
          <p:nvCxnSpPr>
            <p:cNvPr id="67" name="Прямая соединительная линия 66">
              <a:extLst>
                <a:ext uri="{FF2B5EF4-FFF2-40B4-BE49-F238E27FC236}">
                  <a16:creationId xmlns:a16="http://schemas.microsoft.com/office/drawing/2014/main" id="{2C7114BC-AB1F-4A6E-89B6-E990FDD2B40F}"/>
                </a:ext>
              </a:extLst>
            </p:cNvPr>
            <p:cNvCxnSpPr>
              <a:cxnSpLocks/>
            </p:cNvCxnSpPr>
            <p:nvPr/>
          </p:nvCxnSpPr>
          <p:spPr>
            <a:xfrm rot="1800000">
              <a:off x="9055472" y="3174331"/>
              <a:ext cx="452088" cy="783040"/>
            </a:xfrm>
            <a:prstGeom prst="line">
              <a:avLst/>
            </a:prstGeom>
            <a:ln w="635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8" name="Овал 67" hidden="1">
            <a:extLst>
              <a:ext uri="{FF2B5EF4-FFF2-40B4-BE49-F238E27FC236}">
                <a16:creationId xmlns:a16="http://schemas.microsoft.com/office/drawing/2014/main" id="{451EF8D6-842F-48FC-A5C5-FFB4F86E6371}"/>
              </a:ext>
            </a:extLst>
          </p:cNvPr>
          <p:cNvSpPr/>
          <p:nvPr/>
        </p:nvSpPr>
        <p:spPr>
          <a:xfrm rot="1800000">
            <a:off x="11308694" y="3737017"/>
            <a:ext cx="631848" cy="631848"/>
          </a:xfrm>
          <a:prstGeom prst="ellipse">
            <a:avLst/>
          </a:prstGeom>
          <a:noFill/>
          <a:ln w="508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Rubik Light" panose="00000400000000000000" pitchFamily="2" charset="-79"/>
            </a:endParaRPr>
          </a:p>
        </p:txBody>
      </p:sp>
      <p:sp>
        <p:nvSpPr>
          <p:cNvPr id="7" name="Прямоугольник 9">
            <a:extLst>
              <a:ext uri="{FF2B5EF4-FFF2-40B4-BE49-F238E27FC236}">
                <a16:creationId xmlns:a16="http://schemas.microsoft.com/office/drawing/2014/main" id="{36ECA069-D6EB-420C-BE60-3935C5082A48}"/>
              </a:ext>
            </a:extLst>
          </p:cNvPr>
          <p:cNvSpPr/>
          <p:nvPr/>
        </p:nvSpPr>
        <p:spPr>
          <a:xfrm>
            <a:off x="6868308" y="1978606"/>
            <a:ext cx="4938176" cy="5568191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647700" lvl="2" indent="-285750">
              <a:lnSpc>
                <a:spcPct val="110000"/>
              </a:lnSpc>
              <a:spcBef>
                <a:spcPts val="1000"/>
              </a:spcBef>
              <a:spcAft>
                <a:spcPts val="1600"/>
              </a:spcAft>
              <a:buClr>
                <a:srgbClr val="5B9BD5">
                  <a:lumMod val="60000"/>
                  <a:lumOff val="40000"/>
                </a:srgbClr>
              </a:buClr>
              <a:buSzPct val="90000"/>
              <a:buFont typeface="Roboto Light" panose="02000000000000000000" pitchFamily="2" charset="0"/>
              <a:buChar char="&gt;"/>
              <a:defRPr/>
            </a:pPr>
            <a:r>
              <a:rPr lang="ru-RU" dirty="0">
                <a:latin typeface="Arial"/>
                <a:ea typeface="+mn-lt"/>
                <a:cs typeface="+mn-lt"/>
              </a:rPr>
              <a:t>Практикум-метод, основанный на быстром выяснении того, что происходит в предметной области программного обеспечения. Отображает карту последовательных событий, которые вызываются определенными объектами</a:t>
            </a:r>
            <a:endParaRPr lang="ru-RU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ea typeface="Roboto Light" panose="02000000000000000000" pitchFamily="2" charset="0"/>
              <a:cs typeface="Calibri"/>
            </a:endParaRPr>
          </a:p>
          <a:p>
            <a:pPr marL="647700" lvl="2" indent="-285750">
              <a:lnSpc>
                <a:spcPct val="110000"/>
              </a:lnSpc>
              <a:spcBef>
                <a:spcPts val="1000"/>
              </a:spcBef>
              <a:spcAft>
                <a:spcPts val="1600"/>
              </a:spcAft>
              <a:buClr>
                <a:srgbClr val="9DC3E6"/>
              </a:buClr>
              <a:buSzPct val="90000"/>
              <a:buFont typeface="Roboto Light" panose="02000000000000000000" pitchFamily="2" charset="0"/>
              <a:buChar char="&gt;"/>
              <a:defRPr/>
            </a:pPr>
            <a:endParaRPr lang="ru-RU" sz="2000">
              <a:ea typeface="+mn-lt"/>
              <a:cs typeface="+mn-lt"/>
            </a:endParaRPr>
          </a:p>
          <a:p>
            <a:pPr marL="647700" lvl="2" indent="-285750">
              <a:lnSpc>
                <a:spcPct val="110000"/>
              </a:lnSpc>
              <a:spcBef>
                <a:spcPts val="1000"/>
              </a:spcBef>
              <a:spcAft>
                <a:spcPts val="1600"/>
              </a:spcAft>
              <a:buClr>
                <a:srgbClr val="9DC3E6"/>
              </a:buClr>
              <a:buSzPct val="90000"/>
              <a:buFont typeface="Roboto Light" panose="02000000000000000000" pitchFamily="2" charset="0"/>
              <a:buChar char="&gt;"/>
              <a:defRPr/>
            </a:pPr>
            <a:endParaRPr lang="ru-RU" sz="2000">
              <a:ea typeface="+mn-lt"/>
              <a:cs typeface="+mn-lt"/>
            </a:endParaRPr>
          </a:p>
          <a:p>
            <a:pPr marL="361950" lvl="2">
              <a:lnSpc>
                <a:spcPct val="110000"/>
              </a:lnSpc>
              <a:spcBef>
                <a:spcPts val="1000"/>
              </a:spcBef>
              <a:spcAft>
                <a:spcPts val="1600"/>
              </a:spcAft>
              <a:buClr>
                <a:srgbClr val="5B9BD5">
                  <a:lumMod val="60000"/>
                  <a:lumOff val="40000"/>
                </a:srgbClr>
              </a:buClr>
              <a:buSzPct val="90000"/>
              <a:defRPr/>
            </a:pPr>
            <a:endParaRPr lang="ru-RU" sz="2000">
              <a:ea typeface="+mn-lt"/>
              <a:cs typeface="+mn-lt"/>
            </a:endParaRPr>
          </a:p>
          <a:p>
            <a:pPr marL="361950" lvl="2">
              <a:lnSpc>
                <a:spcPct val="110000"/>
              </a:lnSpc>
              <a:spcBef>
                <a:spcPts val="1000"/>
              </a:spcBef>
              <a:spcAft>
                <a:spcPts val="1600"/>
              </a:spcAft>
              <a:buClr>
                <a:srgbClr val="9DC3E6"/>
              </a:buClr>
              <a:buSzPct val="90000"/>
              <a:defRPr/>
            </a:pPr>
            <a:endParaRPr lang="ru-RU" sz="2000">
              <a:solidFill>
                <a:prstClr val="black"/>
              </a:solidFill>
              <a:latin typeface="Calibri" panose="020F0502020204030204"/>
              <a:cs typeface="Calibri"/>
            </a:endParaRPr>
          </a:p>
          <a:p>
            <a:pPr marL="647700" lvl="2" indent="-285750">
              <a:lnSpc>
                <a:spcPct val="110000"/>
              </a:lnSpc>
              <a:spcBef>
                <a:spcPts val="1000"/>
              </a:spcBef>
              <a:spcAft>
                <a:spcPts val="1600"/>
              </a:spcAft>
              <a:buClr>
                <a:srgbClr val="9DC3E6"/>
              </a:buClr>
              <a:buSzPct val="90000"/>
              <a:buFont typeface="Roboto Light" panose="02000000000000000000" pitchFamily="2" charset="0"/>
              <a:buChar char="&gt;"/>
              <a:defRPr/>
            </a:pPr>
            <a:endParaRPr lang="ru-RU" sz="2000">
              <a:solidFill>
                <a:prstClr val="black"/>
              </a:solidFill>
              <a:latin typeface="Calibri" panose="020F0502020204030204"/>
              <a:cs typeface="Calibri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38F8CC5-A24E-4C84-ADAD-8991A9E648A7}"/>
              </a:ext>
            </a:extLst>
          </p:cNvPr>
          <p:cNvSpPr txBox="1"/>
          <p:nvPr/>
        </p:nvSpPr>
        <p:spPr>
          <a:xfrm>
            <a:off x="7353300" y="1190625"/>
            <a:ext cx="3482385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dirty="0">
                <a:latin typeface="Arial"/>
                <a:ea typeface="+mn-lt"/>
                <a:cs typeface="+mn-lt"/>
                <a:hlinkClick r:id="rId6"/>
              </a:rPr>
              <a:t>https://www.eventstorming.com/</a:t>
            </a:r>
            <a:r>
              <a:rPr lang="ru-RU" dirty="0">
                <a:latin typeface="Arial"/>
                <a:ea typeface="+mn-lt"/>
                <a:cs typeface="+mn-lt"/>
              </a:rPr>
              <a:t> Domain </a:t>
            </a:r>
            <a:r>
              <a:rPr lang="ru-RU" dirty="0" err="1">
                <a:latin typeface="Arial"/>
                <a:ea typeface="+mn-lt"/>
                <a:cs typeface="+mn-lt"/>
              </a:rPr>
              <a:t>driven</a:t>
            </a:r>
            <a:r>
              <a:rPr lang="ru-RU" dirty="0">
                <a:latin typeface="Arial"/>
                <a:ea typeface="+mn-lt"/>
                <a:cs typeface="+mn-lt"/>
              </a:rPr>
              <a:t> </a:t>
            </a:r>
            <a:r>
              <a:rPr lang="ru-RU" dirty="0" err="1">
                <a:latin typeface="Arial"/>
                <a:ea typeface="+mn-lt"/>
                <a:cs typeface="+mn-lt"/>
              </a:rPr>
              <a:t>design</a:t>
            </a:r>
            <a:endParaRPr lang="ru-RU" dirty="0" err="1">
              <a:latin typeface="Arial"/>
            </a:endParaRPr>
          </a:p>
        </p:txBody>
      </p:sp>
      <p:pic>
        <p:nvPicPr>
          <p:cNvPr id="3" name="Рисунок 4">
            <a:extLst>
              <a:ext uri="{FF2B5EF4-FFF2-40B4-BE49-F238E27FC236}">
                <a16:creationId xmlns:a16="http://schemas.microsoft.com/office/drawing/2014/main" id="{1E9E3262-38A2-4F98-BD0E-CA102714471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24825" y="4520578"/>
            <a:ext cx="2743200" cy="1112494"/>
          </a:xfrm>
          <a:prstGeom prst="rect">
            <a:avLst/>
          </a:prstGeom>
        </p:spPr>
      </p:pic>
      <p:pic>
        <p:nvPicPr>
          <p:cNvPr id="4" name="Рисунок 5">
            <a:extLst>
              <a:ext uri="{FF2B5EF4-FFF2-40B4-BE49-F238E27FC236}">
                <a16:creationId xmlns:a16="http://schemas.microsoft.com/office/drawing/2014/main" id="{55BD2032-98C4-42A9-9FFE-A2E6BBA20D5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2440" y="6101190"/>
            <a:ext cx="1257783" cy="617963"/>
          </a:xfrm>
          <a:prstGeom prst="rect">
            <a:avLst/>
          </a:prstGeom>
        </p:spPr>
      </p:pic>
      <p:pic>
        <p:nvPicPr>
          <p:cNvPr id="5" name="Рисунок 9">
            <a:extLst>
              <a:ext uri="{FF2B5EF4-FFF2-40B4-BE49-F238E27FC236}">
                <a16:creationId xmlns:a16="http://schemas.microsoft.com/office/drawing/2014/main" id="{5A16D2BE-B030-4B99-BFDE-9C1A925C215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16957" y="1190907"/>
            <a:ext cx="5164237" cy="4302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0760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20">
            <a:extLst>
              <a:ext uri="{FF2B5EF4-FFF2-40B4-BE49-F238E27FC236}">
                <a16:creationId xmlns:a16="http://schemas.microsoft.com/office/drawing/2014/main" id="{F170E346-B98B-43A6-A4DA-D36FF63284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032938" y="-6032938"/>
            <a:ext cx="126124" cy="12192000"/>
          </a:xfrm>
          <a:prstGeom prst="rect">
            <a:avLst/>
          </a:prstGeom>
          <a:solidFill>
            <a:srgbClr val="4472C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Рисунок 9">
            <a:extLst>
              <a:ext uri="{FF2B5EF4-FFF2-40B4-BE49-F238E27FC236}">
                <a16:creationId xmlns:a16="http://schemas.microsoft.com/office/drawing/2014/main" id="{6B4737BD-495D-41BC-8B84-3142882CB0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897" y="1774905"/>
            <a:ext cx="11267953" cy="4223070"/>
          </a:xfrm>
          <a:prstGeom prst="rect">
            <a:avLst/>
          </a:prstGeom>
        </p:spPr>
      </p:pic>
      <p:grpSp>
        <p:nvGrpSpPr>
          <p:cNvPr id="9" name="XPERIA10 1" hidden="1">
            <a:extLst>
              <a:ext uri="{FF2B5EF4-FFF2-40B4-BE49-F238E27FC236}">
                <a16:creationId xmlns:a16="http://schemas.microsoft.com/office/drawing/2014/main" id="{49C97740-DE67-40AA-B51B-70364E64E5EE}"/>
              </a:ext>
            </a:extLst>
          </p:cNvPr>
          <p:cNvGrpSpPr/>
          <p:nvPr/>
        </p:nvGrpSpPr>
        <p:grpSpPr>
          <a:xfrm rot="1800000">
            <a:off x="9202832" y="2451920"/>
            <a:ext cx="1935337" cy="4414661"/>
            <a:chOff x="4712012" y="1111955"/>
            <a:chExt cx="1935337" cy="4414661"/>
          </a:xfrm>
        </p:grpSpPr>
        <p:pic>
          <p:nvPicPr>
            <p:cNvPr id="6" name="Рисунок 5" descr="Изображение выглядит как стол&#10;&#10;Автоматически созданное описание">
              <a:extLst>
                <a:ext uri="{FF2B5EF4-FFF2-40B4-BE49-F238E27FC236}">
                  <a16:creationId xmlns:a16="http://schemas.microsoft.com/office/drawing/2014/main" id="{18690F53-D56F-476D-AA49-493C5D83422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12012" y="1111955"/>
              <a:ext cx="1935337" cy="4414661"/>
            </a:xfrm>
            <a:prstGeom prst="rect">
              <a:avLst/>
            </a:prstGeom>
            <a:effectLst>
              <a:outerShdw blurRad="381000" algn="ctr" rotWithShape="0">
                <a:prstClr val="black">
                  <a:alpha val="10000"/>
                </a:prstClr>
              </a:outerShdw>
            </a:effectLst>
          </p:spPr>
        </p:pic>
        <p:sp>
          <p:nvSpPr>
            <p:cNvPr id="8" name="Прямоугольник: скругленные углы 7">
              <a:extLst>
                <a:ext uri="{FF2B5EF4-FFF2-40B4-BE49-F238E27FC236}">
                  <a16:creationId xmlns:a16="http://schemas.microsoft.com/office/drawing/2014/main" id="{E4247352-8CB6-4771-BCF7-2E586338ECCA}"/>
                </a:ext>
              </a:extLst>
            </p:cNvPr>
            <p:cNvSpPr/>
            <p:nvPr/>
          </p:nvSpPr>
          <p:spPr>
            <a:xfrm>
              <a:off x="4814887" y="1466849"/>
              <a:ext cx="1719263" cy="3960019"/>
            </a:xfrm>
            <a:prstGeom prst="roundRect">
              <a:avLst>
                <a:gd name="adj" fmla="val 1988"/>
              </a:avLst>
            </a:prstGeom>
            <a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Rubik Light" panose="00000400000000000000" pitchFamily="2" charset="-79"/>
              </a:endParaRPr>
            </a:p>
          </p:txBody>
        </p:sp>
      </p:grpSp>
      <p:grpSp>
        <p:nvGrpSpPr>
          <p:cNvPr id="14" name="XPERIA10 2" hidden="1">
            <a:extLst>
              <a:ext uri="{FF2B5EF4-FFF2-40B4-BE49-F238E27FC236}">
                <a16:creationId xmlns:a16="http://schemas.microsoft.com/office/drawing/2014/main" id="{211D1886-3664-4605-9AF6-7C97AB70823C}"/>
              </a:ext>
            </a:extLst>
          </p:cNvPr>
          <p:cNvGrpSpPr/>
          <p:nvPr/>
        </p:nvGrpSpPr>
        <p:grpSpPr>
          <a:xfrm rot="1800000">
            <a:off x="7754865" y="-121247"/>
            <a:ext cx="1935337" cy="4414661"/>
            <a:chOff x="4712012" y="1111955"/>
            <a:chExt cx="1935337" cy="4414661"/>
          </a:xfrm>
        </p:grpSpPr>
        <p:pic>
          <p:nvPicPr>
            <p:cNvPr id="15" name="Рисунок 14" descr="Изображение выглядит как стол&#10;&#10;Автоматически созданное описание">
              <a:extLst>
                <a:ext uri="{FF2B5EF4-FFF2-40B4-BE49-F238E27FC236}">
                  <a16:creationId xmlns:a16="http://schemas.microsoft.com/office/drawing/2014/main" id="{1BC50749-6846-4510-8307-AADD589C6F9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12012" y="1111955"/>
              <a:ext cx="1935337" cy="4414661"/>
            </a:xfrm>
            <a:prstGeom prst="rect">
              <a:avLst/>
            </a:prstGeom>
            <a:effectLst>
              <a:outerShdw blurRad="381000" algn="ctr" rotWithShape="0">
                <a:prstClr val="black">
                  <a:alpha val="10000"/>
                </a:prstClr>
              </a:outerShdw>
            </a:effectLst>
          </p:spPr>
        </p:pic>
        <p:sp>
          <p:nvSpPr>
            <p:cNvPr id="16" name="Прямоугольник: скругленные углы 15">
              <a:extLst>
                <a:ext uri="{FF2B5EF4-FFF2-40B4-BE49-F238E27FC236}">
                  <a16:creationId xmlns:a16="http://schemas.microsoft.com/office/drawing/2014/main" id="{1E28DCF8-B60A-4278-B231-65814D485524}"/>
                </a:ext>
              </a:extLst>
            </p:cNvPr>
            <p:cNvSpPr/>
            <p:nvPr/>
          </p:nvSpPr>
          <p:spPr>
            <a:xfrm>
              <a:off x="4814887" y="1466849"/>
              <a:ext cx="1719263" cy="3960019"/>
            </a:xfrm>
            <a:prstGeom prst="roundRect">
              <a:avLst>
                <a:gd name="adj" fmla="val 1988"/>
              </a:avLst>
            </a:prstGeom>
            <a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Rubik Light" panose="00000400000000000000" pitchFamily="2" charset="-79"/>
              </a:endParaRPr>
            </a:p>
          </p:txBody>
        </p:sp>
      </p:grpSp>
      <p:sp>
        <p:nvSpPr>
          <p:cNvPr id="10" name="Заголовок 16">
            <a:extLst>
              <a:ext uri="{FF2B5EF4-FFF2-40B4-BE49-F238E27FC236}">
                <a16:creationId xmlns:a16="http://schemas.microsoft.com/office/drawing/2014/main" id="{E17EA2D9-1211-4431-A3CB-C48D384E7037}"/>
              </a:ext>
            </a:extLst>
          </p:cNvPr>
          <p:cNvSpPr txBox="1">
            <a:spLocks/>
          </p:cNvSpPr>
          <p:nvPr/>
        </p:nvSpPr>
        <p:spPr>
          <a:xfrm>
            <a:off x="609210" y="434044"/>
            <a:ext cx="10982325" cy="386645"/>
          </a:xfrm>
          <a:prstGeom prst="rect">
            <a:avLst/>
          </a:prstGeom>
        </p:spPr>
        <p:txBody>
          <a:bodyPr vert="horz" lIns="0" tIns="45720" rIns="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bg1"/>
                </a:solidFill>
                <a:latin typeface="Rubik Bold" panose="00000800000000000000" pitchFamily="2" charset="-79"/>
                <a:ea typeface="Open Sans Extrabold" panose="020B0906030804020204" pitchFamily="34" charset="0"/>
                <a:cs typeface="Rubik Bold" panose="00000800000000000000" pitchFamily="2" charset="-79"/>
              </a:defRPr>
            </a:lvl1pPr>
          </a:lstStyle>
          <a:p>
            <a:r>
              <a:rPr lang="ru-RU" sz="2800" dirty="0">
                <a:solidFill>
                  <a:schemeClr val="accent5">
                    <a:lumMod val="50000"/>
                  </a:schemeClr>
                </a:solidFill>
                <a:latin typeface="Arial"/>
                <a:ea typeface="Open Sans Extrabold"/>
                <a:cs typeface="Rubik Bold"/>
              </a:rPr>
              <a:t>Event </a:t>
            </a:r>
            <a:r>
              <a:rPr lang="ru-RU" sz="2800" dirty="0" err="1">
                <a:solidFill>
                  <a:schemeClr val="accent5">
                    <a:lumMod val="50000"/>
                  </a:schemeClr>
                </a:solidFill>
                <a:latin typeface="Arial"/>
                <a:ea typeface="Open Sans Extrabold"/>
                <a:cs typeface="Rubik Bold"/>
              </a:rPr>
              <a:t>storming</a:t>
            </a:r>
            <a:endParaRPr lang="ru-RU" dirty="0" err="1">
              <a:solidFill>
                <a:schemeClr val="accent5">
                  <a:lumMod val="50000"/>
                </a:schemeClr>
              </a:solidFill>
              <a:latin typeface="Arial"/>
              <a:ea typeface="Open Sans Extrabold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4215913-E21C-4324-9ABD-95DD344270D9}"/>
              </a:ext>
            </a:extLst>
          </p:cNvPr>
          <p:cNvSpPr txBox="1"/>
          <p:nvPr/>
        </p:nvSpPr>
        <p:spPr>
          <a:xfrm>
            <a:off x="518932" y="1088020"/>
            <a:ext cx="4074288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>
                <a:solidFill>
                  <a:srgbClr val="0563C1"/>
                </a:solidFill>
                <a:cs typeface="Segoe UI"/>
                <a:hlinkClick r:id="rId6"/>
              </a:rPr>
              <a:t>https://www.eventstorming.com</a:t>
            </a:r>
            <a:endParaRPr lang="ru-RU"/>
          </a:p>
        </p:txBody>
      </p:sp>
      <p:pic>
        <p:nvPicPr>
          <p:cNvPr id="17" name="Рисунок 5">
            <a:extLst>
              <a:ext uri="{FF2B5EF4-FFF2-40B4-BE49-F238E27FC236}">
                <a16:creationId xmlns:a16="http://schemas.microsoft.com/office/drawing/2014/main" id="{F6227FCE-F42D-4292-A1FB-1A57FA6553B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2440" y="6101190"/>
            <a:ext cx="1257783" cy="617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2233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4E0885-679B-45B0-9290-5FCD4892FA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 dirty="0" err="1">
                <a:solidFill>
                  <a:schemeClr val="accent5">
                    <a:lumMod val="75000"/>
                  </a:schemeClr>
                </a:solidFill>
                <a:latin typeface="Arial"/>
                <a:ea typeface="+mj-ea"/>
                <a:cs typeface="Arial"/>
              </a:rPr>
              <a:t>Давайте</a:t>
            </a:r>
            <a:r>
              <a:rPr lang="en-US" sz="3600" dirty="0">
                <a:solidFill>
                  <a:schemeClr val="accent5">
                    <a:lumMod val="75000"/>
                  </a:schemeClr>
                </a:solidFill>
                <a:latin typeface="Arial"/>
                <a:ea typeface="+mj-ea"/>
                <a:cs typeface="Arial"/>
              </a:rPr>
              <a:t> </a:t>
            </a:r>
            <a:r>
              <a:rPr lang="en-US" sz="3600" dirty="0" err="1">
                <a:solidFill>
                  <a:schemeClr val="accent5">
                    <a:lumMod val="75000"/>
                  </a:schemeClr>
                </a:solidFill>
                <a:latin typeface="Arial"/>
                <a:ea typeface="+mj-ea"/>
                <a:cs typeface="Arial"/>
              </a:rPr>
              <a:t>знакомиться</a:t>
            </a:r>
            <a:r>
              <a:rPr lang="en-US" sz="3600" dirty="0">
                <a:solidFill>
                  <a:schemeClr val="accent5">
                    <a:lumMod val="75000"/>
                  </a:schemeClr>
                </a:solidFill>
                <a:latin typeface="Arial"/>
                <a:ea typeface="+mj-ea"/>
                <a:cs typeface="Arial"/>
              </a:rPr>
              <a:t>:)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39EA2B3-4F13-4ADB-B819-1765B43F92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2438400"/>
            <a:ext cx="6524466" cy="3776559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 err="1">
                <a:latin typeface="Arial"/>
                <a:ea typeface="+mn-ea"/>
                <a:cs typeface="Arial"/>
              </a:rPr>
              <a:t>Опыт</a:t>
            </a:r>
            <a:r>
              <a:rPr lang="en-US" dirty="0">
                <a:latin typeface="Arial"/>
                <a:ea typeface="+mn-ea"/>
                <a:cs typeface="Arial"/>
              </a:rPr>
              <a:t> </a:t>
            </a:r>
            <a:r>
              <a:rPr lang="en-US" dirty="0" err="1">
                <a:latin typeface="Arial"/>
                <a:ea typeface="+mn-ea"/>
                <a:cs typeface="Arial"/>
              </a:rPr>
              <a:t>работы</a:t>
            </a:r>
            <a:r>
              <a:rPr lang="en-US" dirty="0">
                <a:latin typeface="Arial"/>
                <a:ea typeface="+mn-ea"/>
                <a:cs typeface="Arial"/>
              </a:rPr>
              <a:t> - 7 </a:t>
            </a:r>
            <a:r>
              <a:rPr lang="en-US" dirty="0" err="1">
                <a:latin typeface="Arial"/>
                <a:ea typeface="+mn-ea"/>
                <a:cs typeface="Arial"/>
              </a:rPr>
              <a:t>лет</a:t>
            </a:r>
            <a:r>
              <a:rPr lang="en-US" dirty="0">
                <a:latin typeface="Arial"/>
                <a:ea typeface="+mn-ea"/>
                <a:cs typeface="Arial"/>
              </a:rPr>
              <a:t> (</a:t>
            </a:r>
            <a:r>
              <a:rPr lang="en-US" dirty="0" err="1">
                <a:latin typeface="Arial"/>
                <a:ea typeface="+mn-ea"/>
                <a:cs typeface="Arial"/>
              </a:rPr>
              <a:t>аналитик</a:t>
            </a:r>
            <a:r>
              <a:rPr lang="en-US" dirty="0">
                <a:latin typeface="Arial"/>
                <a:ea typeface="+mn-ea"/>
                <a:cs typeface="Arial"/>
              </a:rPr>
              <a:t> </a:t>
            </a:r>
            <a:r>
              <a:rPr lang="en-US" dirty="0" err="1">
                <a:latin typeface="Arial"/>
                <a:ea typeface="+mn-ea"/>
                <a:cs typeface="Arial"/>
              </a:rPr>
              <a:t>поддержки</a:t>
            </a:r>
            <a:r>
              <a:rPr lang="en-US" dirty="0">
                <a:latin typeface="Arial"/>
                <a:ea typeface="+mn-ea"/>
                <a:cs typeface="Arial"/>
              </a:rPr>
              <a:t>, bi </a:t>
            </a:r>
            <a:r>
              <a:rPr lang="en-US" dirty="0" err="1">
                <a:latin typeface="Arial"/>
                <a:ea typeface="+mn-ea"/>
                <a:cs typeface="Arial"/>
              </a:rPr>
              <a:t>аналитик</a:t>
            </a:r>
            <a:r>
              <a:rPr lang="en-US" dirty="0">
                <a:latin typeface="Arial"/>
                <a:ea typeface="+mn-ea"/>
                <a:cs typeface="Arial"/>
              </a:rPr>
              <a:t>, </a:t>
            </a:r>
            <a:r>
              <a:rPr lang="en-US" dirty="0" err="1">
                <a:latin typeface="Arial"/>
                <a:ea typeface="+mn-ea"/>
                <a:cs typeface="Arial"/>
              </a:rPr>
              <a:t>администратор</a:t>
            </a:r>
            <a:r>
              <a:rPr lang="en-US" dirty="0">
                <a:latin typeface="Arial"/>
                <a:ea typeface="+mn-ea"/>
                <a:cs typeface="Arial"/>
              </a:rPr>
              <a:t> </a:t>
            </a:r>
            <a:r>
              <a:rPr lang="en-US" dirty="0" err="1">
                <a:latin typeface="Arial"/>
                <a:ea typeface="+mn-ea"/>
                <a:cs typeface="Arial"/>
              </a:rPr>
              <a:t>проекта</a:t>
            </a:r>
            <a:r>
              <a:rPr lang="en-US" dirty="0">
                <a:latin typeface="Arial"/>
                <a:ea typeface="+mn-ea"/>
                <a:cs typeface="Arial"/>
              </a:rPr>
              <a:t>)​</a:t>
            </a:r>
          </a:p>
          <a:p>
            <a:pPr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 err="1">
                <a:latin typeface="Arial"/>
                <a:ea typeface="+mn-ea"/>
                <a:cs typeface="Arial"/>
              </a:rPr>
              <a:t>Последние</a:t>
            </a:r>
            <a:r>
              <a:rPr lang="en-US" dirty="0">
                <a:latin typeface="Arial"/>
                <a:ea typeface="+mn-ea"/>
                <a:cs typeface="Arial"/>
              </a:rPr>
              <a:t> 2,5 </a:t>
            </a:r>
            <a:r>
              <a:rPr lang="en-US" dirty="0" err="1">
                <a:latin typeface="Arial"/>
                <a:ea typeface="+mn-ea"/>
                <a:cs typeface="Arial"/>
              </a:rPr>
              <a:t>года</a:t>
            </a:r>
            <a:r>
              <a:rPr lang="en-US" dirty="0">
                <a:latin typeface="Arial"/>
                <a:ea typeface="+mn-ea"/>
                <a:cs typeface="Arial"/>
              </a:rPr>
              <a:t> </a:t>
            </a:r>
            <a:r>
              <a:rPr lang="en-US" dirty="0" err="1">
                <a:latin typeface="Arial"/>
                <a:ea typeface="+mn-ea"/>
                <a:cs typeface="Arial"/>
              </a:rPr>
              <a:t>являюсь</a:t>
            </a:r>
            <a:r>
              <a:rPr lang="en-US" dirty="0">
                <a:latin typeface="Arial"/>
                <a:ea typeface="+mn-ea"/>
                <a:cs typeface="Arial"/>
              </a:rPr>
              <a:t> </a:t>
            </a:r>
            <a:r>
              <a:rPr lang="en-US" dirty="0" err="1">
                <a:latin typeface="Arial"/>
                <a:ea typeface="+mn-ea"/>
                <a:cs typeface="Arial"/>
              </a:rPr>
              <a:t>системным</a:t>
            </a:r>
            <a:r>
              <a:rPr lang="en-US" dirty="0">
                <a:latin typeface="Arial"/>
                <a:ea typeface="+mn-ea"/>
                <a:cs typeface="Arial"/>
              </a:rPr>
              <a:t> </a:t>
            </a:r>
            <a:r>
              <a:rPr lang="en-US" dirty="0" err="1">
                <a:latin typeface="Arial"/>
                <a:ea typeface="+mn-ea"/>
                <a:cs typeface="Arial"/>
              </a:rPr>
              <a:t>аналитиком</a:t>
            </a:r>
            <a:endParaRPr lang="en-US" dirty="0">
              <a:latin typeface="Arial"/>
              <a:ea typeface="+mn-ea"/>
              <a:cs typeface="Arial"/>
            </a:endParaRPr>
          </a:p>
          <a:p>
            <a:pPr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 err="1">
                <a:latin typeface="Arial"/>
                <a:ea typeface="+mn-ea"/>
                <a:cs typeface="Arial"/>
              </a:rPr>
              <a:t>Сейчас</a:t>
            </a:r>
            <a:r>
              <a:rPr lang="en-US" dirty="0">
                <a:latin typeface="Arial"/>
                <a:ea typeface="+mn-ea"/>
                <a:cs typeface="Arial"/>
              </a:rPr>
              <a:t> - </a:t>
            </a:r>
            <a:r>
              <a:rPr lang="en-US" dirty="0" err="1">
                <a:latin typeface="Arial"/>
                <a:ea typeface="+mn-ea"/>
                <a:cs typeface="Arial"/>
              </a:rPr>
              <a:t>системный</a:t>
            </a:r>
            <a:r>
              <a:rPr lang="en-US" dirty="0">
                <a:latin typeface="Arial"/>
                <a:ea typeface="+mn-ea"/>
                <a:cs typeface="Arial"/>
              </a:rPr>
              <a:t> </a:t>
            </a:r>
            <a:r>
              <a:rPr lang="en-US" dirty="0" err="1">
                <a:latin typeface="Arial"/>
                <a:ea typeface="+mn-ea"/>
                <a:cs typeface="Arial"/>
              </a:rPr>
              <a:t>аналитик</a:t>
            </a:r>
            <a:r>
              <a:rPr lang="en-US" dirty="0">
                <a:latin typeface="Arial"/>
                <a:ea typeface="+mn-ea"/>
                <a:cs typeface="Arial"/>
              </a:rPr>
              <a:t> в </a:t>
            </a:r>
            <a:r>
              <a:rPr lang="en-US" dirty="0" err="1">
                <a:latin typeface="Arial"/>
                <a:ea typeface="+mn-ea"/>
                <a:cs typeface="Arial"/>
              </a:rPr>
              <a:t>компании</a:t>
            </a:r>
            <a:r>
              <a:rPr lang="en-US" dirty="0">
                <a:latin typeface="Arial"/>
                <a:ea typeface="+mn-ea"/>
                <a:cs typeface="Arial"/>
              </a:rPr>
              <a:t> </a:t>
            </a:r>
            <a:r>
              <a:rPr lang="en-US" dirty="0" err="1">
                <a:latin typeface="Arial"/>
                <a:ea typeface="+mn-ea"/>
                <a:cs typeface="Arial"/>
              </a:rPr>
              <a:t>Открытая</a:t>
            </a:r>
            <a:r>
              <a:rPr lang="en-US" dirty="0">
                <a:latin typeface="Arial"/>
                <a:ea typeface="+mn-ea"/>
                <a:cs typeface="Arial"/>
              </a:rPr>
              <a:t> </a:t>
            </a:r>
            <a:r>
              <a:rPr lang="en-US" dirty="0" err="1">
                <a:latin typeface="Arial"/>
                <a:ea typeface="+mn-ea"/>
                <a:cs typeface="Arial"/>
              </a:rPr>
              <a:t>мобильная</a:t>
            </a:r>
            <a:r>
              <a:rPr lang="en-US" dirty="0">
                <a:latin typeface="Arial"/>
                <a:ea typeface="+mn-ea"/>
                <a:cs typeface="Arial"/>
              </a:rPr>
              <a:t> </a:t>
            </a:r>
            <a:r>
              <a:rPr lang="en-US" dirty="0" err="1">
                <a:latin typeface="Arial"/>
                <a:ea typeface="+mn-ea"/>
                <a:cs typeface="Arial"/>
              </a:rPr>
              <a:t>платформа</a:t>
            </a:r>
            <a:endParaRPr lang="en-US" dirty="0">
              <a:latin typeface="Arial"/>
              <a:ea typeface="+mn-ea"/>
              <a:cs typeface="Arial"/>
            </a:endParaRPr>
          </a:p>
        </p:txBody>
      </p:sp>
      <p:pic>
        <p:nvPicPr>
          <p:cNvPr id="6" name="Рисунок 8" descr="Изображение выглядит как человек, дерево, внешний, одежда&#10;&#10;Автоматически созданное описание">
            <a:extLst>
              <a:ext uri="{FF2B5EF4-FFF2-40B4-BE49-F238E27FC236}">
                <a16:creationId xmlns:a16="http://schemas.microsoft.com/office/drawing/2014/main" id="{AB9A306A-228D-4EA2-A835-D5CA9F2F1D3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" b="1250"/>
          <a:stretch/>
        </p:blipFill>
        <p:spPr>
          <a:xfrm>
            <a:off x="1" y="10"/>
            <a:ext cx="4657344" cy="6857990"/>
          </a:xfrm>
          <a:prstGeom prst="rect">
            <a:avLst/>
          </a:prstGeom>
          <a:effectLst/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DFA5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Рисунок 5">
            <a:extLst>
              <a:ext uri="{FF2B5EF4-FFF2-40B4-BE49-F238E27FC236}">
                <a16:creationId xmlns:a16="http://schemas.microsoft.com/office/drawing/2014/main" id="{73468472-1F59-4584-8D26-4E410E5EEA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630" y="6216936"/>
            <a:ext cx="1257783" cy="617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1682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Объект 17">
            <a:extLst>
              <a:ext uri="{FF2B5EF4-FFF2-40B4-BE49-F238E27FC236}">
                <a16:creationId xmlns:a16="http://schemas.microsoft.com/office/drawing/2014/main" id="{AA903477-4C86-4A04-9EA5-4C8652E652C8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312760" y="1342523"/>
            <a:ext cx="6871022" cy="3132205"/>
          </a:xfrm>
        </p:spPr>
        <p:txBody>
          <a:bodyPr lIns="0" tIns="0" rIns="0" bIns="0" anchor="ctr" anchorCtr="0">
            <a:noAutofit/>
          </a:bodyPr>
          <a:lstStyle/>
          <a:p>
            <a:pPr marL="180975" indent="-180975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83CD"/>
              </a:buClr>
              <a:buSzPct val="85000"/>
              <a:buFont typeface="Rubik Light" panose="00000400000000000000" pitchFamily="2" charset="-79"/>
              <a:buChar char="›"/>
            </a:pPr>
            <a:endParaRPr lang="ru-RU" sz="2000">
              <a:latin typeface="Calibri"/>
              <a:ea typeface="Open Sans Light" panose="020B0306030504020204" pitchFamily="34" charset="0"/>
              <a:cs typeface="Rubik Light" panose="00000400000000000000" pitchFamily="2" charset="-79"/>
            </a:endParaRPr>
          </a:p>
          <a:p>
            <a:pPr marL="180975" indent="-180975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83CD"/>
              </a:buClr>
              <a:buSzPct val="85000"/>
              <a:buFont typeface="Rubik Light" panose="00000400000000000000" pitchFamily="2" charset="-79"/>
              <a:buChar char="›"/>
            </a:pPr>
            <a:endParaRPr lang="ru-RU" sz="1400">
              <a:latin typeface="Rubik Light" panose="00000400000000000000" pitchFamily="2" charset="-79"/>
              <a:ea typeface="Open Sans Light" panose="020B0306030504020204" pitchFamily="34" charset="0"/>
              <a:cs typeface="Rubik Light" panose="00000400000000000000" pitchFamily="2" charset="-79"/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83CD"/>
              </a:buClr>
              <a:buSzPct val="85000"/>
              <a:buNone/>
            </a:pPr>
            <a:endParaRPr lang="ru-RU" sz="1400">
              <a:latin typeface="Rubik Light" panose="00000400000000000000" pitchFamily="2" charset="-79"/>
              <a:ea typeface="Open Sans Light" panose="020B0306030504020204" pitchFamily="34" charset="0"/>
              <a:cs typeface="Rubik Light" panose="00000400000000000000" pitchFamily="2" charset="-79"/>
            </a:endParaRPr>
          </a:p>
        </p:txBody>
      </p:sp>
      <p:sp>
        <p:nvSpPr>
          <p:cNvPr id="17" name="Заголовок 16">
            <a:extLst>
              <a:ext uri="{FF2B5EF4-FFF2-40B4-BE49-F238E27FC236}">
                <a16:creationId xmlns:a16="http://schemas.microsoft.com/office/drawing/2014/main" id="{6957605F-4238-490E-B238-580F4D59F5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6729" y="347234"/>
            <a:ext cx="10982325" cy="386645"/>
          </a:xfrm>
        </p:spPr>
        <p:txBody>
          <a:bodyPr>
            <a:noAutofit/>
          </a:bodyPr>
          <a:lstStyle/>
          <a:p>
            <a:r>
              <a:rPr lang="ru-RU" sz="2800" dirty="0">
                <a:latin typeface="Arial"/>
                <a:ea typeface="Open Sans Extrabold"/>
                <a:cs typeface="Rubik Bold"/>
              </a:rPr>
              <a:t>Event </a:t>
            </a:r>
            <a:r>
              <a:rPr lang="ru-RU" sz="2800" err="1">
                <a:latin typeface="Arial"/>
                <a:ea typeface="Open Sans Extrabold"/>
                <a:cs typeface="Rubik Bold"/>
              </a:rPr>
              <a:t>storming</a:t>
            </a:r>
            <a:r>
              <a:rPr lang="ru-RU" sz="2800" dirty="0">
                <a:latin typeface="Arial"/>
                <a:ea typeface="Open Sans Extrabold"/>
                <a:cs typeface="Rubik Bold"/>
              </a:rPr>
              <a:t> -&gt; </a:t>
            </a:r>
            <a:r>
              <a:rPr lang="ru-RU" sz="2800" err="1">
                <a:latin typeface="Arial"/>
                <a:ea typeface="Open Sans Extrabold"/>
                <a:cs typeface="Rubik Bold"/>
              </a:rPr>
              <a:t>Archimate</a:t>
            </a:r>
            <a:endParaRPr lang="ru-RU" err="1">
              <a:latin typeface="Arial"/>
              <a:ea typeface="Open Sans Extrabold"/>
            </a:endParaRPr>
          </a:p>
        </p:txBody>
      </p:sp>
      <p:grpSp>
        <p:nvGrpSpPr>
          <p:cNvPr id="9" name="XPERIA10 1" hidden="1">
            <a:extLst>
              <a:ext uri="{FF2B5EF4-FFF2-40B4-BE49-F238E27FC236}">
                <a16:creationId xmlns:a16="http://schemas.microsoft.com/office/drawing/2014/main" id="{49C97740-DE67-40AA-B51B-70364E64E5EE}"/>
              </a:ext>
            </a:extLst>
          </p:cNvPr>
          <p:cNvGrpSpPr/>
          <p:nvPr/>
        </p:nvGrpSpPr>
        <p:grpSpPr>
          <a:xfrm rot="1800000">
            <a:off x="9202832" y="2451920"/>
            <a:ext cx="1935337" cy="4414661"/>
            <a:chOff x="4712012" y="1111955"/>
            <a:chExt cx="1935337" cy="4414661"/>
          </a:xfrm>
        </p:grpSpPr>
        <p:pic>
          <p:nvPicPr>
            <p:cNvPr id="6" name="Рисунок 5" descr="Изображение выглядит как стол&#10;&#10;Автоматически созданное описание">
              <a:extLst>
                <a:ext uri="{FF2B5EF4-FFF2-40B4-BE49-F238E27FC236}">
                  <a16:creationId xmlns:a16="http://schemas.microsoft.com/office/drawing/2014/main" id="{18690F53-D56F-476D-AA49-493C5D83422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12012" y="1111955"/>
              <a:ext cx="1935337" cy="4414661"/>
            </a:xfrm>
            <a:prstGeom prst="rect">
              <a:avLst/>
            </a:prstGeom>
            <a:effectLst>
              <a:outerShdw blurRad="381000" algn="ctr" rotWithShape="0">
                <a:prstClr val="black">
                  <a:alpha val="10000"/>
                </a:prstClr>
              </a:outerShdw>
            </a:effectLst>
          </p:spPr>
        </p:pic>
        <p:sp>
          <p:nvSpPr>
            <p:cNvPr id="8" name="Прямоугольник: скругленные углы 7">
              <a:extLst>
                <a:ext uri="{FF2B5EF4-FFF2-40B4-BE49-F238E27FC236}">
                  <a16:creationId xmlns:a16="http://schemas.microsoft.com/office/drawing/2014/main" id="{E4247352-8CB6-4771-BCF7-2E586338ECCA}"/>
                </a:ext>
              </a:extLst>
            </p:cNvPr>
            <p:cNvSpPr/>
            <p:nvPr/>
          </p:nvSpPr>
          <p:spPr>
            <a:xfrm>
              <a:off x="4814887" y="1466849"/>
              <a:ext cx="1719263" cy="3960019"/>
            </a:xfrm>
            <a:prstGeom prst="roundRect">
              <a:avLst>
                <a:gd name="adj" fmla="val 1988"/>
              </a:avLst>
            </a:prstGeom>
            <a:blipFill>
              <a:blip r:embed="rId4"/>
              <a:stretch>
                <a:fillRect l="-12817" r="-12817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Rubik Light" panose="00000400000000000000" pitchFamily="2" charset="-79"/>
              </a:endParaRPr>
            </a:p>
          </p:txBody>
        </p:sp>
      </p:grpSp>
      <p:grpSp>
        <p:nvGrpSpPr>
          <p:cNvPr id="14" name="XPERIA10 2" hidden="1">
            <a:extLst>
              <a:ext uri="{FF2B5EF4-FFF2-40B4-BE49-F238E27FC236}">
                <a16:creationId xmlns:a16="http://schemas.microsoft.com/office/drawing/2014/main" id="{211D1886-3664-4605-9AF6-7C97AB70823C}"/>
              </a:ext>
            </a:extLst>
          </p:cNvPr>
          <p:cNvGrpSpPr/>
          <p:nvPr/>
        </p:nvGrpSpPr>
        <p:grpSpPr>
          <a:xfrm rot="1800000">
            <a:off x="7754865" y="-121247"/>
            <a:ext cx="1935337" cy="4414661"/>
            <a:chOff x="4712012" y="1111955"/>
            <a:chExt cx="1935337" cy="4414661"/>
          </a:xfrm>
        </p:grpSpPr>
        <p:pic>
          <p:nvPicPr>
            <p:cNvPr id="15" name="Рисунок 14" descr="Изображение выглядит как стол&#10;&#10;Автоматически созданное описание">
              <a:extLst>
                <a:ext uri="{FF2B5EF4-FFF2-40B4-BE49-F238E27FC236}">
                  <a16:creationId xmlns:a16="http://schemas.microsoft.com/office/drawing/2014/main" id="{1BC50749-6846-4510-8307-AADD589C6F9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12012" y="1111955"/>
              <a:ext cx="1935337" cy="4414661"/>
            </a:xfrm>
            <a:prstGeom prst="rect">
              <a:avLst/>
            </a:prstGeom>
            <a:effectLst>
              <a:outerShdw blurRad="381000" algn="ctr" rotWithShape="0">
                <a:prstClr val="black">
                  <a:alpha val="10000"/>
                </a:prstClr>
              </a:outerShdw>
            </a:effectLst>
          </p:spPr>
        </p:pic>
        <p:sp>
          <p:nvSpPr>
            <p:cNvPr id="16" name="Прямоугольник: скругленные углы 15">
              <a:extLst>
                <a:ext uri="{FF2B5EF4-FFF2-40B4-BE49-F238E27FC236}">
                  <a16:creationId xmlns:a16="http://schemas.microsoft.com/office/drawing/2014/main" id="{1E28DCF8-B60A-4278-B231-65814D485524}"/>
                </a:ext>
              </a:extLst>
            </p:cNvPr>
            <p:cNvSpPr/>
            <p:nvPr/>
          </p:nvSpPr>
          <p:spPr>
            <a:xfrm>
              <a:off x="4814887" y="1466849"/>
              <a:ext cx="1719263" cy="3960019"/>
            </a:xfrm>
            <a:prstGeom prst="roundRect">
              <a:avLst>
                <a:gd name="adj" fmla="val 1988"/>
              </a:avLst>
            </a:prstGeom>
            <a:blipFill>
              <a:blip r:embed="rId4"/>
              <a:stretch>
                <a:fillRect l="-12817" r="-12817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Rubik Light" panose="00000400000000000000" pitchFamily="2" charset="-79"/>
              </a:endParaRPr>
            </a:p>
          </p:txBody>
        </p:sp>
      </p:grpSp>
      <p:sp>
        <p:nvSpPr>
          <p:cNvPr id="33" name="Стрелка: пятиугольник 26" hidden="1">
            <a:extLst>
              <a:ext uri="{FF2B5EF4-FFF2-40B4-BE49-F238E27FC236}">
                <a16:creationId xmlns:a16="http://schemas.microsoft.com/office/drawing/2014/main" id="{3F57203E-1C45-4088-A653-70576B743C0A}"/>
              </a:ext>
            </a:extLst>
          </p:cNvPr>
          <p:cNvSpPr/>
          <p:nvPr/>
        </p:nvSpPr>
        <p:spPr bwMode="auto">
          <a:xfrm rot="7200000">
            <a:off x="10701484" y="2211734"/>
            <a:ext cx="1485495" cy="483582"/>
          </a:xfrm>
          <a:prstGeom prst="homePlate">
            <a:avLst>
              <a:gd name="adj" fmla="val 50000"/>
            </a:avLst>
          </a:prstGeom>
          <a:solidFill>
            <a:srgbClr val="0083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ubik Light" panose="00000400000000000000" pitchFamily="2" charset="-79"/>
              <a:ea typeface="+mn-ea"/>
              <a:cs typeface="Rubik Light" panose="00000400000000000000" pitchFamily="2" charset="-79"/>
            </a:endParaRPr>
          </a:p>
        </p:txBody>
      </p:sp>
      <p:sp>
        <p:nvSpPr>
          <p:cNvPr id="63" name="Полилиния: фигура 62" hidden="1">
            <a:extLst>
              <a:ext uri="{FF2B5EF4-FFF2-40B4-BE49-F238E27FC236}">
                <a16:creationId xmlns:a16="http://schemas.microsoft.com/office/drawing/2014/main" id="{E618AB6D-1D4D-484B-9118-712D0815542B}"/>
              </a:ext>
            </a:extLst>
          </p:cNvPr>
          <p:cNvSpPr/>
          <p:nvPr/>
        </p:nvSpPr>
        <p:spPr bwMode="auto">
          <a:xfrm rot="12600000">
            <a:off x="8158609" y="3634964"/>
            <a:ext cx="3056753" cy="483582"/>
          </a:xfrm>
          <a:custGeom>
            <a:avLst/>
            <a:gdLst>
              <a:gd name="connsiteX0" fmla="*/ 2784680 w 3056753"/>
              <a:gd name="connsiteY0" fmla="*/ 483582 h 483582"/>
              <a:gd name="connsiteX1" fmla="*/ 0 w 3056753"/>
              <a:gd name="connsiteY1" fmla="*/ 483582 h 483582"/>
              <a:gd name="connsiteX2" fmla="*/ 0 w 3056753"/>
              <a:gd name="connsiteY2" fmla="*/ 479733 h 483582"/>
              <a:gd name="connsiteX3" fmla="*/ 17633 w 3056753"/>
              <a:gd name="connsiteY3" fmla="*/ 465184 h 483582"/>
              <a:gd name="connsiteX4" fmla="*/ 110165 w 3056753"/>
              <a:gd name="connsiteY4" fmla="*/ 241792 h 483582"/>
              <a:gd name="connsiteX5" fmla="*/ 17633 w 3056753"/>
              <a:gd name="connsiteY5" fmla="*/ 18400 h 483582"/>
              <a:gd name="connsiteX6" fmla="*/ 0 w 3056753"/>
              <a:gd name="connsiteY6" fmla="*/ 3852 h 483582"/>
              <a:gd name="connsiteX7" fmla="*/ 0 w 3056753"/>
              <a:gd name="connsiteY7" fmla="*/ 0 h 483582"/>
              <a:gd name="connsiteX8" fmla="*/ 2784680 w 3056753"/>
              <a:gd name="connsiteY8" fmla="*/ 0 h 483582"/>
              <a:gd name="connsiteX9" fmla="*/ 3056753 w 3056753"/>
              <a:gd name="connsiteY9" fmla="*/ 241791 h 483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56753" h="483582">
                <a:moveTo>
                  <a:pt x="2784680" y="483582"/>
                </a:moveTo>
                <a:lnTo>
                  <a:pt x="0" y="483582"/>
                </a:lnTo>
                <a:lnTo>
                  <a:pt x="0" y="479733"/>
                </a:lnTo>
                <a:lnTo>
                  <a:pt x="17633" y="465184"/>
                </a:lnTo>
                <a:cubicBezTo>
                  <a:pt x="74804" y="408013"/>
                  <a:pt x="110165" y="329032"/>
                  <a:pt x="110165" y="241792"/>
                </a:cubicBezTo>
                <a:cubicBezTo>
                  <a:pt x="110165" y="154552"/>
                  <a:pt x="74804" y="75571"/>
                  <a:pt x="17633" y="18400"/>
                </a:cubicBezTo>
                <a:lnTo>
                  <a:pt x="0" y="3852"/>
                </a:lnTo>
                <a:lnTo>
                  <a:pt x="0" y="0"/>
                </a:lnTo>
                <a:lnTo>
                  <a:pt x="2784680" y="0"/>
                </a:lnTo>
                <a:lnTo>
                  <a:pt x="3056753" y="241791"/>
                </a:lnTo>
                <a:close/>
              </a:path>
            </a:pathLst>
          </a:custGeom>
          <a:solidFill>
            <a:srgbClr val="0083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ubik Light" panose="00000400000000000000" pitchFamily="2" charset="-79"/>
              <a:ea typeface="+mn-ea"/>
              <a:cs typeface="Rubik Light" panose="00000400000000000000" pitchFamily="2" charset="-79"/>
            </a:endParaRPr>
          </a:p>
        </p:txBody>
      </p:sp>
      <p:grpSp>
        <p:nvGrpSpPr>
          <p:cNvPr id="64" name="Группа 63" hidden="1">
            <a:extLst>
              <a:ext uri="{FF2B5EF4-FFF2-40B4-BE49-F238E27FC236}">
                <a16:creationId xmlns:a16="http://schemas.microsoft.com/office/drawing/2014/main" id="{FD91F9BF-128F-478C-89FD-46376865183E}"/>
              </a:ext>
            </a:extLst>
          </p:cNvPr>
          <p:cNvGrpSpPr/>
          <p:nvPr/>
        </p:nvGrpSpPr>
        <p:grpSpPr>
          <a:xfrm>
            <a:off x="8981827" y="3266164"/>
            <a:ext cx="904176" cy="904176"/>
            <a:chOff x="8829427" y="3113764"/>
            <a:chExt cx="904176" cy="904176"/>
          </a:xfrm>
        </p:grpSpPr>
        <p:sp>
          <p:nvSpPr>
            <p:cNvPr id="65" name="Овал 64">
              <a:extLst>
                <a:ext uri="{FF2B5EF4-FFF2-40B4-BE49-F238E27FC236}">
                  <a16:creationId xmlns:a16="http://schemas.microsoft.com/office/drawing/2014/main" id="{83EEE38C-65B9-4CEF-BD5D-FFE1FF582135}"/>
                </a:ext>
              </a:extLst>
            </p:cNvPr>
            <p:cNvSpPr/>
            <p:nvPr/>
          </p:nvSpPr>
          <p:spPr>
            <a:xfrm>
              <a:off x="8829427" y="3113764"/>
              <a:ext cx="904176" cy="904176"/>
            </a:xfrm>
            <a:prstGeom prst="ellipse">
              <a:avLst/>
            </a:prstGeom>
            <a:solidFill>
              <a:schemeClr val="tx1"/>
            </a:solidFill>
            <a:ln w="508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Rubik Light" panose="00000400000000000000" pitchFamily="2" charset="-79"/>
              </a:endParaRPr>
            </a:p>
          </p:txBody>
        </p:sp>
        <p:pic>
          <p:nvPicPr>
            <p:cNvPr id="66" name="Рисунок 65" descr="Изображение выглядит как легкий&#10;&#10;Автоматически созданное описание">
              <a:extLst>
                <a:ext uri="{FF2B5EF4-FFF2-40B4-BE49-F238E27FC236}">
                  <a16:creationId xmlns:a16="http://schemas.microsoft.com/office/drawing/2014/main" id="{5AA64FB2-DBE3-4A47-85F7-0F3B790BEE2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800000">
              <a:off x="9017352" y="3301688"/>
              <a:ext cx="528328" cy="528326"/>
            </a:xfrm>
            <a:prstGeom prst="rect">
              <a:avLst/>
            </a:prstGeom>
          </p:spPr>
        </p:pic>
        <p:cxnSp>
          <p:nvCxnSpPr>
            <p:cNvPr id="67" name="Прямая соединительная линия 66">
              <a:extLst>
                <a:ext uri="{FF2B5EF4-FFF2-40B4-BE49-F238E27FC236}">
                  <a16:creationId xmlns:a16="http://schemas.microsoft.com/office/drawing/2014/main" id="{2C7114BC-AB1F-4A6E-89B6-E990FDD2B40F}"/>
                </a:ext>
              </a:extLst>
            </p:cNvPr>
            <p:cNvCxnSpPr>
              <a:cxnSpLocks/>
            </p:cNvCxnSpPr>
            <p:nvPr/>
          </p:nvCxnSpPr>
          <p:spPr>
            <a:xfrm rot="1800000">
              <a:off x="9055472" y="3174331"/>
              <a:ext cx="452088" cy="783040"/>
            </a:xfrm>
            <a:prstGeom prst="line">
              <a:avLst/>
            </a:prstGeom>
            <a:ln w="635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8" name="Овал 67" hidden="1">
            <a:extLst>
              <a:ext uri="{FF2B5EF4-FFF2-40B4-BE49-F238E27FC236}">
                <a16:creationId xmlns:a16="http://schemas.microsoft.com/office/drawing/2014/main" id="{451EF8D6-842F-48FC-A5C5-FFB4F86E6371}"/>
              </a:ext>
            </a:extLst>
          </p:cNvPr>
          <p:cNvSpPr/>
          <p:nvPr/>
        </p:nvSpPr>
        <p:spPr>
          <a:xfrm rot="1800000">
            <a:off x="11308694" y="3737017"/>
            <a:ext cx="631848" cy="631848"/>
          </a:xfrm>
          <a:prstGeom prst="ellipse">
            <a:avLst/>
          </a:prstGeom>
          <a:noFill/>
          <a:ln w="508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Rubik Light" panose="00000400000000000000" pitchFamily="2" charset="-79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0D7A5358-6A54-47BC-ADEE-7FA373A2A6CC}"/>
              </a:ext>
            </a:extLst>
          </p:cNvPr>
          <p:cNvSpPr/>
          <p:nvPr/>
        </p:nvSpPr>
        <p:spPr>
          <a:xfrm>
            <a:off x="8302" y="1859793"/>
            <a:ext cx="4617334" cy="2937727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647700" lvl="2" indent="-285750">
              <a:lnSpc>
                <a:spcPct val="110000"/>
              </a:lnSpc>
              <a:spcBef>
                <a:spcPts val="1000"/>
              </a:spcBef>
              <a:spcAft>
                <a:spcPts val="1600"/>
              </a:spcAft>
              <a:buClr>
                <a:srgbClr val="5B9BD5">
                  <a:lumMod val="60000"/>
                  <a:lumOff val="40000"/>
                </a:srgbClr>
              </a:buClr>
              <a:buSzPct val="90000"/>
              <a:buFont typeface="Roboto Light" panose="02000000000000000000" pitchFamily="2" charset="0"/>
              <a:buChar char="&gt;"/>
              <a:defRPr/>
            </a:pPr>
            <a:r>
              <a:rPr lang="ru-RU" dirty="0">
                <a:latin typeface="Arial"/>
                <a:ea typeface="+mn-lt"/>
                <a:cs typeface="+mn-lt"/>
              </a:rPr>
              <a:t>Отходим от использования </a:t>
            </a:r>
            <a:r>
              <a:rPr lang="ru-RU" dirty="0" err="1">
                <a:latin typeface="Arial"/>
                <a:ea typeface="+mn-lt"/>
                <a:cs typeface="+mn-lt"/>
              </a:rPr>
              <a:t>Miro</a:t>
            </a:r>
            <a:endParaRPr lang="ru-RU">
              <a:latin typeface="Arial"/>
              <a:ea typeface="+mn-lt"/>
              <a:cs typeface="+mn-lt"/>
            </a:endParaRPr>
          </a:p>
          <a:p>
            <a:pPr marL="647700" lvl="2" indent="-285750">
              <a:lnSpc>
                <a:spcPct val="110000"/>
              </a:lnSpc>
              <a:spcBef>
                <a:spcPts val="1000"/>
              </a:spcBef>
              <a:spcAft>
                <a:spcPts val="1600"/>
              </a:spcAft>
              <a:buClr>
                <a:srgbClr val="9DC3E6"/>
              </a:buClr>
              <a:buSzPct val="90000"/>
              <a:buFont typeface="Roboto Light" panose="02000000000000000000" pitchFamily="2" charset="0"/>
              <a:buChar char="&gt;"/>
              <a:defRPr/>
            </a:pPr>
            <a:r>
              <a:rPr lang="ru-RU" dirty="0">
                <a:latin typeface="Arial"/>
                <a:ea typeface="+mn-lt"/>
                <a:cs typeface="+mn-lt"/>
              </a:rPr>
              <a:t>Есть возможность </a:t>
            </a:r>
            <a:r>
              <a:rPr lang="ru-RU" dirty="0" err="1">
                <a:latin typeface="Arial"/>
                <a:ea typeface="+mn-lt"/>
                <a:cs typeface="+mn-lt"/>
              </a:rPr>
              <a:t>распарсить</a:t>
            </a:r>
            <a:r>
              <a:rPr lang="ru-RU" dirty="0">
                <a:latin typeface="Arial"/>
                <a:ea typeface="+mn-lt"/>
                <a:cs typeface="+mn-lt"/>
              </a:rPr>
              <a:t> диаграмму в код</a:t>
            </a:r>
          </a:p>
          <a:p>
            <a:pPr marL="647700" lvl="2" indent="-285750">
              <a:lnSpc>
                <a:spcPct val="110000"/>
              </a:lnSpc>
              <a:spcBef>
                <a:spcPts val="1000"/>
              </a:spcBef>
              <a:spcAft>
                <a:spcPts val="1600"/>
              </a:spcAft>
              <a:buClr>
                <a:srgbClr val="9DC3E6"/>
              </a:buClr>
              <a:buSzPct val="90000"/>
              <a:buFont typeface="Roboto Light" panose="02000000000000000000" pitchFamily="2" charset="0"/>
              <a:buChar char="&gt;"/>
              <a:defRPr/>
            </a:pPr>
            <a:r>
              <a:rPr lang="ru-RU" dirty="0">
                <a:latin typeface="Arial"/>
                <a:ea typeface="+mn-lt"/>
                <a:cs typeface="+mn-lt"/>
              </a:rPr>
              <a:t>Проще редактировать будущим поколениям</a:t>
            </a:r>
          </a:p>
          <a:p>
            <a:pPr marL="361950" lvl="2">
              <a:lnSpc>
                <a:spcPct val="110000"/>
              </a:lnSpc>
              <a:spcBef>
                <a:spcPts val="1000"/>
              </a:spcBef>
              <a:spcAft>
                <a:spcPts val="1600"/>
              </a:spcAft>
              <a:buClr>
                <a:srgbClr val="9DC3E6"/>
              </a:buClr>
              <a:buSzPct val="90000"/>
              <a:defRPr/>
            </a:pPr>
            <a:endParaRPr lang="ru-RU" sz="2000">
              <a:solidFill>
                <a:prstClr val="black"/>
              </a:solidFill>
              <a:latin typeface="Calibri" panose="020F0502020204030204"/>
              <a:cs typeface="Calibri"/>
            </a:endParaRPr>
          </a:p>
        </p:txBody>
      </p:sp>
      <p:pic>
        <p:nvPicPr>
          <p:cNvPr id="2" name="Рисунок 5">
            <a:extLst>
              <a:ext uri="{FF2B5EF4-FFF2-40B4-BE49-F238E27FC236}">
                <a16:creationId xmlns:a16="http://schemas.microsoft.com/office/drawing/2014/main" id="{11A4E826-92E6-4DDA-B071-0537791E8B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440" y="6101190"/>
            <a:ext cx="1257783" cy="617963"/>
          </a:xfrm>
          <a:prstGeom prst="rect">
            <a:avLst/>
          </a:prstGeom>
        </p:spPr>
      </p:pic>
      <p:pic>
        <p:nvPicPr>
          <p:cNvPr id="3" name="Рисунок 6">
            <a:extLst>
              <a:ext uri="{FF2B5EF4-FFF2-40B4-BE49-F238E27FC236}">
                <a16:creationId xmlns:a16="http://schemas.microsoft.com/office/drawing/2014/main" id="{7E1B9466-BE2D-42B1-A02A-D5BA66F81C8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53426" y="1756246"/>
            <a:ext cx="7646068" cy="230277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1C29679-6921-499A-A064-21A17110D000}"/>
              </a:ext>
            </a:extLst>
          </p:cNvPr>
          <p:cNvSpPr txBox="1"/>
          <p:nvPr/>
        </p:nvSpPr>
        <p:spPr>
          <a:xfrm>
            <a:off x="4303296" y="4584031"/>
            <a:ext cx="771625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hlinkClick r:id="rId8"/>
              </a:rPr>
              <a:t>https://community.opengroup.org/archimate-user-community/home/-/issues/8</a:t>
            </a:r>
            <a:endParaRPr lang="en-US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402895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245EBC08-184F-48E0-AA75-5802A2DB69AA}"/>
              </a:ext>
            </a:extLst>
          </p:cNvPr>
          <p:cNvSpPr txBox="1"/>
          <p:nvPr/>
        </p:nvSpPr>
        <p:spPr>
          <a:xfrm>
            <a:off x="838199" y="1335726"/>
            <a:ext cx="10515599" cy="420624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2400" kern="1200">
                <a:latin typeface="+mn-lt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https://www.opengroup.org/archimate-forum/archimate-overview</a:t>
            </a:r>
            <a:endParaRPr lang="en-US" sz="2400" kern="1200">
              <a:latin typeface="+mn-lt"/>
              <a:cs typeface="Calibri" panose="020F0502020204030204"/>
            </a:endParaRPr>
          </a:p>
        </p:txBody>
      </p:sp>
      <p:sp>
        <p:nvSpPr>
          <p:cNvPr id="18" name="Rectangle 20">
            <a:extLst>
              <a:ext uri="{FF2B5EF4-FFF2-40B4-BE49-F238E27FC236}">
                <a16:creationId xmlns:a16="http://schemas.microsoft.com/office/drawing/2014/main" id="{E396EB87-0C1D-4B57-B65A-A36B05741D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6124" cy="6858000"/>
          </a:xfrm>
          <a:prstGeom prst="rect">
            <a:avLst/>
          </a:prstGeom>
          <a:solidFill>
            <a:srgbClr val="4472C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Рисунок 11">
            <a:extLst>
              <a:ext uri="{FF2B5EF4-FFF2-40B4-BE49-F238E27FC236}">
                <a16:creationId xmlns:a16="http://schemas.microsoft.com/office/drawing/2014/main" id="{523F7F60-038C-4CBF-9C06-B48C59F16F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2059921"/>
            <a:ext cx="10515599" cy="4048506"/>
          </a:xfrm>
          <a:prstGeom prst="rect">
            <a:avLst/>
          </a:prstGeom>
        </p:spPr>
      </p:pic>
      <p:grpSp>
        <p:nvGrpSpPr>
          <p:cNvPr id="9" name="XPERIA10 1" hidden="1">
            <a:extLst>
              <a:ext uri="{FF2B5EF4-FFF2-40B4-BE49-F238E27FC236}">
                <a16:creationId xmlns:a16="http://schemas.microsoft.com/office/drawing/2014/main" id="{49C97740-DE67-40AA-B51B-70364E64E5EE}"/>
              </a:ext>
            </a:extLst>
          </p:cNvPr>
          <p:cNvGrpSpPr/>
          <p:nvPr/>
        </p:nvGrpSpPr>
        <p:grpSpPr>
          <a:xfrm rot="1800000">
            <a:off x="9202832" y="2451920"/>
            <a:ext cx="1935337" cy="4414661"/>
            <a:chOff x="4712012" y="1111955"/>
            <a:chExt cx="1935337" cy="4414661"/>
          </a:xfrm>
        </p:grpSpPr>
        <p:pic>
          <p:nvPicPr>
            <p:cNvPr id="6" name="Рисунок 5" descr="Изображение выглядит как стол&#10;&#10;Автоматически созданное описание">
              <a:extLst>
                <a:ext uri="{FF2B5EF4-FFF2-40B4-BE49-F238E27FC236}">
                  <a16:creationId xmlns:a16="http://schemas.microsoft.com/office/drawing/2014/main" id="{18690F53-D56F-476D-AA49-493C5D83422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12012" y="1111955"/>
              <a:ext cx="1935337" cy="4414661"/>
            </a:xfrm>
            <a:prstGeom prst="rect">
              <a:avLst/>
            </a:prstGeom>
            <a:effectLst>
              <a:outerShdw blurRad="381000" algn="ctr" rotWithShape="0">
                <a:prstClr val="black">
                  <a:alpha val="10000"/>
                </a:prstClr>
              </a:outerShdw>
            </a:effectLst>
          </p:spPr>
        </p:pic>
        <p:sp>
          <p:nvSpPr>
            <p:cNvPr id="8" name="Прямоугольник: скругленные углы 7">
              <a:extLst>
                <a:ext uri="{FF2B5EF4-FFF2-40B4-BE49-F238E27FC236}">
                  <a16:creationId xmlns:a16="http://schemas.microsoft.com/office/drawing/2014/main" id="{E4247352-8CB6-4771-BCF7-2E586338ECCA}"/>
                </a:ext>
              </a:extLst>
            </p:cNvPr>
            <p:cNvSpPr/>
            <p:nvPr/>
          </p:nvSpPr>
          <p:spPr>
            <a:xfrm>
              <a:off x="4814887" y="1466849"/>
              <a:ext cx="1719263" cy="3960019"/>
            </a:xfrm>
            <a:prstGeom prst="roundRect">
              <a:avLst>
                <a:gd name="adj" fmla="val 1988"/>
              </a:avLst>
            </a:prstGeom>
            <a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Rubik Light" panose="00000400000000000000" pitchFamily="2" charset="-79"/>
              </a:endParaRPr>
            </a:p>
          </p:txBody>
        </p:sp>
      </p:grpSp>
      <p:grpSp>
        <p:nvGrpSpPr>
          <p:cNvPr id="14" name="XPERIA10 2" hidden="1">
            <a:extLst>
              <a:ext uri="{FF2B5EF4-FFF2-40B4-BE49-F238E27FC236}">
                <a16:creationId xmlns:a16="http://schemas.microsoft.com/office/drawing/2014/main" id="{211D1886-3664-4605-9AF6-7C97AB70823C}"/>
              </a:ext>
            </a:extLst>
          </p:cNvPr>
          <p:cNvGrpSpPr/>
          <p:nvPr/>
        </p:nvGrpSpPr>
        <p:grpSpPr>
          <a:xfrm rot="1800000">
            <a:off x="7754865" y="-121247"/>
            <a:ext cx="1935337" cy="4414661"/>
            <a:chOff x="4712012" y="1111955"/>
            <a:chExt cx="1935337" cy="4414661"/>
          </a:xfrm>
        </p:grpSpPr>
        <p:pic>
          <p:nvPicPr>
            <p:cNvPr id="15" name="Рисунок 14" descr="Изображение выглядит как стол&#10;&#10;Автоматически созданное описание">
              <a:extLst>
                <a:ext uri="{FF2B5EF4-FFF2-40B4-BE49-F238E27FC236}">
                  <a16:creationId xmlns:a16="http://schemas.microsoft.com/office/drawing/2014/main" id="{1BC50749-6846-4510-8307-AADD589C6F9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12012" y="1111955"/>
              <a:ext cx="1935337" cy="4414661"/>
            </a:xfrm>
            <a:prstGeom prst="rect">
              <a:avLst/>
            </a:prstGeom>
            <a:effectLst>
              <a:outerShdw blurRad="381000" algn="ctr" rotWithShape="0">
                <a:prstClr val="black">
                  <a:alpha val="10000"/>
                </a:prstClr>
              </a:outerShdw>
            </a:effectLst>
          </p:spPr>
        </p:pic>
        <p:sp>
          <p:nvSpPr>
            <p:cNvPr id="16" name="Прямоугольник: скругленные углы 15">
              <a:extLst>
                <a:ext uri="{FF2B5EF4-FFF2-40B4-BE49-F238E27FC236}">
                  <a16:creationId xmlns:a16="http://schemas.microsoft.com/office/drawing/2014/main" id="{1E28DCF8-B60A-4278-B231-65814D485524}"/>
                </a:ext>
              </a:extLst>
            </p:cNvPr>
            <p:cNvSpPr/>
            <p:nvPr/>
          </p:nvSpPr>
          <p:spPr>
            <a:xfrm>
              <a:off x="4814887" y="1466849"/>
              <a:ext cx="1719263" cy="3960019"/>
            </a:xfrm>
            <a:prstGeom prst="roundRect">
              <a:avLst>
                <a:gd name="adj" fmla="val 1988"/>
              </a:avLst>
            </a:prstGeom>
            <a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Rubik Light" panose="00000400000000000000" pitchFamily="2" charset="-79"/>
              </a:endParaRPr>
            </a:p>
          </p:txBody>
        </p:sp>
      </p:grpSp>
      <p:pic>
        <p:nvPicPr>
          <p:cNvPr id="10" name="Рисунок 5">
            <a:extLst>
              <a:ext uri="{FF2B5EF4-FFF2-40B4-BE49-F238E27FC236}">
                <a16:creationId xmlns:a16="http://schemas.microsoft.com/office/drawing/2014/main" id="{5301A8F0-ED22-47CE-AC67-FAA341E62B7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2440" y="6101190"/>
            <a:ext cx="1257783" cy="617963"/>
          </a:xfrm>
          <a:prstGeom prst="rect">
            <a:avLst/>
          </a:prstGeom>
        </p:spPr>
      </p:pic>
      <p:sp>
        <p:nvSpPr>
          <p:cNvPr id="12" name="Заголовок 16">
            <a:extLst>
              <a:ext uri="{FF2B5EF4-FFF2-40B4-BE49-F238E27FC236}">
                <a16:creationId xmlns:a16="http://schemas.microsoft.com/office/drawing/2014/main" id="{25F732C2-20C5-4942-B887-552C41257E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6729" y="347234"/>
            <a:ext cx="10982325" cy="386645"/>
          </a:xfrm>
        </p:spPr>
        <p:txBody>
          <a:bodyPr>
            <a:noAutofit/>
          </a:bodyPr>
          <a:lstStyle/>
          <a:p>
            <a:r>
              <a:rPr lang="ru-RU" sz="2800" dirty="0">
                <a:solidFill>
                  <a:schemeClr val="accent5">
                    <a:lumMod val="50000"/>
                  </a:schemeClr>
                </a:solidFill>
                <a:latin typeface="Arial"/>
                <a:ea typeface="Open Sans Extrabold"/>
                <a:cs typeface="Rubik Bold"/>
              </a:rPr>
              <a:t>Диаграммы событий</a:t>
            </a:r>
            <a:endParaRPr lang="ru-RU" dirty="0">
              <a:solidFill>
                <a:schemeClr val="accent5">
                  <a:lumMod val="50000"/>
                </a:schemeClr>
              </a:solidFill>
              <a:latin typeface="Arial"/>
              <a:ea typeface="Open Sans Extrabold"/>
            </a:endParaRPr>
          </a:p>
        </p:txBody>
      </p:sp>
    </p:spTree>
    <p:extLst>
      <p:ext uri="{BB962C8B-B14F-4D97-AF65-F5344CB8AC3E}">
        <p14:creationId xmlns:p14="http://schemas.microsoft.com/office/powerpoint/2010/main" val="14036672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Объект 17">
            <a:extLst>
              <a:ext uri="{FF2B5EF4-FFF2-40B4-BE49-F238E27FC236}">
                <a16:creationId xmlns:a16="http://schemas.microsoft.com/office/drawing/2014/main" id="{AA903477-4C86-4A04-9EA5-4C8652E652C8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312760" y="1342523"/>
            <a:ext cx="6871022" cy="3132205"/>
          </a:xfrm>
        </p:spPr>
        <p:txBody>
          <a:bodyPr lIns="0" tIns="0" rIns="0" bIns="0" anchor="ctr" anchorCtr="0">
            <a:noAutofit/>
          </a:bodyPr>
          <a:lstStyle/>
          <a:p>
            <a:pPr marL="180975" indent="-180975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83CD"/>
              </a:buClr>
              <a:buSzPct val="85000"/>
              <a:buFont typeface="Rubik Light" panose="00000400000000000000" pitchFamily="2" charset="-79"/>
              <a:buChar char="›"/>
            </a:pPr>
            <a:endParaRPr lang="ru-RU" sz="2000">
              <a:latin typeface="Calibri"/>
              <a:ea typeface="Open Sans Light" panose="020B0306030504020204" pitchFamily="34" charset="0"/>
              <a:cs typeface="Rubik Light" panose="00000400000000000000" pitchFamily="2" charset="-79"/>
            </a:endParaRPr>
          </a:p>
          <a:p>
            <a:pPr marL="180975" indent="-180975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83CD"/>
              </a:buClr>
              <a:buSzPct val="85000"/>
              <a:buFont typeface="Rubik Light" panose="00000400000000000000" pitchFamily="2" charset="-79"/>
              <a:buChar char="›"/>
            </a:pPr>
            <a:endParaRPr lang="ru-RU" sz="1400">
              <a:latin typeface="Rubik Light" panose="00000400000000000000" pitchFamily="2" charset="-79"/>
              <a:ea typeface="Open Sans Light" panose="020B0306030504020204" pitchFamily="34" charset="0"/>
              <a:cs typeface="Rubik Light" panose="00000400000000000000" pitchFamily="2" charset="-79"/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83CD"/>
              </a:buClr>
              <a:buSzPct val="85000"/>
              <a:buNone/>
            </a:pPr>
            <a:endParaRPr lang="ru-RU" sz="1400">
              <a:latin typeface="Rubik Light" panose="00000400000000000000" pitchFamily="2" charset="-79"/>
              <a:ea typeface="Open Sans Light" panose="020B0306030504020204" pitchFamily="34" charset="0"/>
              <a:cs typeface="Rubik Light" panose="00000400000000000000" pitchFamily="2" charset="-79"/>
            </a:endParaRPr>
          </a:p>
        </p:txBody>
      </p:sp>
      <p:sp>
        <p:nvSpPr>
          <p:cNvPr id="17" name="Заголовок 16">
            <a:extLst>
              <a:ext uri="{FF2B5EF4-FFF2-40B4-BE49-F238E27FC236}">
                <a16:creationId xmlns:a16="http://schemas.microsoft.com/office/drawing/2014/main" id="{6957605F-4238-490E-B238-580F4D59F5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6729" y="347234"/>
            <a:ext cx="10982325" cy="386645"/>
          </a:xfrm>
        </p:spPr>
        <p:txBody>
          <a:bodyPr>
            <a:noAutofit/>
          </a:bodyPr>
          <a:lstStyle/>
          <a:p>
            <a:r>
              <a:rPr lang="ru-RU" sz="2800" dirty="0">
                <a:latin typeface="Arial"/>
                <a:ea typeface="Open Sans Extrabold"/>
                <a:cs typeface="Rubik Bold"/>
              </a:rPr>
              <a:t>Диаграммы событий</a:t>
            </a:r>
            <a:endParaRPr lang="ru-RU" dirty="0">
              <a:latin typeface="Arial"/>
              <a:ea typeface="Open Sans Extrabold"/>
            </a:endParaRPr>
          </a:p>
        </p:txBody>
      </p:sp>
      <p:grpSp>
        <p:nvGrpSpPr>
          <p:cNvPr id="9" name="XPERIA10 1" hidden="1">
            <a:extLst>
              <a:ext uri="{FF2B5EF4-FFF2-40B4-BE49-F238E27FC236}">
                <a16:creationId xmlns:a16="http://schemas.microsoft.com/office/drawing/2014/main" id="{49C97740-DE67-40AA-B51B-70364E64E5EE}"/>
              </a:ext>
            </a:extLst>
          </p:cNvPr>
          <p:cNvGrpSpPr/>
          <p:nvPr/>
        </p:nvGrpSpPr>
        <p:grpSpPr>
          <a:xfrm rot="1800000">
            <a:off x="9202832" y="2451920"/>
            <a:ext cx="1935337" cy="4414661"/>
            <a:chOff x="4712012" y="1111955"/>
            <a:chExt cx="1935337" cy="4414661"/>
          </a:xfrm>
        </p:grpSpPr>
        <p:pic>
          <p:nvPicPr>
            <p:cNvPr id="6" name="Рисунок 5" descr="Изображение выглядит как стол&#10;&#10;Автоматически созданное описание">
              <a:extLst>
                <a:ext uri="{FF2B5EF4-FFF2-40B4-BE49-F238E27FC236}">
                  <a16:creationId xmlns:a16="http://schemas.microsoft.com/office/drawing/2014/main" id="{18690F53-D56F-476D-AA49-493C5D83422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12012" y="1111955"/>
              <a:ext cx="1935337" cy="4414661"/>
            </a:xfrm>
            <a:prstGeom prst="rect">
              <a:avLst/>
            </a:prstGeom>
            <a:effectLst>
              <a:outerShdw blurRad="381000" algn="ctr" rotWithShape="0">
                <a:prstClr val="black">
                  <a:alpha val="10000"/>
                </a:prstClr>
              </a:outerShdw>
            </a:effectLst>
          </p:spPr>
        </p:pic>
        <p:sp>
          <p:nvSpPr>
            <p:cNvPr id="8" name="Прямоугольник: скругленные углы 7">
              <a:extLst>
                <a:ext uri="{FF2B5EF4-FFF2-40B4-BE49-F238E27FC236}">
                  <a16:creationId xmlns:a16="http://schemas.microsoft.com/office/drawing/2014/main" id="{E4247352-8CB6-4771-BCF7-2E586338ECCA}"/>
                </a:ext>
              </a:extLst>
            </p:cNvPr>
            <p:cNvSpPr/>
            <p:nvPr/>
          </p:nvSpPr>
          <p:spPr>
            <a:xfrm>
              <a:off x="4814887" y="1466849"/>
              <a:ext cx="1719263" cy="3960019"/>
            </a:xfrm>
            <a:prstGeom prst="roundRect">
              <a:avLst>
                <a:gd name="adj" fmla="val 1988"/>
              </a:avLst>
            </a:prstGeom>
            <a:blipFill>
              <a:blip r:embed="rId4"/>
              <a:stretch>
                <a:fillRect l="-12817" r="-12817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Rubik Light" panose="00000400000000000000" pitchFamily="2" charset="-79"/>
              </a:endParaRPr>
            </a:p>
          </p:txBody>
        </p:sp>
      </p:grpSp>
      <p:grpSp>
        <p:nvGrpSpPr>
          <p:cNvPr id="14" name="XPERIA10 2" hidden="1">
            <a:extLst>
              <a:ext uri="{FF2B5EF4-FFF2-40B4-BE49-F238E27FC236}">
                <a16:creationId xmlns:a16="http://schemas.microsoft.com/office/drawing/2014/main" id="{211D1886-3664-4605-9AF6-7C97AB70823C}"/>
              </a:ext>
            </a:extLst>
          </p:cNvPr>
          <p:cNvGrpSpPr/>
          <p:nvPr/>
        </p:nvGrpSpPr>
        <p:grpSpPr>
          <a:xfrm rot="1800000">
            <a:off x="7754865" y="-121247"/>
            <a:ext cx="1935337" cy="4414661"/>
            <a:chOff x="4712012" y="1111955"/>
            <a:chExt cx="1935337" cy="4414661"/>
          </a:xfrm>
        </p:grpSpPr>
        <p:pic>
          <p:nvPicPr>
            <p:cNvPr id="15" name="Рисунок 14" descr="Изображение выглядит как стол&#10;&#10;Автоматически созданное описание">
              <a:extLst>
                <a:ext uri="{FF2B5EF4-FFF2-40B4-BE49-F238E27FC236}">
                  <a16:creationId xmlns:a16="http://schemas.microsoft.com/office/drawing/2014/main" id="{1BC50749-6846-4510-8307-AADD589C6F9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12012" y="1111955"/>
              <a:ext cx="1935337" cy="4414661"/>
            </a:xfrm>
            <a:prstGeom prst="rect">
              <a:avLst/>
            </a:prstGeom>
            <a:effectLst>
              <a:outerShdw blurRad="381000" algn="ctr" rotWithShape="0">
                <a:prstClr val="black">
                  <a:alpha val="10000"/>
                </a:prstClr>
              </a:outerShdw>
            </a:effectLst>
          </p:spPr>
        </p:pic>
        <p:sp>
          <p:nvSpPr>
            <p:cNvPr id="16" name="Прямоугольник: скругленные углы 15">
              <a:extLst>
                <a:ext uri="{FF2B5EF4-FFF2-40B4-BE49-F238E27FC236}">
                  <a16:creationId xmlns:a16="http://schemas.microsoft.com/office/drawing/2014/main" id="{1E28DCF8-B60A-4278-B231-65814D485524}"/>
                </a:ext>
              </a:extLst>
            </p:cNvPr>
            <p:cNvSpPr/>
            <p:nvPr/>
          </p:nvSpPr>
          <p:spPr>
            <a:xfrm>
              <a:off x="4814887" y="1466849"/>
              <a:ext cx="1719263" cy="3960019"/>
            </a:xfrm>
            <a:prstGeom prst="roundRect">
              <a:avLst>
                <a:gd name="adj" fmla="val 1988"/>
              </a:avLst>
            </a:prstGeom>
            <a:blipFill>
              <a:blip r:embed="rId4"/>
              <a:stretch>
                <a:fillRect l="-12817" r="-12817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Rubik Light" panose="00000400000000000000" pitchFamily="2" charset="-79"/>
              </a:endParaRPr>
            </a:p>
          </p:txBody>
        </p:sp>
      </p:grpSp>
      <p:sp>
        <p:nvSpPr>
          <p:cNvPr id="33" name="Стрелка: пятиугольник 26" hidden="1">
            <a:extLst>
              <a:ext uri="{FF2B5EF4-FFF2-40B4-BE49-F238E27FC236}">
                <a16:creationId xmlns:a16="http://schemas.microsoft.com/office/drawing/2014/main" id="{3F57203E-1C45-4088-A653-70576B743C0A}"/>
              </a:ext>
            </a:extLst>
          </p:cNvPr>
          <p:cNvSpPr/>
          <p:nvPr/>
        </p:nvSpPr>
        <p:spPr bwMode="auto">
          <a:xfrm rot="7200000">
            <a:off x="10701484" y="2211734"/>
            <a:ext cx="1485495" cy="483582"/>
          </a:xfrm>
          <a:prstGeom prst="homePlate">
            <a:avLst>
              <a:gd name="adj" fmla="val 50000"/>
            </a:avLst>
          </a:prstGeom>
          <a:solidFill>
            <a:srgbClr val="0083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ubik Light" panose="00000400000000000000" pitchFamily="2" charset="-79"/>
              <a:ea typeface="+mn-ea"/>
              <a:cs typeface="Rubik Light" panose="00000400000000000000" pitchFamily="2" charset="-79"/>
            </a:endParaRPr>
          </a:p>
        </p:txBody>
      </p:sp>
      <p:sp>
        <p:nvSpPr>
          <p:cNvPr id="63" name="Полилиния: фигура 62" hidden="1">
            <a:extLst>
              <a:ext uri="{FF2B5EF4-FFF2-40B4-BE49-F238E27FC236}">
                <a16:creationId xmlns:a16="http://schemas.microsoft.com/office/drawing/2014/main" id="{E618AB6D-1D4D-484B-9118-712D0815542B}"/>
              </a:ext>
            </a:extLst>
          </p:cNvPr>
          <p:cNvSpPr/>
          <p:nvPr/>
        </p:nvSpPr>
        <p:spPr bwMode="auto">
          <a:xfrm rot="12600000">
            <a:off x="8158609" y="3634964"/>
            <a:ext cx="3056753" cy="483582"/>
          </a:xfrm>
          <a:custGeom>
            <a:avLst/>
            <a:gdLst>
              <a:gd name="connsiteX0" fmla="*/ 2784680 w 3056753"/>
              <a:gd name="connsiteY0" fmla="*/ 483582 h 483582"/>
              <a:gd name="connsiteX1" fmla="*/ 0 w 3056753"/>
              <a:gd name="connsiteY1" fmla="*/ 483582 h 483582"/>
              <a:gd name="connsiteX2" fmla="*/ 0 w 3056753"/>
              <a:gd name="connsiteY2" fmla="*/ 479733 h 483582"/>
              <a:gd name="connsiteX3" fmla="*/ 17633 w 3056753"/>
              <a:gd name="connsiteY3" fmla="*/ 465184 h 483582"/>
              <a:gd name="connsiteX4" fmla="*/ 110165 w 3056753"/>
              <a:gd name="connsiteY4" fmla="*/ 241792 h 483582"/>
              <a:gd name="connsiteX5" fmla="*/ 17633 w 3056753"/>
              <a:gd name="connsiteY5" fmla="*/ 18400 h 483582"/>
              <a:gd name="connsiteX6" fmla="*/ 0 w 3056753"/>
              <a:gd name="connsiteY6" fmla="*/ 3852 h 483582"/>
              <a:gd name="connsiteX7" fmla="*/ 0 w 3056753"/>
              <a:gd name="connsiteY7" fmla="*/ 0 h 483582"/>
              <a:gd name="connsiteX8" fmla="*/ 2784680 w 3056753"/>
              <a:gd name="connsiteY8" fmla="*/ 0 h 483582"/>
              <a:gd name="connsiteX9" fmla="*/ 3056753 w 3056753"/>
              <a:gd name="connsiteY9" fmla="*/ 241791 h 483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56753" h="483582">
                <a:moveTo>
                  <a:pt x="2784680" y="483582"/>
                </a:moveTo>
                <a:lnTo>
                  <a:pt x="0" y="483582"/>
                </a:lnTo>
                <a:lnTo>
                  <a:pt x="0" y="479733"/>
                </a:lnTo>
                <a:lnTo>
                  <a:pt x="17633" y="465184"/>
                </a:lnTo>
                <a:cubicBezTo>
                  <a:pt x="74804" y="408013"/>
                  <a:pt x="110165" y="329032"/>
                  <a:pt x="110165" y="241792"/>
                </a:cubicBezTo>
                <a:cubicBezTo>
                  <a:pt x="110165" y="154552"/>
                  <a:pt x="74804" y="75571"/>
                  <a:pt x="17633" y="18400"/>
                </a:cubicBezTo>
                <a:lnTo>
                  <a:pt x="0" y="3852"/>
                </a:lnTo>
                <a:lnTo>
                  <a:pt x="0" y="0"/>
                </a:lnTo>
                <a:lnTo>
                  <a:pt x="2784680" y="0"/>
                </a:lnTo>
                <a:lnTo>
                  <a:pt x="3056753" y="241791"/>
                </a:lnTo>
                <a:close/>
              </a:path>
            </a:pathLst>
          </a:custGeom>
          <a:solidFill>
            <a:srgbClr val="0083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ubik Light" panose="00000400000000000000" pitchFamily="2" charset="-79"/>
              <a:ea typeface="+mn-ea"/>
              <a:cs typeface="Rubik Light" panose="00000400000000000000" pitchFamily="2" charset="-79"/>
            </a:endParaRPr>
          </a:p>
        </p:txBody>
      </p:sp>
      <p:grpSp>
        <p:nvGrpSpPr>
          <p:cNvPr id="64" name="Группа 63" hidden="1">
            <a:extLst>
              <a:ext uri="{FF2B5EF4-FFF2-40B4-BE49-F238E27FC236}">
                <a16:creationId xmlns:a16="http://schemas.microsoft.com/office/drawing/2014/main" id="{FD91F9BF-128F-478C-89FD-46376865183E}"/>
              </a:ext>
            </a:extLst>
          </p:cNvPr>
          <p:cNvGrpSpPr/>
          <p:nvPr/>
        </p:nvGrpSpPr>
        <p:grpSpPr>
          <a:xfrm>
            <a:off x="8981827" y="3266164"/>
            <a:ext cx="904176" cy="904176"/>
            <a:chOff x="8829427" y="3113764"/>
            <a:chExt cx="904176" cy="904176"/>
          </a:xfrm>
        </p:grpSpPr>
        <p:sp>
          <p:nvSpPr>
            <p:cNvPr id="65" name="Овал 64">
              <a:extLst>
                <a:ext uri="{FF2B5EF4-FFF2-40B4-BE49-F238E27FC236}">
                  <a16:creationId xmlns:a16="http://schemas.microsoft.com/office/drawing/2014/main" id="{83EEE38C-65B9-4CEF-BD5D-FFE1FF582135}"/>
                </a:ext>
              </a:extLst>
            </p:cNvPr>
            <p:cNvSpPr/>
            <p:nvPr/>
          </p:nvSpPr>
          <p:spPr>
            <a:xfrm>
              <a:off x="8829427" y="3113764"/>
              <a:ext cx="904176" cy="904176"/>
            </a:xfrm>
            <a:prstGeom prst="ellipse">
              <a:avLst/>
            </a:prstGeom>
            <a:solidFill>
              <a:schemeClr val="tx1"/>
            </a:solidFill>
            <a:ln w="508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Rubik Light" panose="00000400000000000000" pitchFamily="2" charset="-79"/>
              </a:endParaRPr>
            </a:p>
          </p:txBody>
        </p:sp>
        <p:pic>
          <p:nvPicPr>
            <p:cNvPr id="66" name="Рисунок 65" descr="Изображение выглядит как легкий&#10;&#10;Автоматически созданное описание">
              <a:extLst>
                <a:ext uri="{FF2B5EF4-FFF2-40B4-BE49-F238E27FC236}">
                  <a16:creationId xmlns:a16="http://schemas.microsoft.com/office/drawing/2014/main" id="{5AA64FB2-DBE3-4A47-85F7-0F3B790BEE2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800000">
              <a:off x="9017352" y="3301688"/>
              <a:ext cx="528328" cy="528326"/>
            </a:xfrm>
            <a:prstGeom prst="rect">
              <a:avLst/>
            </a:prstGeom>
          </p:spPr>
        </p:pic>
        <p:cxnSp>
          <p:nvCxnSpPr>
            <p:cNvPr id="67" name="Прямая соединительная линия 66">
              <a:extLst>
                <a:ext uri="{FF2B5EF4-FFF2-40B4-BE49-F238E27FC236}">
                  <a16:creationId xmlns:a16="http://schemas.microsoft.com/office/drawing/2014/main" id="{2C7114BC-AB1F-4A6E-89B6-E990FDD2B40F}"/>
                </a:ext>
              </a:extLst>
            </p:cNvPr>
            <p:cNvCxnSpPr>
              <a:cxnSpLocks/>
            </p:cNvCxnSpPr>
            <p:nvPr/>
          </p:nvCxnSpPr>
          <p:spPr>
            <a:xfrm rot="1800000">
              <a:off x="9055472" y="3174331"/>
              <a:ext cx="452088" cy="783040"/>
            </a:xfrm>
            <a:prstGeom prst="line">
              <a:avLst/>
            </a:prstGeom>
            <a:ln w="635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8" name="Овал 67" hidden="1">
            <a:extLst>
              <a:ext uri="{FF2B5EF4-FFF2-40B4-BE49-F238E27FC236}">
                <a16:creationId xmlns:a16="http://schemas.microsoft.com/office/drawing/2014/main" id="{451EF8D6-842F-48FC-A5C5-FFB4F86E6371}"/>
              </a:ext>
            </a:extLst>
          </p:cNvPr>
          <p:cNvSpPr/>
          <p:nvPr/>
        </p:nvSpPr>
        <p:spPr>
          <a:xfrm rot="1800000">
            <a:off x="11308694" y="3737017"/>
            <a:ext cx="631848" cy="631848"/>
          </a:xfrm>
          <a:prstGeom prst="ellipse">
            <a:avLst/>
          </a:prstGeom>
          <a:noFill/>
          <a:ln w="508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Rubik Light" panose="00000400000000000000" pitchFamily="2" charset="-79"/>
            </a:endParaRPr>
          </a:p>
        </p:txBody>
      </p:sp>
      <p:pic>
        <p:nvPicPr>
          <p:cNvPr id="2" name="Рисунок 5">
            <a:extLst>
              <a:ext uri="{FF2B5EF4-FFF2-40B4-BE49-F238E27FC236}">
                <a16:creationId xmlns:a16="http://schemas.microsoft.com/office/drawing/2014/main" id="{11A4E826-92E6-4DDA-B071-0537791E8B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440" y="6101190"/>
            <a:ext cx="1257783" cy="617963"/>
          </a:xfrm>
          <a:prstGeom prst="rect">
            <a:avLst/>
          </a:prstGeom>
        </p:spPr>
      </p:pic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331996D5-634A-433D-B19A-F3599F5A1EA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4794" y="782551"/>
            <a:ext cx="10202778" cy="5282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4310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3">
            <a:extLst>
              <a:ext uri="{FF2B5EF4-FFF2-40B4-BE49-F238E27FC236}">
                <a16:creationId xmlns:a16="http://schemas.microsoft.com/office/drawing/2014/main" id="{BD0CA90A-A040-4A52-83B6-72BEF9E4CD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65655" y="1783959"/>
            <a:ext cx="3586265" cy="232544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200" dirty="0" err="1">
                <a:solidFill>
                  <a:schemeClr val="tx1"/>
                </a:solidFill>
                <a:latin typeface="Arial"/>
                <a:ea typeface="+mj-ea"/>
                <a:cs typeface="Calibri Light"/>
              </a:rPr>
              <a:t>Задача</a:t>
            </a:r>
            <a:r>
              <a:rPr lang="en-US" sz="4200" dirty="0">
                <a:solidFill>
                  <a:schemeClr val="tx1"/>
                </a:solidFill>
                <a:latin typeface="Arial"/>
                <a:ea typeface="+mj-ea"/>
                <a:cs typeface="Calibri Light"/>
              </a:rPr>
              <a:t> </a:t>
            </a:r>
            <a:r>
              <a:rPr lang="en-US" sz="4200" dirty="0" err="1">
                <a:solidFill>
                  <a:schemeClr val="tx1"/>
                </a:solidFill>
                <a:latin typeface="Arial"/>
                <a:ea typeface="+mj-ea"/>
                <a:cs typeface="Calibri Light"/>
              </a:rPr>
              <a:t>выполнена</a:t>
            </a:r>
            <a:r>
              <a:rPr lang="en-US" sz="4200" dirty="0">
                <a:solidFill>
                  <a:schemeClr val="tx1"/>
                </a:solidFill>
                <a:latin typeface="Arial"/>
                <a:ea typeface="+mj-ea"/>
                <a:cs typeface="Calibri Light"/>
              </a:rPr>
              <a:t>:)</a:t>
            </a:r>
          </a:p>
        </p:txBody>
      </p:sp>
      <p:sp>
        <p:nvSpPr>
          <p:cNvPr id="41" name="Freeform: Shape 43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" name="Рисунок 2" descr="Изображение выглядит как текст, знак&#10;&#10;Автоматически созданное описание">
            <a:extLst>
              <a:ext uri="{FF2B5EF4-FFF2-40B4-BE49-F238E27FC236}">
                <a16:creationId xmlns:a16="http://schemas.microsoft.com/office/drawing/2014/main" id="{F882CED5-E84A-47D9-AE15-A0EFB1D389A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" b="6086"/>
          <a:stretch/>
        </p:blipFill>
        <p:spPr>
          <a:xfrm>
            <a:off x="110290" y="30089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4" name="Рисунок 5">
            <a:extLst>
              <a:ext uri="{FF2B5EF4-FFF2-40B4-BE49-F238E27FC236}">
                <a16:creationId xmlns:a16="http://schemas.microsoft.com/office/drawing/2014/main" id="{CC84F51F-1460-42F2-BBF3-C135D745B9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7123" y="6101190"/>
            <a:ext cx="1257783" cy="617963"/>
          </a:xfrm>
          <a:prstGeom prst="rect">
            <a:avLst/>
          </a:prstGeom>
        </p:spPr>
      </p:pic>
      <p:pic>
        <p:nvPicPr>
          <p:cNvPr id="6" name="Рисунок 6">
            <a:extLst>
              <a:ext uri="{FF2B5EF4-FFF2-40B4-BE49-F238E27FC236}">
                <a16:creationId xmlns:a16="http://schemas.microsoft.com/office/drawing/2014/main" id="{44B14877-94B6-4EC7-B9B3-2BC86D7465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4683" y="33867"/>
            <a:ext cx="1886863" cy="1482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95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3">
            <a:extLst>
              <a:ext uri="{FF2B5EF4-FFF2-40B4-BE49-F238E27FC236}">
                <a16:creationId xmlns:a16="http://schemas.microsoft.com/office/drawing/2014/main" id="{BD0CA90A-A040-4A52-83B6-72BEF9E4CD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3" y="1445494"/>
            <a:ext cx="3616856" cy="437657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800" kern="1200" dirty="0" err="1">
                <a:solidFill>
                  <a:schemeClr val="tx1"/>
                </a:solidFill>
                <a:latin typeface="Arial"/>
                <a:ea typeface="+mj-ea"/>
                <a:cs typeface="Arial"/>
              </a:rPr>
              <a:t>Чем</a:t>
            </a:r>
            <a:r>
              <a:rPr lang="en-US" sz="4800" kern="1200" dirty="0">
                <a:solidFill>
                  <a:schemeClr val="tx1"/>
                </a:solidFill>
                <a:latin typeface="Arial"/>
                <a:ea typeface="+mj-ea"/>
                <a:cs typeface="Arial"/>
              </a:rPr>
              <a:t> </a:t>
            </a:r>
            <a:r>
              <a:rPr lang="en-US" sz="4800" kern="1200" dirty="0" err="1">
                <a:solidFill>
                  <a:schemeClr val="tx1"/>
                </a:solidFill>
                <a:latin typeface="Arial"/>
                <a:ea typeface="+mj-ea"/>
                <a:cs typeface="Arial"/>
              </a:rPr>
              <a:t>это</a:t>
            </a:r>
            <a:r>
              <a:rPr lang="en-US" sz="4800" kern="1200" dirty="0">
                <a:solidFill>
                  <a:schemeClr val="tx1"/>
                </a:solidFill>
                <a:latin typeface="Arial"/>
                <a:ea typeface="+mj-ea"/>
                <a:cs typeface="Arial"/>
              </a:rPr>
              <a:t> </a:t>
            </a:r>
            <a:r>
              <a:rPr lang="en-US" sz="4800" kern="1200" dirty="0" err="1">
                <a:solidFill>
                  <a:schemeClr val="tx1"/>
                </a:solidFill>
                <a:latin typeface="Arial"/>
                <a:ea typeface="+mj-ea"/>
                <a:cs typeface="Arial"/>
              </a:rPr>
              <a:t>помогло</a:t>
            </a:r>
            <a:r>
              <a:rPr lang="en-US" sz="4800" kern="1200" dirty="0">
                <a:solidFill>
                  <a:schemeClr val="tx1"/>
                </a:solidFill>
                <a:latin typeface="Arial"/>
                <a:ea typeface="+mj-ea"/>
                <a:cs typeface="Arial"/>
              </a:rPr>
              <a:t> </a:t>
            </a:r>
            <a:r>
              <a:rPr lang="en-US" sz="4800" kern="1200" dirty="0" err="1">
                <a:solidFill>
                  <a:schemeClr val="tx1"/>
                </a:solidFill>
                <a:latin typeface="Arial"/>
                <a:ea typeface="+mj-ea"/>
                <a:cs typeface="Arial"/>
              </a:rPr>
              <a:t>мне</a:t>
            </a:r>
            <a:r>
              <a:rPr lang="en-US" sz="4800" kern="1200" dirty="0">
                <a:solidFill>
                  <a:schemeClr val="tx1"/>
                </a:solidFill>
                <a:latin typeface="Arial"/>
                <a:ea typeface="+mj-ea"/>
                <a:cs typeface="Arial"/>
              </a:rPr>
              <a:t>?</a:t>
            </a:r>
          </a:p>
        </p:txBody>
      </p:sp>
      <p:sp>
        <p:nvSpPr>
          <p:cNvPr id="47" name="Freeform: Shape 49">
            <a:extLst>
              <a:ext uri="{FF2B5EF4-FFF2-40B4-BE49-F238E27FC236}">
                <a16:creationId xmlns:a16="http://schemas.microsoft.com/office/drawing/2014/main" id="{DFF2AC85-FAA0-4844-813F-83C04D7382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7636" y="0"/>
            <a:ext cx="7281316" cy="6858000"/>
          </a:xfrm>
          <a:custGeom>
            <a:avLst/>
            <a:gdLst>
              <a:gd name="connsiteX0" fmla="*/ 361354 w 7281316"/>
              <a:gd name="connsiteY0" fmla="*/ 0 h 6858000"/>
              <a:gd name="connsiteX1" fmla="*/ 7281316 w 7281316"/>
              <a:gd name="connsiteY1" fmla="*/ 0 h 6858000"/>
              <a:gd name="connsiteX2" fmla="*/ 7281316 w 7281316"/>
              <a:gd name="connsiteY2" fmla="*/ 6858000 h 6858000"/>
              <a:gd name="connsiteX3" fmla="*/ 696735 w 7281316"/>
              <a:gd name="connsiteY3" fmla="*/ 6858000 h 6858000"/>
              <a:gd name="connsiteX4" fmla="*/ 690849 w 7281316"/>
              <a:gd name="connsiteY4" fmla="*/ 6842426 h 6858000"/>
              <a:gd name="connsiteX5" fmla="*/ 335637 w 7281316"/>
              <a:gd name="connsiteY5" fmla="*/ 94722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281316" h="6858000">
                <a:moveTo>
                  <a:pt x="361354" y="0"/>
                </a:moveTo>
                <a:lnTo>
                  <a:pt x="7281316" y="0"/>
                </a:lnTo>
                <a:lnTo>
                  <a:pt x="7281316" y="6858000"/>
                </a:lnTo>
                <a:lnTo>
                  <a:pt x="696735" y="6858000"/>
                </a:lnTo>
                <a:lnTo>
                  <a:pt x="690849" y="6842426"/>
                </a:lnTo>
                <a:cubicBezTo>
                  <a:pt x="-65870" y="4704140"/>
                  <a:pt x="-226206" y="2374054"/>
                  <a:pt x="335637" y="94722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Freeform: Shape 51">
            <a:extLst>
              <a:ext uri="{FF2B5EF4-FFF2-40B4-BE49-F238E27FC236}">
                <a16:creationId xmlns:a16="http://schemas.microsoft.com/office/drawing/2014/main" id="{89CC0F1E-BAA2-47B1-8F83-7ECB9FD9E0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89558" y="0"/>
            <a:ext cx="6999394" cy="6858000"/>
          </a:xfrm>
          <a:custGeom>
            <a:avLst/>
            <a:gdLst>
              <a:gd name="connsiteX0" fmla="*/ 6999394 w 6999394"/>
              <a:gd name="connsiteY0" fmla="*/ 0 h 6858000"/>
              <a:gd name="connsiteX1" fmla="*/ 6999394 w 6999394"/>
              <a:gd name="connsiteY1" fmla="*/ 6858000 h 6858000"/>
              <a:gd name="connsiteX2" fmla="*/ 717029 w 6999394"/>
              <a:gd name="connsiteY2" fmla="*/ 6858000 h 6858000"/>
              <a:gd name="connsiteX3" fmla="*/ 623642 w 6999394"/>
              <a:gd name="connsiteY3" fmla="*/ 6599363 h 6858000"/>
              <a:gd name="connsiteX4" fmla="*/ 319533 w 6999394"/>
              <a:gd name="connsiteY4" fmla="*/ 193787 h 6858000"/>
              <a:gd name="connsiteX5" fmla="*/ 371685 w 6999394"/>
              <a:gd name="connsiteY5" fmla="*/ 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999394" h="6858000">
                <a:moveTo>
                  <a:pt x="6999394" y="0"/>
                </a:moveTo>
                <a:lnTo>
                  <a:pt x="6999394" y="6858000"/>
                </a:lnTo>
                <a:lnTo>
                  <a:pt x="717029" y="6858000"/>
                </a:lnTo>
                <a:lnTo>
                  <a:pt x="623642" y="6599363"/>
                </a:lnTo>
                <a:cubicBezTo>
                  <a:pt x="-67685" y="4563346"/>
                  <a:pt x="-206622" y="2355719"/>
                  <a:pt x="319533" y="193787"/>
                </a:cubicBezTo>
                <a:lnTo>
                  <a:pt x="371685" y="1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FB625571-45DB-4DB8-A545-5750E580E754}"/>
              </a:ext>
            </a:extLst>
          </p:cNvPr>
          <p:cNvSpPr/>
          <p:nvPr/>
        </p:nvSpPr>
        <p:spPr>
          <a:xfrm>
            <a:off x="5354053" y="1399032"/>
            <a:ext cx="6243781" cy="44714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647700" lvl="2" indent="-228600">
              <a:lnSpc>
                <a:spcPct val="90000"/>
              </a:lnSpc>
              <a:spcBef>
                <a:spcPts val="1000"/>
              </a:spcBef>
              <a:spcAft>
                <a:spcPts val="1600"/>
              </a:spcAft>
              <a:buClr>
                <a:srgbClr val="5B9BD5">
                  <a:lumMod val="60000"/>
                  <a:lumOff val="40000"/>
                </a:srgbClr>
              </a:buClr>
              <a:buSzPct val="90000"/>
              <a:buFont typeface="Arial" panose="020B0604020202020204" pitchFamily="34" charset="0"/>
              <a:buChar char="•"/>
              <a:defRPr/>
            </a:pPr>
            <a:r>
              <a:rPr lang="en-US" sz="2000" dirty="0" err="1">
                <a:solidFill>
                  <a:schemeClr val="bg1"/>
                </a:solidFill>
                <a:latin typeface="Arial"/>
                <a:cs typeface="Arial"/>
              </a:rPr>
              <a:t>Изменился</a:t>
            </a:r>
            <a:r>
              <a:rPr lang="en-US" sz="200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al"/>
                <a:cs typeface="Arial"/>
              </a:rPr>
              <a:t>угол</a:t>
            </a:r>
            <a:r>
              <a:rPr lang="en-US" sz="200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al"/>
                <a:cs typeface="Arial"/>
              </a:rPr>
              <a:t>обзора</a:t>
            </a:r>
            <a:r>
              <a:rPr lang="en-US" sz="200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al"/>
                <a:cs typeface="Arial"/>
              </a:rPr>
              <a:t>от</a:t>
            </a:r>
            <a:r>
              <a:rPr lang="en-US" sz="200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al"/>
                <a:cs typeface="Arial"/>
              </a:rPr>
              <a:t>конкретной</a:t>
            </a:r>
            <a:r>
              <a:rPr lang="en-US" sz="200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al"/>
                <a:cs typeface="Arial"/>
              </a:rPr>
              <a:t>фичи</a:t>
            </a:r>
            <a:r>
              <a:rPr lang="en-US" sz="2000" dirty="0">
                <a:solidFill>
                  <a:schemeClr val="bg1"/>
                </a:solidFill>
                <a:latin typeface="Arial"/>
                <a:cs typeface="Arial"/>
              </a:rPr>
              <a:t> к </a:t>
            </a:r>
            <a:r>
              <a:rPr lang="en-US" sz="2000" dirty="0" err="1">
                <a:solidFill>
                  <a:schemeClr val="bg1"/>
                </a:solidFill>
                <a:latin typeface="Arial"/>
                <a:cs typeface="Arial"/>
              </a:rPr>
              <a:t>функционалу</a:t>
            </a:r>
            <a:r>
              <a:rPr lang="en-US" sz="2000" dirty="0">
                <a:solidFill>
                  <a:schemeClr val="bg1"/>
                </a:solidFill>
                <a:latin typeface="Arial"/>
                <a:cs typeface="Arial"/>
              </a:rPr>
              <a:t> </a:t>
            </a:r>
            <a:r>
              <a:rPr lang="en-US" sz="2000" dirty="0" err="1">
                <a:solidFill>
                  <a:schemeClr val="bg1"/>
                </a:solidFill>
                <a:latin typeface="Arial"/>
                <a:cs typeface="Arial"/>
              </a:rPr>
              <a:t>системы</a:t>
            </a:r>
            <a:r>
              <a:rPr lang="en-US" sz="2000" dirty="0">
                <a:solidFill>
                  <a:schemeClr val="bg1"/>
                </a:solidFill>
                <a:latin typeface="Arial"/>
                <a:cs typeface="Arial"/>
              </a:rPr>
              <a:t> в </a:t>
            </a:r>
            <a:r>
              <a:rPr lang="en-US" sz="2000" dirty="0" err="1">
                <a:solidFill>
                  <a:schemeClr val="bg1"/>
                </a:solidFill>
                <a:latin typeface="Arial"/>
                <a:cs typeface="Arial"/>
              </a:rPr>
              <a:t>целом</a:t>
            </a:r>
            <a:r>
              <a:rPr lang="en-US" sz="2000" dirty="0">
                <a:solidFill>
                  <a:schemeClr val="bg1"/>
                </a:solidFill>
                <a:latin typeface="Arial"/>
                <a:cs typeface="Arial"/>
              </a:rPr>
              <a:t> - </a:t>
            </a:r>
            <a:r>
              <a:rPr lang="en-US" sz="2000" dirty="0" err="1">
                <a:solidFill>
                  <a:schemeClr val="bg1"/>
                </a:solidFill>
                <a:latin typeface="Arial"/>
                <a:cs typeface="Arial"/>
              </a:rPr>
              <a:t>много</a:t>
            </a:r>
            <a:r>
              <a:rPr lang="en-US" sz="200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al"/>
                <a:cs typeface="Arial"/>
              </a:rPr>
              <a:t>требований</a:t>
            </a:r>
            <a:r>
              <a:rPr lang="en-US" sz="2000" dirty="0">
                <a:solidFill>
                  <a:schemeClr val="bg1"/>
                </a:solidFill>
                <a:latin typeface="Arial"/>
                <a:cs typeface="Arial"/>
              </a:rPr>
              <a:t> к </a:t>
            </a:r>
            <a:r>
              <a:rPr lang="en-US" sz="2000" dirty="0" err="1">
                <a:solidFill>
                  <a:schemeClr val="bg1"/>
                </a:solidFill>
                <a:latin typeface="Arial"/>
                <a:cs typeface="Arial"/>
              </a:rPr>
              <a:t>логике</a:t>
            </a:r>
            <a:r>
              <a:rPr lang="en-US" sz="2000" dirty="0">
                <a:solidFill>
                  <a:schemeClr val="bg1"/>
                </a:solidFill>
                <a:latin typeface="Arial"/>
                <a:cs typeface="Arial"/>
              </a:rPr>
              <a:t> </a:t>
            </a:r>
            <a:r>
              <a:rPr lang="en-US" sz="2000" dirty="0" err="1">
                <a:solidFill>
                  <a:schemeClr val="bg1"/>
                </a:solidFill>
                <a:latin typeface="Arial"/>
                <a:cs typeface="Arial"/>
              </a:rPr>
              <a:t>было</a:t>
            </a:r>
            <a:r>
              <a:rPr lang="en-US" sz="2000" dirty="0">
                <a:solidFill>
                  <a:schemeClr val="bg1"/>
                </a:solidFill>
                <a:latin typeface="Arial"/>
                <a:cs typeface="Arial"/>
              </a:rPr>
              <a:t> </a:t>
            </a:r>
            <a:r>
              <a:rPr lang="en-US" sz="2000" dirty="0" err="1">
                <a:solidFill>
                  <a:schemeClr val="bg1"/>
                </a:solidFill>
                <a:latin typeface="Arial"/>
                <a:cs typeface="Arial"/>
              </a:rPr>
              <a:t>пересмотрено</a:t>
            </a:r>
            <a:r>
              <a:rPr lang="en-US" sz="2000" dirty="0">
                <a:solidFill>
                  <a:schemeClr val="bg1"/>
                </a:solidFill>
                <a:latin typeface="Arial"/>
                <a:cs typeface="Arial"/>
              </a:rPr>
              <a:t> и </a:t>
            </a:r>
            <a:r>
              <a:rPr lang="en-US" sz="2000" dirty="0" err="1">
                <a:solidFill>
                  <a:schemeClr val="bg1"/>
                </a:solidFill>
                <a:latin typeface="Arial"/>
                <a:cs typeface="Arial"/>
              </a:rPr>
              <a:t>уточнено</a:t>
            </a:r>
            <a:endParaRPr lang="en-US" sz="2000" dirty="0">
              <a:solidFill>
                <a:schemeClr val="bg1"/>
              </a:solidFill>
              <a:latin typeface="Arial"/>
              <a:cs typeface="Arial"/>
            </a:endParaRPr>
          </a:p>
          <a:p>
            <a:pPr marL="647700" lvl="2" indent="-228600">
              <a:lnSpc>
                <a:spcPct val="90000"/>
              </a:lnSpc>
              <a:spcBef>
                <a:spcPts val="1000"/>
              </a:spcBef>
              <a:spcAft>
                <a:spcPts val="1600"/>
              </a:spcAft>
              <a:buClr>
                <a:srgbClr val="9DC3E6"/>
              </a:buClr>
              <a:buSzPct val="90000"/>
              <a:buFont typeface="Arial" panose="020B0604020202020204" pitchFamily="34" charset="0"/>
              <a:buChar char="•"/>
              <a:defRPr/>
            </a:pPr>
            <a:r>
              <a:rPr lang="en-US" sz="2000" dirty="0" err="1">
                <a:solidFill>
                  <a:schemeClr val="bg1"/>
                </a:solidFill>
                <a:latin typeface="Arial"/>
                <a:cs typeface="Arial"/>
              </a:rPr>
              <a:t>Пересмотрели</a:t>
            </a:r>
            <a:r>
              <a:rPr lang="en-US" sz="200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al"/>
                <a:cs typeface="Arial"/>
              </a:rPr>
              <a:t>требования</a:t>
            </a:r>
            <a:r>
              <a:rPr lang="en-US" sz="2000" dirty="0">
                <a:solidFill>
                  <a:schemeClr val="bg1"/>
                </a:solidFill>
                <a:latin typeface="Arial"/>
                <a:cs typeface="Arial"/>
              </a:rPr>
              <a:t> к UX</a:t>
            </a:r>
          </a:p>
          <a:p>
            <a:pPr marL="647700" lvl="2" indent="-228600">
              <a:lnSpc>
                <a:spcPct val="90000"/>
              </a:lnSpc>
              <a:spcBef>
                <a:spcPts val="1000"/>
              </a:spcBef>
              <a:spcAft>
                <a:spcPts val="1600"/>
              </a:spcAft>
              <a:buClr>
                <a:srgbClr val="9DC3E6"/>
              </a:buClr>
              <a:buSzPct val="90000"/>
              <a:buFont typeface="Arial" panose="020B0604020202020204" pitchFamily="34" charset="0"/>
              <a:buChar char="•"/>
              <a:defRPr/>
            </a:pPr>
            <a:r>
              <a:rPr lang="en-US" sz="2000" dirty="0" err="1">
                <a:solidFill>
                  <a:schemeClr val="bg1"/>
                </a:solidFill>
                <a:latin typeface="Arial"/>
                <a:cs typeface="Arial"/>
              </a:rPr>
              <a:t>Ускорился</a:t>
            </a:r>
            <a:r>
              <a:rPr lang="en-US" sz="200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al"/>
                <a:cs typeface="Arial"/>
              </a:rPr>
              <a:t>процесс</a:t>
            </a:r>
            <a:r>
              <a:rPr lang="en-US" sz="200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al"/>
                <a:cs typeface="Arial"/>
              </a:rPr>
              <a:t>получения</a:t>
            </a:r>
            <a:r>
              <a:rPr lang="en-US" sz="200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al"/>
                <a:cs typeface="Arial"/>
              </a:rPr>
              <a:t>обратной</a:t>
            </a:r>
            <a:r>
              <a:rPr lang="en-US" sz="200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al"/>
                <a:cs typeface="Arial"/>
              </a:rPr>
              <a:t>связи</a:t>
            </a:r>
            <a:endParaRPr lang="en-US" sz="2000" dirty="0">
              <a:solidFill>
                <a:schemeClr val="bg1"/>
              </a:solidFill>
              <a:latin typeface="Arial"/>
              <a:cs typeface="Arial"/>
            </a:endParaRPr>
          </a:p>
          <a:p>
            <a:pPr marL="361950" lvl="2" indent="-228600">
              <a:lnSpc>
                <a:spcPct val="90000"/>
              </a:lnSpc>
              <a:spcBef>
                <a:spcPts val="1000"/>
              </a:spcBef>
              <a:spcAft>
                <a:spcPts val="1600"/>
              </a:spcAft>
              <a:buClr>
                <a:srgbClr val="9DC3E6"/>
              </a:buClr>
              <a:buSzPct val="90000"/>
              <a:buFont typeface="Arial" panose="020B0604020202020204" pitchFamily="34" charset="0"/>
              <a:buChar char="•"/>
              <a:defRPr/>
            </a:pPr>
            <a:endParaRPr lang="en-US" sz="2200">
              <a:solidFill>
                <a:schemeClr val="bg1"/>
              </a:solidFill>
            </a:endParaRPr>
          </a:p>
        </p:txBody>
      </p:sp>
      <p:pic>
        <p:nvPicPr>
          <p:cNvPr id="3" name="Рисунок 5">
            <a:extLst>
              <a:ext uri="{FF2B5EF4-FFF2-40B4-BE49-F238E27FC236}">
                <a16:creationId xmlns:a16="http://schemas.microsoft.com/office/drawing/2014/main" id="{DAE4C146-DC92-4559-8752-D4AD39A339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440" y="6101190"/>
            <a:ext cx="1257783" cy="617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62388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CB6229A8-38D5-4EF7-B507-BC7B106F557A}"/>
              </a:ext>
            </a:extLst>
          </p:cNvPr>
          <p:cNvSpPr/>
          <p:nvPr/>
        </p:nvSpPr>
        <p:spPr>
          <a:xfrm>
            <a:off x="4011" y="4011"/>
            <a:ext cx="6807867" cy="6858000"/>
          </a:xfrm>
          <a:prstGeom prst="rect">
            <a:avLst/>
          </a:prstGeom>
          <a:solidFill>
            <a:srgbClr val="0083CD"/>
          </a:solidFill>
          <a:ln>
            <a:solidFill>
              <a:srgbClr val="1696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Объект 17">
            <a:extLst>
              <a:ext uri="{FF2B5EF4-FFF2-40B4-BE49-F238E27FC236}">
                <a16:creationId xmlns:a16="http://schemas.microsoft.com/office/drawing/2014/main" id="{AA903477-4C86-4A04-9EA5-4C8652E652C8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312760" y="1342523"/>
            <a:ext cx="6871022" cy="3132205"/>
          </a:xfrm>
        </p:spPr>
        <p:txBody>
          <a:bodyPr lIns="0" tIns="0" rIns="0" bIns="0" anchor="ctr" anchorCtr="0">
            <a:noAutofit/>
          </a:bodyPr>
          <a:lstStyle/>
          <a:p>
            <a:pPr marL="180975" indent="-180975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83CD"/>
              </a:buClr>
              <a:buSzPct val="85000"/>
              <a:buFont typeface="Rubik Light" panose="00000400000000000000" pitchFamily="2" charset="-79"/>
              <a:buChar char="›"/>
            </a:pPr>
            <a:endParaRPr lang="ru-RU" sz="2000">
              <a:latin typeface="Calibri"/>
              <a:ea typeface="Open Sans Light" panose="020B0306030504020204" pitchFamily="34" charset="0"/>
              <a:cs typeface="Rubik Light" panose="00000400000000000000" pitchFamily="2" charset="-79"/>
            </a:endParaRPr>
          </a:p>
          <a:p>
            <a:pPr marL="180975" indent="-180975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83CD"/>
              </a:buClr>
              <a:buSzPct val="85000"/>
              <a:buFont typeface="Rubik Light" panose="00000400000000000000" pitchFamily="2" charset="-79"/>
              <a:buChar char="›"/>
            </a:pPr>
            <a:endParaRPr lang="ru-RU" sz="1400">
              <a:latin typeface="Rubik Light" panose="00000400000000000000" pitchFamily="2" charset="-79"/>
              <a:ea typeface="Open Sans Light" panose="020B0306030504020204" pitchFamily="34" charset="0"/>
              <a:cs typeface="Rubik Light" panose="00000400000000000000" pitchFamily="2" charset="-79"/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83CD"/>
              </a:buClr>
              <a:buSzPct val="85000"/>
              <a:buNone/>
            </a:pPr>
            <a:endParaRPr lang="ru-RU" sz="1400">
              <a:latin typeface="Rubik Light" panose="00000400000000000000" pitchFamily="2" charset="-79"/>
              <a:ea typeface="Open Sans Light" panose="020B0306030504020204" pitchFamily="34" charset="0"/>
              <a:cs typeface="Rubik Light" panose="00000400000000000000" pitchFamily="2" charset="-79"/>
            </a:endParaRPr>
          </a:p>
        </p:txBody>
      </p:sp>
      <p:sp>
        <p:nvSpPr>
          <p:cNvPr id="17" name="Заголовок 16">
            <a:extLst>
              <a:ext uri="{FF2B5EF4-FFF2-40B4-BE49-F238E27FC236}">
                <a16:creationId xmlns:a16="http://schemas.microsoft.com/office/drawing/2014/main" id="{6957605F-4238-490E-B238-580F4D59F5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3879" y="490109"/>
            <a:ext cx="10982325" cy="386645"/>
          </a:xfrm>
        </p:spPr>
        <p:txBody>
          <a:bodyPr>
            <a:noAutofit/>
          </a:bodyPr>
          <a:lstStyle/>
          <a:p>
            <a:r>
              <a:rPr lang="ru-RU" sz="2800" dirty="0">
                <a:solidFill>
                  <a:schemeClr val="bg1"/>
                </a:solidFill>
                <a:latin typeface="Arial"/>
                <a:ea typeface="Open Sans Extrabold"/>
                <a:cs typeface="Rubik Bold"/>
              </a:rPr>
              <a:t>Кому еще это было полезно:</a:t>
            </a:r>
            <a:endParaRPr lang="ru-RU">
              <a:solidFill>
                <a:schemeClr val="bg1"/>
              </a:solidFill>
              <a:latin typeface="Arial"/>
              <a:ea typeface="Open Sans Extrabold"/>
            </a:endParaRPr>
          </a:p>
        </p:txBody>
      </p:sp>
      <p:grpSp>
        <p:nvGrpSpPr>
          <p:cNvPr id="9" name="XPERIA10 1" hidden="1">
            <a:extLst>
              <a:ext uri="{FF2B5EF4-FFF2-40B4-BE49-F238E27FC236}">
                <a16:creationId xmlns:a16="http://schemas.microsoft.com/office/drawing/2014/main" id="{49C97740-DE67-40AA-B51B-70364E64E5EE}"/>
              </a:ext>
            </a:extLst>
          </p:cNvPr>
          <p:cNvGrpSpPr/>
          <p:nvPr/>
        </p:nvGrpSpPr>
        <p:grpSpPr>
          <a:xfrm rot="1800000">
            <a:off x="9202832" y="2451920"/>
            <a:ext cx="1935337" cy="4414661"/>
            <a:chOff x="4712012" y="1111955"/>
            <a:chExt cx="1935337" cy="4414661"/>
          </a:xfrm>
        </p:grpSpPr>
        <p:pic>
          <p:nvPicPr>
            <p:cNvPr id="6" name="Рисунок 5" descr="Изображение выглядит как стол&#10;&#10;Автоматически созданное описание">
              <a:extLst>
                <a:ext uri="{FF2B5EF4-FFF2-40B4-BE49-F238E27FC236}">
                  <a16:creationId xmlns:a16="http://schemas.microsoft.com/office/drawing/2014/main" id="{18690F53-D56F-476D-AA49-493C5D83422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12012" y="1111955"/>
              <a:ext cx="1935337" cy="4414661"/>
            </a:xfrm>
            <a:prstGeom prst="rect">
              <a:avLst/>
            </a:prstGeom>
            <a:effectLst>
              <a:outerShdw blurRad="381000" algn="ctr" rotWithShape="0">
                <a:prstClr val="black">
                  <a:alpha val="10000"/>
                </a:prstClr>
              </a:outerShdw>
            </a:effectLst>
          </p:spPr>
        </p:pic>
        <p:sp>
          <p:nvSpPr>
            <p:cNvPr id="8" name="Прямоугольник: скругленные углы 7">
              <a:extLst>
                <a:ext uri="{FF2B5EF4-FFF2-40B4-BE49-F238E27FC236}">
                  <a16:creationId xmlns:a16="http://schemas.microsoft.com/office/drawing/2014/main" id="{E4247352-8CB6-4771-BCF7-2E586338ECCA}"/>
                </a:ext>
              </a:extLst>
            </p:cNvPr>
            <p:cNvSpPr/>
            <p:nvPr/>
          </p:nvSpPr>
          <p:spPr>
            <a:xfrm>
              <a:off x="4814887" y="1466849"/>
              <a:ext cx="1719263" cy="3960019"/>
            </a:xfrm>
            <a:prstGeom prst="roundRect">
              <a:avLst>
                <a:gd name="adj" fmla="val 1988"/>
              </a:avLst>
            </a:prstGeom>
            <a:blipFill>
              <a:blip r:embed="rId4"/>
              <a:stretch>
                <a:fillRect l="-12817" r="-12817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Rubik Light" panose="00000400000000000000" pitchFamily="2" charset="-79"/>
              </a:endParaRPr>
            </a:p>
          </p:txBody>
        </p:sp>
      </p:grpSp>
      <p:grpSp>
        <p:nvGrpSpPr>
          <p:cNvPr id="14" name="XPERIA10 2" hidden="1">
            <a:extLst>
              <a:ext uri="{FF2B5EF4-FFF2-40B4-BE49-F238E27FC236}">
                <a16:creationId xmlns:a16="http://schemas.microsoft.com/office/drawing/2014/main" id="{211D1886-3664-4605-9AF6-7C97AB70823C}"/>
              </a:ext>
            </a:extLst>
          </p:cNvPr>
          <p:cNvGrpSpPr/>
          <p:nvPr/>
        </p:nvGrpSpPr>
        <p:grpSpPr>
          <a:xfrm rot="1800000">
            <a:off x="7754865" y="-121247"/>
            <a:ext cx="1935337" cy="4414661"/>
            <a:chOff x="4712012" y="1111955"/>
            <a:chExt cx="1935337" cy="4414661"/>
          </a:xfrm>
        </p:grpSpPr>
        <p:pic>
          <p:nvPicPr>
            <p:cNvPr id="15" name="Рисунок 14" descr="Изображение выглядит как стол&#10;&#10;Автоматически созданное описание">
              <a:extLst>
                <a:ext uri="{FF2B5EF4-FFF2-40B4-BE49-F238E27FC236}">
                  <a16:creationId xmlns:a16="http://schemas.microsoft.com/office/drawing/2014/main" id="{1BC50749-6846-4510-8307-AADD589C6F9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12012" y="1111955"/>
              <a:ext cx="1935337" cy="4414661"/>
            </a:xfrm>
            <a:prstGeom prst="rect">
              <a:avLst/>
            </a:prstGeom>
            <a:effectLst>
              <a:outerShdw blurRad="381000" algn="ctr" rotWithShape="0">
                <a:prstClr val="black">
                  <a:alpha val="10000"/>
                </a:prstClr>
              </a:outerShdw>
            </a:effectLst>
          </p:spPr>
        </p:pic>
        <p:sp>
          <p:nvSpPr>
            <p:cNvPr id="16" name="Прямоугольник: скругленные углы 15">
              <a:extLst>
                <a:ext uri="{FF2B5EF4-FFF2-40B4-BE49-F238E27FC236}">
                  <a16:creationId xmlns:a16="http://schemas.microsoft.com/office/drawing/2014/main" id="{1E28DCF8-B60A-4278-B231-65814D485524}"/>
                </a:ext>
              </a:extLst>
            </p:cNvPr>
            <p:cNvSpPr/>
            <p:nvPr/>
          </p:nvSpPr>
          <p:spPr>
            <a:xfrm>
              <a:off x="4814887" y="1466849"/>
              <a:ext cx="1719263" cy="3960019"/>
            </a:xfrm>
            <a:prstGeom prst="roundRect">
              <a:avLst>
                <a:gd name="adj" fmla="val 1988"/>
              </a:avLst>
            </a:prstGeom>
            <a:blipFill>
              <a:blip r:embed="rId4"/>
              <a:stretch>
                <a:fillRect l="-12817" r="-12817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Rubik Light" panose="00000400000000000000" pitchFamily="2" charset="-79"/>
              </a:endParaRPr>
            </a:p>
          </p:txBody>
        </p:sp>
      </p:grpSp>
      <p:sp>
        <p:nvSpPr>
          <p:cNvPr id="33" name="Стрелка: пятиугольник 26" hidden="1">
            <a:extLst>
              <a:ext uri="{FF2B5EF4-FFF2-40B4-BE49-F238E27FC236}">
                <a16:creationId xmlns:a16="http://schemas.microsoft.com/office/drawing/2014/main" id="{3F57203E-1C45-4088-A653-70576B743C0A}"/>
              </a:ext>
            </a:extLst>
          </p:cNvPr>
          <p:cNvSpPr/>
          <p:nvPr/>
        </p:nvSpPr>
        <p:spPr bwMode="auto">
          <a:xfrm rot="7200000">
            <a:off x="10701484" y="2211734"/>
            <a:ext cx="1485495" cy="483582"/>
          </a:xfrm>
          <a:prstGeom prst="homePlate">
            <a:avLst>
              <a:gd name="adj" fmla="val 50000"/>
            </a:avLst>
          </a:prstGeom>
          <a:solidFill>
            <a:srgbClr val="0083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ubik Light" panose="00000400000000000000" pitchFamily="2" charset="-79"/>
              <a:ea typeface="+mn-ea"/>
              <a:cs typeface="Rubik Light" panose="00000400000000000000" pitchFamily="2" charset="-79"/>
            </a:endParaRPr>
          </a:p>
        </p:txBody>
      </p:sp>
      <p:sp>
        <p:nvSpPr>
          <p:cNvPr id="63" name="Полилиния: фигура 62" hidden="1">
            <a:extLst>
              <a:ext uri="{FF2B5EF4-FFF2-40B4-BE49-F238E27FC236}">
                <a16:creationId xmlns:a16="http://schemas.microsoft.com/office/drawing/2014/main" id="{E618AB6D-1D4D-484B-9118-712D0815542B}"/>
              </a:ext>
            </a:extLst>
          </p:cNvPr>
          <p:cNvSpPr/>
          <p:nvPr/>
        </p:nvSpPr>
        <p:spPr bwMode="auto">
          <a:xfrm rot="12600000">
            <a:off x="8158609" y="3634964"/>
            <a:ext cx="3056753" cy="483582"/>
          </a:xfrm>
          <a:custGeom>
            <a:avLst/>
            <a:gdLst>
              <a:gd name="connsiteX0" fmla="*/ 2784680 w 3056753"/>
              <a:gd name="connsiteY0" fmla="*/ 483582 h 483582"/>
              <a:gd name="connsiteX1" fmla="*/ 0 w 3056753"/>
              <a:gd name="connsiteY1" fmla="*/ 483582 h 483582"/>
              <a:gd name="connsiteX2" fmla="*/ 0 w 3056753"/>
              <a:gd name="connsiteY2" fmla="*/ 479733 h 483582"/>
              <a:gd name="connsiteX3" fmla="*/ 17633 w 3056753"/>
              <a:gd name="connsiteY3" fmla="*/ 465184 h 483582"/>
              <a:gd name="connsiteX4" fmla="*/ 110165 w 3056753"/>
              <a:gd name="connsiteY4" fmla="*/ 241792 h 483582"/>
              <a:gd name="connsiteX5" fmla="*/ 17633 w 3056753"/>
              <a:gd name="connsiteY5" fmla="*/ 18400 h 483582"/>
              <a:gd name="connsiteX6" fmla="*/ 0 w 3056753"/>
              <a:gd name="connsiteY6" fmla="*/ 3852 h 483582"/>
              <a:gd name="connsiteX7" fmla="*/ 0 w 3056753"/>
              <a:gd name="connsiteY7" fmla="*/ 0 h 483582"/>
              <a:gd name="connsiteX8" fmla="*/ 2784680 w 3056753"/>
              <a:gd name="connsiteY8" fmla="*/ 0 h 483582"/>
              <a:gd name="connsiteX9" fmla="*/ 3056753 w 3056753"/>
              <a:gd name="connsiteY9" fmla="*/ 241791 h 483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56753" h="483582">
                <a:moveTo>
                  <a:pt x="2784680" y="483582"/>
                </a:moveTo>
                <a:lnTo>
                  <a:pt x="0" y="483582"/>
                </a:lnTo>
                <a:lnTo>
                  <a:pt x="0" y="479733"/>
                </a:lnTo>
                <a:lnTo>
                  <a:pt x="17633" y="465184"/>
                </a:lnTo>
                <a:cubicBezTo>
                  <a:pt x="74804" y="408013"/>
                  <a:pt x="110165" y="329032"/>
                  <a:pt x="110165" y="241792"/>
                </a:cubicBezTo>
                <a:cubicBezTo>
                  <a:pt x="110165" y="154552"/>
                  <a:pt x="74804" y="75571"/>
                  <a:pt x="17633" y="18400"/>
                </a:cubicBezTo>
                <a:lnTo>
                  <a:pt x="0" y="3852"/>
                </a:lnTo>
                <a:lnTo>
                  <a:pt x="0" y="0"/>
                </a:lnTo>
                <a:lnTo>
                  <a:pt x="2784680" y="0"/>
                </a:lnTo>
                <a:lnTo>
                  <a:pt x="3056753" y="241791"/>
                </a:lnTo>
                <a:close/>
              </a:path>
            </a:pathLst>
          </a:custGeom>
          <a:solidFill>
            <a:srgbClr val="0083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ubik Light" panose="00000400000000000000" pitchFamily="2" charset="-79"/>
              <a:ea typeface="+mn-ea"/>
              <a:cs typeface="Rubik Light" panose="00000400000000000000" pitchFamily="2" charset="-79"/>
            </a:endParaRPr>
          </a:p>
        </p:txBody>
      </p:sp>
      <p:grpSp>
        <p:nvGrpSpPr>
          <p:cNvPr id="64" name="Группа 63" hidden="1">
            <a:extLst>
              <a:ext uri="{FF2B5EF4-FFF2-40B4-BE49-F238E27FC236}">
                <a16:creationId xmlns:a16="http://schemas.microsoft.com/office/drawing/2014/main" id="{FD91F9BF-128F-478C-89FD-46376865183E}"/>
              </a:ext>
            </a:extLst>
          </p:cNvPr>
          <p:cNvGrpSpPr/>
          <p:nvPr/>
        </p:nvGrpSpPr>
        <p:grpSpPr>
          <a:xfrm>
            <a:off x="8981827" y="3266164"/>
            <a:ext cx="904176" cy="904176"/>
            <a:chOff x="8829427" y="3113764"/>
            <a:chExt cx="904176" cy="904176"/>
          </a:xfrm>
        </p:grpSpPr>
        <p:sp>
          <p:nvSpPr>
            <p:cNvPr id="65" name="Овал 64">
              <a:extLst>
                <a:ext uri="{FF2B5EF4-FFF2-40B4-BE49-F238E27FC236}">
                  <a16:creationId xmlns:a16="http://schemas.microsoft.com/office/drawing/2014/main" id="{83EEE38C-65B9-4CEF-BD5D-FFE1FF582135}"/>
                </a:ext>
              </a:extLst>
            </p:cNvPr>
            <p:cNvSpPr/>
            <p:nvPr/>
          </p:nvSpPr>
          <p:spPr>
            <a:xfrm>
              <a:off x="8829427" y="3113764"/>
              <a:ext cx="904176" cy="904176"/>
            </a:xfrm>
            <a:prstGeom prst="ellipse">
              <a:avLst/>
            </a:prstGeom>
            <a:solidFill>
              <a:schemeClr val="tx1"/>
            </a:solidFill>
            <a:ln w="508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Rubik Light" panose="00000400000000000000" pitchFamily="2" charset="-79"/>
              </a:endParaRPr>
            </a:p>
          </p:txBody>
        </p:sp>
        <p:pic>
          <p:nvPicPr>
            <p:cNvPr id="66" name="Рисунок 65" descr="Изображение выглядит как легкий&#10;&#10;Автоматически созданное описание">
              <a:extLst>
                <a:ext uri="{FF2B5EF4-FFF2-40B4-BE49-F238E27FC236}">
                  <a16:creationId xmlns:a16="http://schemas.microsoft.com/office/drawing/2014/main" id="{5AA64FB2-DBE3-4A47-85F7-0F3B790BEE2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800000">
              <a:off x="9017352" y="3301688"/>
              <a:ext cx="528328" cy="528326"/>
            </a:xfrm>
            <a:prstGeom prst="rect">
              <a:avLst/>
            </a:prstGeom>
          </p:spPr>
        </p:pic>
        <p:cxnSp>
          <p:nvCxnSpPr>
            <p:cNvPr id="67" name="Прямая соединительная линия 66">
              <a:extLst>
                <a:ext uri="{FF2B5EF4-FFF2-40B4-BE49-F238E27FC236}">
                  <a16:creationId xmlns:a16="http://schemas.microsoft.com/office/drawing/2014/main" id="{2C7114BC-AB1F-4A6E-89B6-E990FDD2B40F}"/>
                </a:ext>
              </a:extLst>
            </p:cNvPr>
            <p:cNvCxnSpPr>
              <a:cxnSpLocks/>
            </p:cNvCxnSpPr>
            <p:nvPr/>
          </p:nvCxnSpPr>
          <p:spPr>
            <a:xfrm rot="1800000">
              <a:off x="9055472" y="3174331"/>
              <a:ext cx="452088" cy="783040"/>
            </a:xfrm>
            <a:prstGeom prst="line">
              <a:avLst/>
            </a:prstGeom>
            <a:ln w="635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8" name="Овал 67" hidden="1">
            <a:extLst>
              <a:ext uri="{FF2B5EF4-FFF2-40B4-BE49-F238E27FC236}">
                <a16:creationId xmlns:a16="http://schemas.microsoft.com/office/drawing/2014/main" id="{451EF8D6-842F-48FC-A5C5-FFB4F86E6371}"/>
              </a:ext>
            </a:extLst>
          </p:cNvPr>
          <p:cNvSpPr/>
          <p:nvPr/>
        </p:nvSpPr>
        <p:spPr>
          <a:xfrm rot="1800000">
            <a:off x="11308694" y="3737017"/>
            <a:ext cx="631848" cy="631848"/>
          </a:xfrm>
          <a:prstGeom prst="ellipse">
            <a:avLst/>
          </a:prstGeom>
          <a:noFill/>
          <a:ln w="508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Rubik Light" panose="00000400000000000000" pitchFamily="2" charset="-79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0D7A5358-6A54-47BC-ADEE-7FA373A2A6CC}"/>
              </a:ext>
            </a:extLst>
          </p:cNvPr>
          <p:cNvSpPr/>
          <p:nvPr/>
        </p:nvSpPr>
        <p:spPr>
          <a:xfrm>
            <a:off x="143157" y="1611643"/>
            <a:ext cx="6246646" cy="3107004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647700" lvl="2" indent="-285750">
              <a:lnSpc>
                <a:spcPct val="110000"/>
              </a:lnSpc>
              <a:spcBef>
                <a:spcPts val="1000"/>
              </a:spcBef>
              <a:spcAft>
                <a:spcPts val="1600"/>
              </a:spcAft>
              <a:buClr>
                <a:srgbClr val="5B9BD5">
                  <a:lumMod val="60000"/>
                  <a:lumOff val="40000"/>
                </a:srgbClr>
              </a:buClr>
              <a:buSzPct val="90000"/>
              <a:buFont typeface="Roboto Light" panose="02000000000000000000" pitchFamily="2" charset="0"/>
              <a:buChar char="&gt;"/>
              <a:defRPr/>
            </a:pPr>
            <a:r>
              <a:rPr lang="ru-RU" sz="2000" dirty="0">
                <a:solidFill>
                  <a:schemeClr val="bg1"/>
                </a:solidFill>
                <a:latin typeface="Arial"/>
                <a:ea typeface="+mn-lt"/>
                <a:cs typeface="+mn-lt"/>
              </a:rPr>
              <a:t>Менеджменту и отделу продаж - сценарии для демонстрации</a:t>
            </a:r>
          </a:p>
          <a:p>
            <a:pPr marL="647700" lvl="2" indent="-285750">
              <a:lnSpc>
                <a:spcPct val="110000"/>
              </a:lnSpc>
              <a:spcBef>
                <a:spcPts val="1000"/>
              </a:spcBef>
              <a:spcAft>
                <a:spcPts val="1600"/>
              </a:spcAft>
              <a:buClr>
                <a:srgbClr val="9DC3E6"/>
              </a:buClr>
              <a:buSzPct val="90000"/>
              <a:buFont typeface="Roboto Light" panose="02000000000000000000" pitchFamily="2" charset="0"/>
              <a:buChar char="&gt;"/>
              <a:defRPr/>
            </a:pPr>
            <a:r>
              <a:rPr lang="ru-RU" sz="2000" dirty="0">
                <a:solidFill>
                  <a:schemeClr val="bg1"/>
                </a:solidFill>
                <a:latin typeface="Arial"/>
                <a:ea typeface="+mn-lt"/>
                <a:cs typeface="+mn-lt"/>
              </a:rPr>
              <a:t>Отдел эксплуатации - обучение администраторов, составление ПМИ</a:t>
            </a:r>
          </a:p>
          <a:p>
            <a:pPr marL="647700" lvl="2" indent="-285750">
              <a:lnSpc>
                <a:spcPct val="110000"/>
              </a:lnSpc>
              <a:spcBef>
                <a:spcPts val="1000"/>
              </a:spcBef>
              <a:spcAft>
                <a:spcPts val="1600"/>
              </a:spcAft>
              <a:buClr>
                <a:srgbClr val="9DC3E6"/>
              </a:buClr>
              <a:buSzPct val="90000"/>
              <a:buFont typeface="Roboto Light" panose="02000000000000000000" pitchFamily="2" charset="0"/>
              <a:buChar char="&gt;"/>
              <a:defRPr/>
            </a:pPr>
            <a:r>
              <a:rPr lang="ru-RU" sz="2000" dirty="0">
                <a:solidFill>
                  <a:schemeClr val="bg1"/>
                </a:solidFill>
                <a:latin typeface="Arial"/>
                <a:ea typeface="+mn-lt"/>
                <a:cs typeface="+mn-lt"/>
              </a:rPr>
              <a:t>Команде -  </a:t>
            </a:r>
            <a:r>
              <a:rPr lang="ru-RU" sz="2000" dirty="0" err="1">
                <a:solidFill>
                  <a:schemeClr val="bg1"/>
                </a:solidFill>
                <a:latin typeface="Arial"/>
                <a:ea typeface="+mn-lt"/>
                <a:cs typeface="+mn-lt"/>
              </a:rPr>
              <a:t>dogfooding</a:t>
            </a:r>
            <a:endParaRPr lang="ru-RU" sz="2000" dirty="0">
              <a:solidFill>
                <a:schemeClr val="bg1"/>
              </a:solidFill>
              <a:latin typeface="Arial"/>
              <a:ea typeface="+mn-lt"/>
              <a:cs typeface="+mn-lt"/>
            </a:endParaRPr>
          </a:p>
          <a:p>
            <a:pPr marL="361950" lvl="2">
              <a:lnSpc>
                <a:spcPct val="110000"/>
              </a:lnSpc>
              <a:spcBef>
                <a:spcPts val="1000"/>
              </a:spcBef>
              <a:spcAft>
                <a:spcPts val="1600"/>
              </a:spcAft>
              <a:buClr>
                <a:srgbClr val="9DC3E6"/>
              </a:buClr>
              <a:buSzPct val="90000"/>
              <a:defRPr/>
            </a:pPr>
            <a:endParaRPr lang="ru-RU" sz="2000">
              <a:solidFill>
                <a:prstClr val="black"/>
              </a:solidFill>
              <a:latin typeface="Calibri" panose="020F0502020204030204"/>
              <a:cs typeface="Calibri"/>
            </a:endParaRPr>
          </a:p>
        </p:txBody>
      </p:sp>
      <p:pic>
        <p:nvPicPr>
          <p:cNvPr id="2" name="Рисунок 2" descr="Изображение выглядит как транспорт, колесо, зубчатая передача&#10;&#10;Автоматически созданное описание">
            <a:extLst>
              <a:ext uri="{FF2B5EF4-FFF2-40B4-BE49-F238E27FC236}">
                <a16:creationId xmlns:a16="http://schemas.microsoft.com/office/drawing/2014/main" id="{D6DCC3E2-1940-435B-A033-A7AC9AB2F8F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79" r="56571" b="-142"/>
          <a:stretch/>
        </p:blipFill>
        <p:spPr>
          <a:xfrm>
            <a:off x="6452438" y="348"/>
            <a:ext cx="5739619" cy="6890454"/>
          </a:xfrm>
          <a:prstGeom prst="rect">
            <a:avLst/>
          </a:prstGeom>
        </p:spPr>
      </p:pic>
      <p:pic>
        <p:nvPicPr>
          <p:cNvPr id="4" name="Рисунок 5">
            <a:extLst>
              <a:ext uri="{FF2B5EF4-FFF2-40B4-BE49-F238E27FC236}">
                <a16:creationId xmlns:a16="http://schemas.microsoft.com/office/drawing/2014/main" id="{5E853486-2B37-4C97-8301-D3CB2003165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2729" y="6111216"/>
            <a:ext cx="1257783" cy="617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83081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5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321732"/>
            <a:ext cx="7058307" cy="1964266"/>
          </a:xfrm>
          <a:prstGeom prst="rect">
            <a:avLst/>
          </a:prstGeom>
          <a:solidFill>
            <a:schemeClr val="accent5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CEDA3651-96CA-497F-98B4-584A60ADE0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491260"/>
            <a:ext cx="6594189" cy="162521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dirty="0" err="1">
                <a:solidFill>
                  <a:srgbClr val="FFFFFF"/>
                </a:solidFill>
                <a:latin typeface="Arial"/>
                <a:ea typeface="+mj-ea"/>
                <a:cs typeface="Arial"/>
              </a:rPr>
              <a:t>Над</a:t>
            </a:r>
            <a:r>
              <a:rPr lang="en-US" sz="4000" dirty="0">
                <a:solidFill>
                  <a:srgbClr val="FFFFFF"/>
                </a:solidFill>
                <a:latin typeface="Arial"/>
                <a:ea typeface="+mj-ea"/>
                <a:cs typeface="Arial"/>
              </a:rPr>
              <a:t> </a:t>
            </a:r>
            <a:r>
              <a:rPr lang="en-US" sz="4000" dirty="0" err="1">
                <a:solidFill>
                  <a:srgbClr val="FFFFFF"/>
                </a:solidFill>
                <a:latin typeface="Arial"/>
                <a:ea typeface="+mj-ea"/>
                <a:cs typeface="Arial"/>
              </a:rPr>
              <a:t>чем</a:t>
            </a:r>
            <a:r>
              <a:rPr lang="en-US" sz="4000" dirty="0">
                <a:solidFill>
                  <a:srgbClr val="FFFFFF"/>
                </a:solidFill>
                <a:latin typeface="Arial"/>
                <a:ea typeface="+mj-ea"/>
                <a:cs typeface="Arial"/>
              </a:rPr>
              <a:t> </a:t>
            </a:r>
            <a:r>
              <a:rPr lang="en-US" sz="4000" dirty="0" err="1">
                <a:solidFill>
                  <a:srgbClr val="FFFFFF"/>
                </a:solidFill>
                <a:latin typeface="Arial"/>
                <a:ea typeface="+mj-ea"/>
                <a:cs typeface="Arial"/>
              </a:rPr>
              <a:t>работаем</a:t>
            </a:r>
            <a:endParaRPr lang="en-US" sz="4000" dirty="0">
              <a:solidFill>
                <a:srgbClr val="FFFFFF"/>
              </a:solidFill>
              <a:latin typeface="Arial"/>
              <a:ea typeface="+mj-ea"/>
              <a:cs typeface="Arial"/>
            </a:endParaRPr>
          </a:p>
        </p:txBody>
      </p:sp>
      <p:pic>
        <p:nvPicPr>
          <p:cNvPr id="2" name="Рисунок 3">
            <a:extLst>
              <a:ext uri="{FF2B5EF4-FFF2-40B4-BE49-F238E27FC236}">
                <a16:creationId xmlns:a16="http://schemas.microsoft.com/office/drawing/2014/main" id="{41A01359-8144-4CE8-AFEF-30E445945C1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857" r="2" b="2"/>
          <a:stretch/>
        </p:blipFill>
        <p:spPr>
          <a:xfrm>
            <a:off x="327547" y="2454903"/>
            <a:ext cx="7058306" cy="4080254"/>
          </a:xfrm>
          <a:prstGeom prst="rect">
            <a:avLst/>
          </a:prstGeom>
        </p:spPr>
      </p:pic>
      <p:sp>
        <p:nvSpPr>
          <p:cNvPr id="24" name="Rectangle 27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6975" y="321732"/>
            <a:ext cx="4313293" cy="6214534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Объект 7">
            <a:extLst>
              <a:ext uri="{FF2B5EF4-FFF2-40B4-BE49-F238E27FC236}">
                <a16:creationId xmlns:a16="http://schemas.microsoft.com/office/drawing/2014/main" id="{8DCAAFEC-BB58-46A7-A60C-D86A2F7940EA}"/>
              </a:ext>
            </a:extLst>
          </p:cNvPr>
          <p:cNvSpPr>
            <a:spLocks noGrp="1"/>
          </p:cNvSpPr>
          <p:nvPr/>
        </p:nvSpPr>
        <p:spPr>
          <a:xfrm>
            <a:off x="7772366" y="917725"/>
            <a:ext cx="3885482" cy="4852362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marL="177800" indent="-1778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600"/>
              </a:spcAft>
              <a:buClr>
                <a:srgbClr val="9BCEE5"/>
              </a:buClr>
              <a:buSzPct val="85000"/>
              <a:buFont typeface="Rubik Light" panose="00000400000000000000" pitchFamily="2" charset="-79"/>
              <a:buChar char="›"/>
              <a:defRPr sz="2000" kern="1200">
                <a:solidFill>
                  <a:schemeClr val="bg1"/>
                </a:solidFill>
                <a:latin typeface="Rubik Light" panose="00000400000000000000" pitchFamily="2" charset="-79"/>
                <a:ea typeface="Open Sans Light" panose="020B0306030504020204" pitchFamily="34" charset="0"/>
                <a:cs typeface="Rubik Light" panose="00000400000000000000" pitchFamily="2" charset="-79"/>
              </a:defRPr>
            </a:lvl1pPr>
            <a:lvl2pPr marL="177800" indent="-1778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600"/>
              </a:spcAft>
              <a:buClr>
                <a:srgbClr val="9BCEE5"/>
              </a:buClr>
              <a:buSzPct val="85000"/>
              <a:buFont typeface="Rubik Light" panose="00000400000000000000" pitchFamily="2" charset="-79"/>
              <a:buChar char="›"/>
              <a:defRPr sz="1800" kern="1200">
                <a:solidFill>
                  <a:schemeClr val="bg1"/>
                </a:solidFill>
                <a:latin typeface="Rubik Light" panose="00000400000000000000" pitchFamily="2" charset="-79"/>
                <a:ea typeface="Open Sans Light" panose="020B0306030504020204" pitchFamily="34" charset="0"/>
                <a:cs typeface="Rubik Light" panose="00000400000000000000" pitchFamily="2" charset="-79"/>
              </a:defRPr>
            </a:lvl2pPr>
            <a:lvl3pPr marL="177800" indent="-1778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600"/>
              </a:spcAft>
              <a:buClr>
                <a:srgbClr val="9BCEE5"/>
              </a:buClr>
              <a:buSzPct val="85000"/>
              <a:buFont typeface="Rubik Light" panose="00000400000000000000" pitchFamily="2" charset="-79"/>
              <a:buChar char="›"/>
              <a:defRPr sz="1600" kern="1200">
                <a:solidFill>
                  <a:schemeClr val="bg1"/>
                </a:solidFill>
                <a:latin typeface="Rubik Light" panose="00000400000000000000" pitchFamily="2" charset="-79"/>
                <a:ea typeface="Open Sans Light" panose="020B0306030504020204" pitchFamily="34" charset="0"/>
                <a:cs typeface="Rubik Light" panose="00000400000000000000" pitchFamily="2" charset="-79"/>
              </a:defRPr>
            </a:lvl3pPr>
            <a:lvl4pPr marL="177800" indent="-1778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600"/>
              </a:spcAft>
              <a:buClr>
                <a:srgbClr val="9BCEE5"/>
              </a:buClr>
              <a:buSzPct val="85000"/>
              <a:buFont typeface="Rubik Light" panose="00000400000000000000" pitchFamily="2" charset="-79"/>
              <a:buChar char="›"/>
              <a:defRPr sz="1400" kern="1200">
                <a:solidFill>
                  <a:schemeClr val="bg1"/>
                </a:solidFill>
                <a:latin typeface="Rubik Light" panose="00000400000000000000" pitchFamily="2" charset="-79"/>
                <a:ea typeface="Open Sans Light" panose="020B0306030504020204" pitchFamily="34" charset="0"/>
                <a:cs typeface="Rubik Light" panose="00000400000000000000" pitchFamily="2" charset="-79"/>
              </a:defRPr>
            </a:lvl4pPr>
            <a:lvl5pPr marL="177800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Rubik Light" panose="00000400000000000000" pitchFamily="2" charset="-79"/>
                <a:ea typeface="+mn-ea"/>
                <a:cs typeface="Rubik Light" panose="00000400000000000000" pitchFamily="2" charset="-79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rgbClr val="FFFFFF"/>
                </a:solidFill>
                <a:latin typeface="Arial"/>
                <a:ea typeface="+mn-ea"/>
                <a:cs typeface="Arial"/>
              </a:rPr>
              <a:t>Нужно</a:t>
            </a:r>
            <a:r>
              <a:rPr lang="en-US" dirty="0">
                <a:solidFill>
                  <a:srgbClr val="FFFFFF"/>
                </a:solidFill>
                <a:latin typeface="Arial"/>
                <a:ea typeface="+mn-ea"/>
                <a:cs typeface="Arial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Arial"/>
                <a:ea typeface="+mn-ea"/>
                <a:cs typeface="Arial"/>
              </a:rPr>
              <a:t>соблюдать</a:t>
            </a:r>
            <a:r>
              <a:rPr lang="en-US" dirty="0">
                <a:solidFill>
                  <a:srgbClr val="FFFFFF"/>
                </a:solidFill>
                <a:latin typeface="Arial"/>
                <a:ea typeface="+mn-ea"/>
                <a:cs typeface="Arial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Arial"/>
                <a:ea typeface="+mn-ea"/>
                <a:cs typeface="Arial"/>
              </a:rPr>
              <a:t>меру</a:t>
            </a:r>
            <a:r>
              <a:rPr lang="en-US" dirty="0">
                <a:solidFill>
                  <a:srgbClr val="FFFFFF"/>
                </a:solidFill>
                <a:latin typeface="Arial"/>
                <a:ea typeface="+mn-ea"/>
                <a:cs typeface="Arial"/>
              </a:rPr>
              <a:t>. </a:t>
            </a:r>
            <a:r>
              <a:rPr lang="en-US" dirty="0" err="1">
                <a:solidFill>
                  <a:srgbClr val="FFFFFF"/>
                </a:solidFill>
                <a:latin typeface="Arial"/>
                <a:ea typeface="+mn-ea"/>
                <a:cs typeface="Arial"/>
              </a:rPr>
              <a:t>Большое</a:t>
            </a:r>
            <a:r>
              <a:rPr lang="en-US" dirty="0">
                <a:solidFill>
                  <a:srgbClr val="FFFFFF"/>
                </a:solidFill>
                <a:latin typeface="Arial"/>
                <a:ea typeface="+mn-ea"/>
                <a:cs typeface="Arial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Arial"/>
                <a:ea typeface="+mn-ea"/>
                <a:cs typeface="Arial"/>
              </a:rPr>
              <a:t>количество</a:t>
            </a:r>
            <a:r>
              <a:rPr lang="en-US" dirty="0">
                <a:solidFill>
                  <a:srgbClr val="FFFFFF"/>
                </a:solidFill>
                <a:latin typeface="Arial"/>
                <a:ea typeface="+mn-ea"/>
                <a:cs typeface="Arial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Arial"/>
                <a:ea typeface="+mn-ea"/>
                <a:cs typeface="Arial"/>
              </a:rPr>
              <a:t>тестов</a:t>
            </a:r>
            <a:r>
              <a:rPr lang="en-US" dirty="0">
                <a:solidFill>
                  <a:srgbClr val="FFFFFF"/>
                </a:solidFill>
                <a:latin typeface="Arial"/>
                <a:ea typeface="+mn-ea"/>
                <a:cs typeface="Arial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Arial"/>
                <a:ea typeface="+mn-ea"/>
                <a:cs typeface="Arial"/>
              </a:rPr>
              <a:t>будет</a:t>
            </a:r>
            <a:r>
              <a:rPr lang="en-US" dirty="0">
                <a:solidFill>
                  <a:srgbClr val="FFFFFF"/>
                </a:solidFill>
                <a:latin typeface="Arial"/>
                <a:ea typeface="+mn-ea"/>
                <a:cs typeface="Arial"/>
              </a:rPr>
              <a:t> </a:t>
            </a:r>
            <a:r>
              <a:rPr lang="en-US" dirty="0" err="1">
                <a:solidFill>
                  <a:srgbClr val="FFFFFF"/>
                </a:solidFill>
                <a:latin typeface="Arial"/>
                <a:ea typeface="+mn-ea"/>
                <a:cs typeface="Arial"/>
              </a:rPr>
              <a:t>замедлять</a:t>
            </a:r>
            <a:r>
              <a:rPr lang="en-US" dirty="0">
                <a:solidFill>
                  <a:srgbClr val="FFFFFF"/>
                </a:solidFill>
                <a:latin typeface="Arial"/>
                <a:ea typeface="+mn-ea"/>
                <a:cs typeface="Arial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Arial"/>
                <a:ea typeface="+mn-ea"/>
                <a:cs typeface="Arial"/>
              </a:rPr>
              <a:t>непрерывную</a:t>
            </a:r>
            <a:r>
              <a:rPr lang="en-US" dirty="0">
                <a:solidFill>
                  <a:srgbClr val="FFFFFF"/>
                </a:solidFill>
                <a:latin typeface="Arial"/>
                <a:ea typeface="+mn-ea"/>
                <a:cs typeface="Arial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Arial"/>
                <a:ea typeface="+mn-ea"/>
                <a:cs typeface="Arial"/>
              </a:rPr>
              <a:t>интеграцию</a:t>
            </a:r>
            <a:r>
              <a:rPr lang="en-US" dirty="0">
                <a:solidFill>
                  <a:srgbClr val="FFFFFF"/>
                </a:solidFill>
                <a:latin typeface="Arial"/>
                <a:ea typeface="+mn-ea"/>
                <a:cs typeface="Arial"/>
              </a:rPr>
              <a:t> (CI/CD)</a:t>
            </a:r>
          </a:p>
          <a:p>
            <a:pPr lvl="1" indent="-228600" fontAlgn="base">
              <a:lnSpc>
                <a:spcPct val="90000"/>
              </a:lnSpc>
              <a:buClr>
                <a:schemeClr val="accent6">
                  <a:lumMod val="20000"/>
                  <a:lumOff val="80000"/>
                </a:schemeClr>
              </a:buClr>
              <a:buSzPct val="90000"/>
              <a:buFont typeface="Arial" panose="020B0604020202020204" pitchFamily="34" charset="0"/>
              <a:buChar char="•"/>
              <a:defRPr/>
            </a:pPr>
            <a:r>
              <a:rPr lang="en-US" sz="2000" dirty="0" err="1">
                <a:solidFill>
                  <a:srgbClr val="FFFFFF"/>
                </a:solidFill>
                <a:latin typeface="Arial"/>
                <a:ea typeface="+mn-ea"/>
                <a:cs typeface="Arial"/>
              </a:rPr>
              <a:t>Дорого</a:t>
            </a:r>
            <a:r>
              <a:rPr lang="en-US" sz="2000" dirty="0">
                <a:solidFill>
                  <a:srgbClr val="FFFFFF"/>
                </a:solidFill>
                <a:latin typeface="Arial"/>
                <a:ea typeface="+mn-ea"/>
                <a:cs typeface="Arial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Arial"/>
                <a:ea typeface="+mn-ea"/>
                <a:cs typeface="Arial"/>
              </a:rPr>
              <a:t>автоматизировать</a:t>
            </a:r>
            <a:r>
              <a:rPr lang="en-US" sz="2000" dirty="0">
                <a:solidFill>
                  <a:srgbClr val="FFFFFF"/>
                </a:solidFill>
                <a:latin typeface="Arial"/>
                <a:ea typeface="+mn-ea"/>
                <a:cs typeface="Arial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Arial"/>
                <a:ea typeface="+mn-ea"/>
                <a:cs typeface="Arial"/>
              </a:rPr>
              <a:t>все</a:t>
            </a:r>
            <a:r>
              <a:rPr lang="en-US" sz="2000" dirty="0">
                <a:solidFill>
                  <a:srgbClr val="FFFFFF"/>
                </a:solidFill>
                <a:latin typeface="Arial"/>
                <a:ea typeface="+mn-ea"/>
                <a:cs typeface="Arial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Arial"/>
                <a:ea typeface="+mn-ea"/>
                <a:cs typeface="Arial"/>
              </a:rPr>
              <a:t>части</a:t>
            </a:r>
            <a:r>
              <a:rPr lang="en-US" sz="2000" dirty="0">
                <a:solidFill>
                  <a:srgbClr val="FFFFFF"/>
                </a:solidFill>
                <a:latin typeface="Arial"/>
                <a:ea typeface="+mn-ea"/>
                <a:cs typeface="Arial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Arial"/>
                <a:ea typeface="+mn-ea"/>
                <a:cs typeface="Arial"/>
              </a:rPr>
              <a:t>системы</a:t>
            </a:r>
            <a:r>
              <a:rPr lang="en-US" sz="2000" dirty="0">
                <a:solidFill>
                  <a:srgbClr val="FFFFFF"/>
                </a:solidFill>
                <a:latin typeface="Arial"/>
                <a:ea typeface="+mn-ea"/>
                <a:cs typeface="Arial"/>
              </a:rPr>
              <a:t>, </a:t>
            </a:r>
            <a:r>
              <a:rPr lang="en-US" sz="2000" dirty="0" err="1">
                <a:solidFill>
                  <a:srgbClr val="FFFFFF"/>
                </a:solidFill>
                <a:latin typeface="Arial"/>
                <a:ea typeface="+mn-ea"/>
                <a:cs typeface="Arial"/>
              </a:rPr>
              <a:t>мало</a:t>
            </a:r>
            <a:r>
              <a:rPr lang="en-US" sz="2000" dirty="0">
                <a:solidFill>
                  <a:srgbClr val="FFFFFF"/>
                </a:solidFill>
                <a:latin typeface="Arial"/>
                <a:ea typeface="+mn-ea"/>
                <a:cs typeface="Arial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Arial"/>
                <a:ea typeface="+mn-ea"/>
                <a:cs typeface="Arial"/>
              </a:rPr>
              <a:t>тестов</a:t>
            </a:r>
            <a:r>
              <a:rPr lang="en-US" sz="2000" dirty="0">
                <a:solidFill>
                  <a:srgbClr val="FFFFFF"/>
                </a:solidFill>
                <a:latin typeface="Arial"/>
                <a:ea typeface="+mn-ea"/>
                <a:cs typeface="Arial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Arial"/>
                <a:ea typeface="+mn-ea"/>
                <a:cs typeface="Arial"/>
              </a:rPr>
              <a:t>на</a:t>
            </a:r>
            <a:r>
              <a:rPr lang="en-US" sz="2000" dirty="0">
                <a:solidFill>
                  <a:srgbClr val="FFFFFF"/>
                </a:solidFill>
                <a:latin typeface="Arial"/>
                <a:ea typeface="+mn-ea"/>
                <a:cs typeface="Arial"/>
              </a:rPr>
              <a:t> </a:t>
            </a:r>
            <a:r>
              <a:rPr lang="en-US" sz="2000" dirty="0" err="1">
                <a:solidFill>
                  <a:srgbClr val="FFFFFF"/>
                </a:solidFill>
                <a:latin typeface="Arial"/>
                <a:ea typeface="+mn-ea"/>
                <a:cs typeface="Arial"/>
              </a:rPr>
              <a:t>мобильное</a:t>
            </a:r>
            <a:r>
              <a:rPr lang="en-US" sz="2000" dirty="0">
                <a:solidFill>
                  <a:srgbClr val="FFFFFF"/>
                </a:solidFill>
                <a:latin typeface="Arial"/>
                <a:ea typeface="+mn-ea"/>
                <a:cs typeface="Arial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Arial"/>
                <a:ea typeface="+mn-ea"/>
                <a:cs typeface="Arial"/>
              </a:rPr>
              <a:t>приложение</a:t>
            </a:r>
            <a:endParaRPr lang="en-US" sz="2000" dirty="0">
              <a:solidFill>
                <a:srgbClr val="FFFFFF"/>
              </a:solidFill>
              <a:latin typeface="Arial"/>
              <a:ea typeface="+mn-ea"/>
              <a:cs typeface="Arial"/>
            </a:endParaRPr>
          </a:p>
          <a:p>
            <a:pPr marL="0" lvl="1" indent="-228600">
              <a:lnSpc>
                <a:spcPct val="90000"/>
              </a:lnSpc>
              <a:buClr>
                <a:srgbClr val="E2F0D9"/>
              </a:buClr>
              <a:buSzPct val="90000"/>
              <a:buFont typeface="Arial" panose="020B0604020202020204" pitchFamily="34" charset="0"/>
              <a:buChar char="•"/>
              <a:defRPr/>
            </a:pPr>
            <a:endParaRPr lang="en-US" sz="200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pPr marL="0" lvl="1" indent="-228600" fontAlgn="base">
              <a:lnSpc>
                <a:spcPct val="90000"/>
              </a:lnSpc>
              <a:spcBef>
                <a:spcPts val="0"/>
              </a:spcBef>
              <a:spcAft>
                <a:spcPts val="1600"/>
              </a:spcAft>
              <a:buClr>
                <a:schemeClr val="accent6">
                  <a:lumMod val="20000"/>
                  <a:lumOff val="80000"/>
                </a:schemeClr>
              </a:buClr>
              <a:buSzPct val="90000"/>
              <a:buFont typeface="Arial" panose="020B0604020202020204" pitchFamily="34" charset="0"/>
              <a:buChar char="•"/>
              <a:defRPr/>
            </a:pPr>
            <a:endParaRPr lang="en-US" sz="200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9" name="XPERIA10 1" hidden="1">
            <a:extLst>
              <a:ext uri="{FF2B5EF4-FFF2-40B4-BE49-F238E27FC236}">
                <a16:creationId xmlns:a16="http://schemas.microsoft.com/office/drawing/2014/main" id="{49C97740-DE67-40AA-B51B-70364E64E5EE}"/>
              </a:ext>
            </a:extLst>
          </p:cNvPr>
          <p:cNvGrpSpPr/>
          <p:nvPr/>
        </p:nvGrpSpPr>
        <p:grpSpPr>
          <a:xfrm rot="1800000">
            <a:off x="9202832" y="2451920"/>
            <a:ext cx="1935337" cy="4414661"/>
            <a:chOff x="4712012" y="1111955"/>
            <a:chExt cx="1935337" cy="4414661"/>
          </a:xfrm>
        </p:grpSpPr>
        <p:pic>
          <p:nvPicPr>
            <p:cNvPr id="6" name="Рисунок 5" descr="Изображение выглядит как стол&#10;&#10;Автоматически созданное описание">
              <a:extLst>
                <a:ext uri="{FF2B5EF4-FFF2-40B4-BE49-F238E27FC236}">
                  <a16:creationId xmlns:a16="http://schemas.microsoft.com/office/drawing/2014/main" id="{18690F53-D56F-476D-AA49-493C5D83422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12012" y="1111955"/>
              <a:ext cx="1935337" cy="4414661"/>
            </a:xfrm>
            <a:prstGeom prst="rect">
              <a:avLst/>
            </a:prstGeom>
            <a:effectLst>
              <a:outerShdw blurRad="381000" algn="ctr" rotWithShape="0">
                <a:prstClr val="black">
                  <a:alpha val="10000"/>
                </a:prstClr>
              </a:outerShdw>
            </a:effectLst>
          </p:spPr>
        </p:pic>
        <p:sp>
          <p:nvSpPr>
            <p:cNvPr id="8" name="Прямоугольник: скругленные углы 7">
              <a:extLst>
                <a:ext uri="{FF2B5EF4-FFF2-40B4-BE49-F238E27FC236}">
                  <a16:creationId xmlns:a16="http://schemas.microsoft.com/office/drawing/2014/main" id="{E4247352-8CB6-4771-BCF7-2E586338ECCA}"/>
                </a:ext>
              </a:extLst>
            </p:cNvPr>
            <p:cNvSpPr/>
            <p:nvPr/>
          </p:nvSpPr>
          <p:spPr>
            <a:xfrm>
              <a:off x="4814887" y="1466849"/>
              <a:ext cx="1719263" cy="3960019"/>
            </a:xfrm>
            <a:prstGeom prst="roundRect">
              <a:avLst>
                <a:gd name="adj" fmla="val 1988"/>
              </a:avLst>
            </a:prstGeom>
            <a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Rubik Light" panose="00000400000000000000" pitchFamily="2" charset="-79"/>
              </a:endParaRPr>
            </a:p>
          </p:txBody>
        </p:sp>
      </p:grpSp>
      <p:grpSp>
        <p:nvGrpSpPr>
          <p:cNvPr id="14" name="XPERIA10 2" hidden="1">
            <a:extLst>
              <a:ext uri="{FF2B5EF4-FFF2-40B4-BE49-F238E27FC236}">
                <a16:creationId xmlns:a16="http://schemas.microsoft.com/office/drawing/2014/main" id="{211D1886-3664-4605-9AF6-7C97AB70823C}"/>
              </a:ext>
            </a:extLst>
          </p:cNvPr>
          <p:cNvGrpSpPr/>
          <p:nvPr/>
        </p:nvGrpSpPr>
        <p:grpSpPr>
          <a:xfrm rot="1800000">
            <a:off x="7754865" y="-121247"/>
            <a:ext cx="1935337" cy="4414661"/>
            <a:chOff x="4712012" y="1111955"/>
            <a:chExt cx="1935337" cy="4414661"/>
          </a:xfrm>
        </p:grpSpPr>
        <p:pic>
          <p:nvPicPr>
            <p:cNvPr id="15" name="Рисунок 14" descr="Изображение выглядит как стол&#10;&#10;Автоматически созданное описание">
              <a:extLst>
                <a:ext uri="{FF2B5EF4-FFF2-40B4-BE49-F238E27FC236}">
                  <a16:creationId xmlns:a16="http://schemas.microsoft.com/office/drawing/2014/main" id="{1BC50749-6846-4510-8307-AADD589C6F9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12012" y="1111955"/>
              <a:ext cx="1935337" cy="4414661"/>
            </a:xfrm>
            <a:prstGeom prst="rect">
              <a:avLst/>
            </a:prstGeom>
            <a:effectLst>
              <a:outerShdw blurRad="381000" algn="ctr" rotWithShape="0">
                <a:prstClr val="black">
                  <a:alpha val="10000"/>
                </a:prstClr>
              </a:outerShdw>
            </a:effectLst>
          </p:spPr>
        </p:pic>
        <p:sp>
          <p:nvSpPr>
            <p:cNvPr id="16" name="Прямоугольник: скругленные углы 15">
              <a:extLst>
                <a:ext uri="{FF2B5EF4-FFF2-40B4-BE49-F238E27FC236}">
                  <a16:creationId xmlns:a16="http://schemas.microsoft.com/office/drawing/2014/main" id="{1E28DCF8-B60A-4278-B231-65814D485524}"/>
                </a:ext>
              </a:extLst>
            </p:cNvPr>
            <p:cNvSpPr/>
            <p:nvPr/>
          </p:nvSpPr>
          <p:spPr>
            <a:xfrm>
              <a:off x="4814887" y="1466849"/>
              <a:ext cx="1719263" cy="3960019"/>
            </a:xfrm>
            <a:prstGeom prst="roundRect">
              <a:avLst>
                <a:gd name="adj" fmla="val 1988"/>
              </a:avLst>
            </a:prstGeom>
            <a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Rubik Light" panose="00000400000000000000" pitchFamily="2" charset="-79"/>
              </a:endParaRPr>
            </a:p>
          </p:txBody>
        </p:sp>
      </p:grpSp>
      <p:pic>
        <p:nvPicPr>
          <p:cNvPr id="4" name="Рисунок 5">
            <a:extLst>
              <a:ext uri="{FF2B5EF4-FFF2-40B4-BE49-F238E27FC236}">
                <a16:creationId xmlns:a16="http://schemas.microsoft.com/office/drawing/2014/main" id="{FF91C6B2-F92B-4776-A67F-8AF2035C18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440" y="6101190"/>
            <a:ext cx="1257783" cy="617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37973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ctangle 72">
            <a:extLst>
              <a:ext uri="{FF2B5EF4-FFF2-40B4-BE49-F238E27FC236}">
                <a16:creationId xmlns:a16="http://schemas.microsoft.com/office/drawing/2014/main" id="{9F701746-0657-4467-BBD3-24051A715C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5" name="Freeform: Shape 74">
            <a:extLst>
              <a:ext uri="{FF2B5EF4-FFF2-40B4-BE49-F238E27FC236}">
                <a16:creationId xmlns:a16="http://schemas.microsoft.com/office/drawing/2014/main" id="{117BEB00-3E3D-4F08-AF56-DB0D22FB5F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 rot="10800000">
            <a:off x="1" y="0"/>
            <a:ext cx="4802188" cy="6858000"/>
          </a:xfrm>
          <a:custGeom>
            <a:avLst/>
            <a:gdLst>
              <a:gd name="connsiteX0" fmla="*/ 0 w 4802188"/>
              <a:gd name="connsiteY0" fmla="*/ 0 h 6858000"/>
              <a:gd name="connsiteX1" fmla="*/ 4802188 w 4802188"/>
              <a:gd name="connsiteY1" fmla="*/ 0 h 6858000"/>
              <a:gd name="connsiteX2" fmla="*/ 4802188 w 4802188"/>
              <a:gd name="connsiteY2" fmla="*/ 6858000 h 6858000"/>
              <a:gd name="connsiteX3" fmla="*/ 0 w 4802188"/>
              <a:gd name="connsiteY3" fmla="*/ 6858000 h 6858000"/>
              <a:gd name="connsiteX4" fmla="*/ 4763 w 4802188"/>
              <a:gd name="connsiteY4" fmla="*/ 6791325 h 6858000"/>
              <a:gd name="connsiteX5" fmla="*/ 12700 w 4802188"/>
              <a:gd name="connsiteY5" fmla="*/ 6735762 h 6858000"/>
              <a:gd name="connsiteX6" fmla="*/ 22225 w 4802188"/>
              <a:gd name="connsiteY6" fmla="*/ 6683375 h 6858000"/>
              <a:gd name="connsiteX7" fmla="*/ 38100 w 4802188"/>
              <a:gd name="connsiteY7" fmla="*/ 6640512 h 6858000"/>
              <a:gd name="connsiteX8" fmla="*/ 53975 w 4802188"/>
              <a:gd name="connsiteY8" fmla="*/ 6597650 h 6858000"/>
              <a:gd name="connsiteX9" fmla="*/ 73025 w 4802188"/>
              <a:gd name="connsiteY9" fmla="*/ 6561137 h 6858000"/>
              <a:gd name="connsiteX10" fmla="*/ 92075 w 4802188"/>
              <a:gd name="connsiteY10" fmla="*/ 6523037 h 6858000"/>
              <a:gd name="connsiteX11" fmla="*/ 109538 w 4802188"/>
              <a:gd name="connsiteY11" fmla="*/ 6488112 h 6858000"/>
              <a:gd name="connsiteX12" fmla="*/ 127000 w 4802188"/>
              <a:gd name="connsiteY12" fmla="*/ 6448425 h 6858000"/>
              <a:gd name="connsiteX13" fmla="*/ 142875 w 4802188"/>
              <a:gd name="connsiteY13" fmla="*/ 6407150 h 6858000"/>
              <a:gd name="connsiteX14" fmla="*/ 157163 w 4802188"/>
              <a:gd name="connsiteY14" fmla="*/ 6361112 h 6858000"/>
              <a:gd name="connsiteX15" fmla="*/ 168275 w 4802188"/>
              <a:gd name="connsiteY15" fmla="*/ 6311900 h 6858000"/>
              <a:gd name="connsiteX16" fmla="*/ 176213 w 4802188"/>
              <a:gd name="connsiteY16" fmla="*/ 6251575 h 6858000"/>
              <a:gd name="connsiteX17" fmla="*/ 179388 w 4802188"/>
              <a:gd name="connsiteY17" fmla="*/ 6183312 h 6858000"/>
              <a:gd name="connsiteX18" fmla="*/ 176213 w 4802188"/>
              <a:gd name="connsiteY18" fmla="*/ 6113462 h 6858000"/>
              <a:gd name="connsiteX19" fmla="*/ 168275 w 4802188"/>
              <a:gd name="connsiteY19" fmla="*/ 6056312 h 6858000"/>
              <a:gd name="connsiteX20" fmla="*/ 157163 w 4802188"/>
              <a:gd name="connsiteY20" fmla="*/ 6003925 h 6858000"/>
              <a:gd name="connsiteX21" fmla="*/ 142875 w 4802188"/>
              <a:gd name="connsiteY21" fmla="*/ 5956300 h 6858000"/>
              <a:gd name="connsiteX22" fmla="*/ 127000 w 4802188"/>
              <a:gd name="connsiteY22" fmla="*/ 5915025 h 6858000"/>
              <a:gd name="connsiteX23" fmla="*/ 107950 w 4802188"/>
              <a:gd name="connsiteY23" fmla="*/ 5876925 h 6858000"/>
              <a:gd name="connsiteX24" fmla="*/ 88900 w 4802188"/>
              <a:gd name="connsiteY24" fmla="*/ 5840412 h 6858000"/>
              <a:gd name="connsiteX25" fmla="*/ 69850 w 4802188"/>
              <a:gd name="connsiteY25" fmla="*/ 5802312 h 6858000"/>
              <a:gd name="connsiteX26" fmla="*/ 52388 w 4802188"/>
              <a:gd name="connsiteY26" fmla="*/ 5762625 h 6858000"/>
              <a:gd name="connsiteX27" fmla="*/ 34925 w 4802188"/>
              <a:gd name="connsiteY27" fmla="*/ 5721350 h 6858000"/>
              <a:gd name="connsiteX28" fmla="*/ 20638 w 4802188"/>
              <a:gd name="connsiteY28" fmla="*/ 5675312 h 6858000"/>
              <a:gd name="connsiteX29" fmla="*/ 11113 w 4802188"/>
              <a:gd name="connsiteY29" fmla="*/ 5622925 h 6858000"/>
              <a:gd name="connsiteX30" fmla="*/ 1588 w 4802188"/>
              <a:gd name="connsiteY30" fmla="*/ 5562600 h 6858000"/>
              <a:gd name="connsiteX31" fmla="*/ 0 w 4802188"/>
              <a:gd name="connsiteY31" fmla="*/ 5494337 h 6858000"/>
              <a:gd name="connsiteX32" fmla="*/ 1588 w 4802188"/>
              <a:gd name="connsiteY32" fmla="*/ 5426075 h 6858000"/>
              <a:gd name="connsiteX33" fmla="*/ 11113 w 4802188"/>
              <a:gd name="connsiteY33" fmla="*/ 5365750 h 6858000"/>
              <a:gd name="connsiteX34" fmla="*/ 20638 w 4802188"/>
              <a:gd name="connsiteY34" fmla="*/ 5313362 h 6858000"/>
              <a:gd name="connsiteX35" fmla="*/ 34925 w 4802188"/>
              <a:gd name="connsiteY35" fmla="*/ 5268912 h 6858000"/>
              <a:gd name="connsiteX36" fmla="*/ 52388 w 4802188"/>
              <a:gd name="connsiteY36" fmla="*/ 5226050 h 6858000"/>
              <a:gd name="connsiteX37" fmla="*/ 69850 w 4802188"/>
              <a:gd name="connsiteY37" fmla="*/ 5186362 h 6858000"/>
              <a:gd name="connsiteX38" fmla="*/ 88900 w 4802188"/>
              <a:gd name="connsiteY38" fmla="*/ 5149850 h 6858000"/>
              <a:gd name="connsiteX39" fmla="*/ 107950 w 4802188"/>
              <a:gd name="connsiteY39" fmla="*/ 5114925 h 6858000"/>
              <a:gd name="connsiteX40" fmla="*/ 127000 w 4802188"/>
              <a:gd name="connsiteY40" fmla="*/ 5075237 h 6858000"/>
              <a:gd name="connsiteX41" fmla="*/ 142875 w 4802188"/>
              <a:gd name="connsiteY41" fmla="*/ 5033962 h 6858000"/>
              <a:gd name="connsiteX42" fmla="*/ 157163 w 4802188"/>
              <a:gd name="connsiteY42" fmla="*/ 4987925 h 6858000"/>
              <a:gd name="connsiteX43" fmla="*/ 168275 w 4802188"/>
              <a:gd name="connsiteY43" fmla="*/ 4935537 h 6858000"/>
              <a:gd name="connsiteX44" fmla="*/ 176213 w 4802188"/>
              <a:gd name="connsiteY44" fmla="*/ 4875212 h 6858000"/>
              <a:gd name="connsiteX45" fmla="*/ 179388 w 4802188"/>
              <a:gd name="connsiteY45" fmla="*/ 4806950 h 6858000"/>
              <a:gd name="connsiteX46" fmla="*/ 176213 w 4802188"/>
              <a:gd name="connsiteY46" fmla="*/ 4738687 h 6858000"/>
              <a:gd name="connsiteX47" fmla="*/ 168275 w 4802188"/>
              <a:gd name="connsiteY47" fmla="*/ 4678362 h 6858000"/>
              <a:gd name="connsiteX48" fmla="*/ 157163 w 4802188"/>
              <a:gd name="connsiteY48" fmla="*/ 4625975 h 6858000"/>
              <a:gd name="connsiteX49" fmla="*/ 142875 w 4802188"/>
              <a:gd name="connsiteY49" fmla="*/ 4579937 h 6858000"/>
              <a:gd name="connsiteX50" fmla="*/ 127000 w 4802188"/>
              <a:gd name="connsiteY50" fmla="*/ 4537075 h 6858000"/>
              <a:gd name="connsiteX51" fmla="*/ 107950 w 4802188"/>
              <a:gd name="connsiteY51" fmla="*/ 4498975 h 6858000"/>
              <a:gd name="connsiteX52" fmla="*/ 69850 w 4802188"/>
              <a:gd name="connsiteY52" fmla="*/ 4424362 h 6858000"/>
              <a:gd name="connsiteX53" fmla="*/ 52388 w 4802188"/>
              <a:gd name="connsiteY53" fmla="*/ 4386262 h 6858000"/>
              <a:gd name="connsiteX54" fmla="*/ 34925 w 4802188"/>
              <a:gd name="connsiteY54" fmla="*/ 4343400 h 6858000"/>
              <a:gd name="connsiteX55" fmla="*/ 20638 w 4802188"/>
              <a:gd name="connsiteY55" fmla="*/ 4297362 h 6858000"/>
              <a:gd name="connsiteX56" fmla="*/ 11113 w 4802188"/>
              <a:gd name="connsiteY56" fmla="*/ 4244975 h 6858000"/>
              <a:gd name="connsiteX57" fmla="*/ 1588 w 4802188"/>
              <a:gd name="connsiteY57" fmla="*/ 4186237 h 6858000"/>
              <a:gd name="connsiteX58" fmla="*/ 0 w 4802188"/>
              <a:gd name="connsiteY58" fmla="*/ 4116387 h 6858000"/>
              <a:gd name="connsiteX59" fmla="*/ 1588 w 4802188"/>
              <a:gd name="connsiteY59" fmla="*/ 4048125 h 6858000"/>
              <a:gd name="connsiteX60" fmla="*/ 11113 w 4802188"/>
              <a:gd name="connsiteY60" fmla="*/ 3987800 h 6858000"/>
              <a:gd name="connsiteX61" fmla="*/ 20638 w 4802188"/>
              <a:gd name="connsiteY61" fmla="*/ 3935412 h 6858000"/>
              <a:gd name="connsiteX62" fmla="*/ 34925 w 4802188"/>
              <a:gd name="connsiteY62" fmla="*/ 3890962 h 6858000"/>
              <a:gd name="connsiteX63" fmla="*/ 52388 w 4802188"/>
              <a:gd name="connsiteY63" fmla="*/ 3848100 h 6858000"/>
              <a:gd name="connsiteX64" fmla="*/ 69850 w 4802188"/>
              <a:gd name="connsiteY64" fmla="*/ 3811587 h 6858000"/>
              <a:gd name="connsiteX65" fmla="*/ 107950 w 4802188"/>
              <a:gd name="connsiteY65" fmla="*/ 3736975 h 6858000"/>
              <a:gd name="connsiteX66" fmla="*/ 127000 w 4802188"/>
              <a:gd name="connsiteY66" fmla="*/ 3697287 h 6858000"/>
              <a:gd name="connsiteX67" fmla="*/ 142875 w 4802188"/>
              <a:gd name="connsiteY67" fmla="*/ 3656012 h 6858000"/>
              <a:gd name="connsiteX68" fmla="*/ 157163 w 4802188"/>
              <a:gd name="connsiteY68" fmla="*/ 3609975 h 6858000"/>
              <a:gd name="connsiteX69" fmla="*/ 168275 w 4802188"/>
              <a:gd name="connsiteY69" fmla="*/ 3557587 h 6858000"/>
              <a:gd name="connsiteX70" fmla="*/ 176213 w 4802188"/>
              <a:gd name="connsiteY70" fmla="*/ 3497262 h 6858000"/>
              <a:gd name="connsiteX71" fmla="*/ 179388 w 4802188"/>
              <a:gd name="connsiteY71" fmla="*/ 3427412 h 6858000"/>
              <a:gd name="connsiteX72" fmla="*/ 176213 w 4802188"/>
              <a:gd name="connsiteY72" fmla="*/ 3360737 h 6858000"/>
              <a:gd name="connsiteX73" fmla="*/ 168275 w 4802188"/>
              <a:gd name="connsiteY73" fmla="*/ 3300412 h 6858000"/>
              <a:gd name="connsiteX74" fmla="*/ 157163 w 4802188"/>
              <a:gd name="connsiteY74" fmla="*/ 3248025 h 6858000"/>
              <a:gd name="connsiteX75" fmla="*/ 142875 w 4802188"/>
              <a:gd name="connsiteY75" fmla="*/ 3201987 h 6858000"/>
              <a:gd name="connsiteX76" fmla="*/ 127000 w 4802188"/>
              <a:gd name="connsiteY76" fmla="*/ 3160712 h 6858000"/>
              <a:gd name="connsiteX77" fmla="*/ 107950 w 4802188"/>
              <a:gd name="connsiteY77" fmla="*/ 3121025 h 6858000"/>
              <a:gd name="connsiteX78" fmla="*/ 88900 w 4802188"/>
              <a:gd name="connsiteY78" fmla="*/ 3084512 h 6858000"/>
              <a:gd name="connsiteX79" fmla="*/ 69850 w 4802188"/>
              <a:gd name="connsiteY79" fmla="*/ 3046412 h 6858000"/>
              <a:gd name="connsiteX80" fmla="*/ 52388 w 4802188"/>
              <a:gd name="connsiteY80" fmla="*/ 3009900 h 6858000"/>
              <a:gd name="connsiteX81" fmla="*/ 34925 w 4802188"/>
              <a:gd name="connsiteY81" fmla="*/ 2967037 h 6858000"/>
              <a:gd name="connsiteX82" fmla="*/ 20638 w 4802188"/>
              <a:gd name="connsiteY82" fmla="*/ 2922587 h 6858000"/>
              <a:gd name="connsiteX83" fmla="*/ 11113 w 4802188"/>
              <a:gd name="connsiteY83" fmla="*/ 2868612 h 6858000"/>
              <a:gd name="connsiteX84" fmla="*/ 1588 w 4802188"/>
              <a:gd name="connsiteY84" fmla="*/ 2809875 h 6858000"/>
              <a:gd name="connsiteX85" fmla="*/ 0 w 4802188"/>
              <a:gd name="connsiteY85" fmla="*/ 2741612 h 6858000"/>
              <a:gd name="connsiteX86" fmla="*/ 1588 w 4802188"/>
              <a:gd name="connsiteY86" fmla="*/ 2671762 h 6858000"/>
              <a:gd name="connsiteX87" fmla="*/ 11113 w 4802188"/>
              <a:gd name="connsiteY87" fmla="*/ 2613025 h 6858000"/>
              <a:gd name="connsiteX88" fmla="*/ 20638 w 4802188"/>
              <a:gd name="connsiteY88" fmla="*/ 2560637 h 6858000"/>
              <a:gd name="connsiteX89" fmla="*/ 34925 w 4802188"/>
              <a:gd name="connsiteY89" fmla="*/ 2513012 h 6858000"/>
              <a:gd name="connsiteX90" fmla="*/ 52388 w 4802188"/>
              <a:gd name="connsiteY90" fmla="*/ 2471737 h 6858000"/>
              <a:gd name="connsiteX91" fmla="*/ 69850 w 4802188"/>
              <a:gd name="connsiteY91" fmla="*/ 2433637 h 6858000"/>
              <a:gd name="connsiteX92" fmla="*/ 88900 w 4802188"/>
              <a:gd name="connsiteY92" fmla="*/ 2395537 h 6858000"/>
              <a:gd name="connsiteX93" fmla="*/ 107950 w 4802188"/>
              <a:gd name="connsiteY93" fmla="*/ 2359025 h 6858000"/>
              <a:gd name="connsiteX94" fmla="*/ 127000 w 4802188"/>
              <a:gd name="connsiteY94" fmla="*/ 2319337 h 6858000"/>
              <a:gd name="connsiteX95" fmla="*/ 142875 w 4802188"/>
              <a:gd name="connsiteY95" fmla="*/ 2278062 h 6858000"/>
              <a:gd name="connsiteX96" fmla="*/ 157163 w 4802188"/>
              <a:gd name="connsiteY96" fmla="*/ 2232025 h 6858000"/>
              <a:gd name="connsiteX97" fmla="*/ 168275 w 4802188"/>
              <a:gd name="connsiteY97" fmla="*/ 2179637 h 6858000"/>
              <a:gd name="connsiteX98" fmla="*/ 176213 w 4802188"/>
              <a:gd name="connsiteY98" fmla="*/ 2119312 h 6858000"/>
              <a:gd name="connsiteX99" fmla="*/ 179388 w 4802188"/>
              <a:gd name="connsiteY99" fmla="*/ 2051050 h 6858000"/>
              <a:gd name="connsiteX100" fmla="*/ 176213 w 4802188"/>
              <a:gd name="connsiteY100" fmla="*/ 1982787 h 6858000"/>
              <a:gd name="connsiteX101" fmla="*/ 168275 w 4802188"/>
              <a:gd name="connsiteY101" fmla="*/ 1922462 h 6858000"/>
              <a:gd name="connsiteX102" fmla="*/ 157163 w 4802188"/>
              <a:gd name="connsiteY102" fmla="*/ 1870075 h 6858000"/>
              <a:gd name="connsiteX103" fmla="*/ 142875 w 4802188"/>
              <a:gd name="connsiteY103" fmla="*/ 1824037 h 6858000"/>
              <a:gd name="connsiteX104" fmla="*/ 127000 w 4802188"/>
              <a:gd name="connsiteY104" fmla="*/ 1782762 h 6858000"/>
              <a:gd name="connsiteX105" fmla="*/ 107950 w 4802188"/>
              <a:gd name="connsiteY105" fmla="*/ 1743075 h 6858000"/>
              <a:gd name="connsiteX106" fmla="*/ 88900 w 4802188"/>
              <a:gd name="connsiteY106" fmla="*/ 1708150 h 6858000"/>
              <a:gd name="connsiteX107" fmla="*/ 69850 w 4802188"/>
              <a:gd name="connsiteY107" fmla="*/ 1671637 h 6858000"/>
              <a:gd name="connsiteX108" fmla="*/ 52388 w 4802188"/>
              <a:gd name="connsiteY108" fmla="*/ 1631950 h 6858000"/>
              <a:gd name="connsiteX109" fmla="*/ 34925 w 4802188"/>
              <a:gd name="connsiteY109" fmla="*/ 1589087 h 6858000"/>
              <a:gd name="connsiteX110" fmla="*/ 20638 w 4802188"/>
              <a:gd name="connsiteY110" fmla="*/ 1544637 h 6858000"/>
              <a:gd name="connsiteX111" fmla="*/ 11113 w 4802188"/>
              <a:gd name="connsiteY111" fmla="*/ 1492250 h 6858000"/>
              <a:gd name="connsiteX112" fmla="*/ 1588 w 4802188"/>
              <a:gd name="connsiteY112" fmla="*/ 1431925 h 6858000"/>
              <a:gd name="connsiteX113" fmla="*/ 0 w 4802188"/>
              <a:gd name="connsiteY113" fmla="*/ 1363662 h 6858000"/>
              <a:gd name="connsiteX114" fmla="*/ 1588 w 4802188"/>
              <a:gd name="connsiteY114" fmla="*/ 1295400 h 6858000"/>
              <a:gd name="connsiteX115" fmla="*/ 11113 w 4802188"/>
              <a:gd name="connsiteY115" fmla="*/ 1235075 h 6858000"/>
              <a:gd name="connsiteX116" fmla="*/ 20638 w 4802188"/>
              <a:gd name="connsiteY116" fmla="*/ 1182687 h 6858000"/>
              <a:gd name="connsiteX117" fmla="*/ 34925 w 4802188"/>
              <a:gd name="connsiteY117" fmla="*/ 1136650 h 6858000"/>
              <a:gd name="connsiteX118" fmla="*/ 52388 w 4802188"/>
              <a:gd name="connsiteY118" fmla="*/ 1095375 h 6858000"/>
              <a:gd name="connsiteX119" fmla="*/ 69850 w 4802188"/>
              <a:gd name="connsiteY119" fmla="*/ 1055687 h 6858000"/>
              <a:gd name="connsiteX120" fmla="*/ 88900 w 4802188"/>
              <a:gd name="connsiteY120" fmla="*/ 1017587 h 6858000"/>
              <a:gd name="connsiteX121" fmla="*/ 107950 w 4802188"/>
              <a:gd name="connsiteY121" fmla="*/ 981075 h 6858000"/>
              <a:gd name="connsiteX122" fmla="*/ 127000 w 4802188"/>
              <a:gd name="connsiteY122" fmla="*/ 942975 h 6858000"/>
              <a:gd name="connsiteX123" fmla="*/ 142875 w 4802188"/>
              <a:gd name="connsiteY123" fmla="*/ 901700 h 6858000"/>
              <a:gd name="connsiteX124" fmla="*/ 157163 w 4802188"/>
              <a:gd name="connsiteY124" fmla="*/ 854075 h 6858000"/>
              <a:gd name="connsiteX125" fmla="*/ 168275 w 4802188"/>
              <a:gd name="connsiteY125" fmla="*/ 801687 h 6858000"/>
              <a:gd name="connsiteX126" fmla="*/ 176213 w 4802188"/>
              <a:gd name="connsiteY126" fmla="*/ 744537 h 6858000"/>
              <a:gd name="connsiteX127" fmla="*/ 179388 w 4802188"/>
              <a:gd name="connsiteY127" fmla="*/ 673100 h 6858000"/>
              <a:gd name="connsiteX128" fmla="*/ 176213 w 4802188"/>
              <a:gd name="connsiteY128" fmla="*/ 606425 h 6858000"/>
              <a:gd name="connsiteX129" fmla="*/ 168275 w 4802188"/>
              <a:gd name="connsiteY129" fmla="*/ 546100 h 6858000"/>
              <a:gd name="connsiteX130" fmla="*/ 157163 w 4802188"/>
              <a:gd name="connsiteY130" fmla="*/ 496887 h 6858000"/>
              <a:gd name="connsiteX131" fmla="*/ 142875 w 4802188"/>
              <a:gd name="connsiteY131" fmla="*/ 450850 h 6858000"/>
              <a:gd name="connsiteX132" fmla="*/ 127000 w 4802188"/>
              <a:gd name="connsiteY132" fmla="*/ 409575 h 6858000"/>
              <a:gd name="connsiteX133" fmla="*/ 109538 w 4802188"/>
              <a:gd name="connsiteY133" fmla="*/ 369887 h 6858000"/>
              <a:gd name="connsiteX134" fmla="*/ 92075 w 4802188"/>
              <a:gd name="connsiteY134" fmla="*/ 334962 h 6858000"/>
              <a:gd name="connsiteX135" fmla="*/ 73025 w 4802188"/>
              <a:gd name="connsiteY135" fmla="*/ 296862 h 6858000"/>
              <a:gd name="connsiteX136" fmla="*/ 53975 w 4802188"/>
              <a:gd name="connsiteY136" fmla="*/ 260350 h 6858000"/>
              <a:gd name="connsiteX137" fmla="*/ 38100 w 4802188"/>
              <a:gd name="connsiteY137" fmla="*/ 217487 h 6858000"/>
              <a:gd name="connsiteX138" fmla="*/ 22225 w 4802188"/>
              <a:gd name="connsiteY138" fmla="*/ 174625 h 6858000"/>
              <a:gd name="connsiteX139" fmla="*/ 12700 w 4802188"/>
              <a:gd name="connsiteY139" fmla="*/ 122237 h 6858000"/>
              <a:gd name="connsiteX140" fmla="*/ 4763 w 4802188"/>
              <a:gd name="connsiteY140" fmla="*/ 666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4802188" h="6858000">
                <a:moveTo>
                  <a:pt x="0" y="0"/>
                </a:moveTo>
                <a:lnTo>
                  <a:pt x="4802188" y="0"/>
                </a:lnTo>
                <a:lnTo>
                  <a:pt x="4802188" y="6858000"/>
                </a:lnTo>
                <a:lnTo>
                  <a:pt x="0" y="6858000"/>
                </a:lnTo>
                <a:lnTo>
                  <a:pt x="4763" y="6791325"/>
                </a:lnTo>
                <a:lnTo>
                  <a:pt x="12700" y="6735762"/>
                </a:lnTo>
                <a:lnTo>
                  <a:pt x="22225" y="6683375"/>
                </a:lnTo>
                <a:lnTo>
                  <a:pt x="38100" y="6640512"/>
                </a:lnTo>
                <a:lnTo>
                  <a:pt x="53975" y="6597650"/>
                </a:lnTo>
                <a:lnTo>
                  <a:pt x="73025" y="6561137"/>
                </a:lnTo>
                <a:lnTo>
                  <a:pt x="92075" y="6523037"/>
                </a:lnTo>
                <a:lnTo>
                  <a:pt x="109538" y="6488112"/>
                </a:lnTo>
                <a:lnTo>
                  <a:pt x="127000" y="6448425"/>
                </a:lnTo>
                <a:lnTo>
                  <a:pt x="142875" y="6407150"/>
                </a:lnTo>
                <a:lnTo>
                  <a:pt x="157163" y="6361112"/>
                </a:lnTo>
                <a:lnTo>
                  <a:pt x="168275" y="6311900"/>
                </a:lnTo>
                <a:lnTo>
                  <a:pt x="176213" y="6251575"/>
                </a:lnTo>
                <a:lnTo>
                  <a:pt x="179388" y="6183312"/>
                </a:lnTo>
                <a:lnTo>
                  <a:pt x="176213" y="6113462"/>
                </a:lnTo>
                <a:lnTo>
                  <a:pt x="168275" y="6056312"/>
                </a:lnTo>
                <a:lnTo>
                  <a:pt x="157163" y="6003925"/>
                </a:lnTo>
                <a:lnTo>
                  <a:pt x="142875" y="5956300"/>
                </a:lnTo>
                <a:lnTo>
                  <a:pt x="127000" y="5915025"/>
                </a:lnTo>
                <a:lnTo>
                  <a:pt x="107950" y="5876925"/>
                </a:lnTo>
                <a:lnTo>
                  <a:pt x="88900" y="5840412"/>
                </a:lnTo>
                <a:lnTo>
                  <a:pt x="69850" y="5802312"/>
                </a:lnTo>
                <a:lnTo>
                  <a:pt x="52388" y="5762625"/>
                </a:lnTo>
                <a:lnTo>
                  <a:pt x="34925" y="5721350"/>
                </a:lnTo>
                <a:lnTo>
                  <a:pt x="20638" y="5675312"/>
                </a:lnTo>
                <a:lnTo>
                  <a:pt x="11113" y="5622925"/>
                </a:lnTo>
                <a:lnTo>
                  <a:pt x="1588" y="5562600"/>
                </a:lnTo>
                <a:lnTo>
                  <a:pt x="0" y="5494337"/>
                </a:lnTo>
                <a:lnTo>
                  <a:pt x="1588" y="5426075"/>
                </a:lnTo>
                <a:lnTo>
                  <a:pt x="11113" y="5365750"/>
                </a:lnTo>
                <a:lnTo>
                  <a:pt x="20638" y="5313362"/>
                </a:lnTo>
                <a:lnTo>
                  <a:pt x="34925" y="5268912"/>
                </a:lnTo>
                <a:lnTo>
                  <a:pt x="52388" y="5226050"/>
                </a:lnTo>
                <a:lnTo>
                  <a:pt x="69850" y="5186362"/>
                </a:lnTo>
                <a:lnTo>
                  <a:pt x="88900" y="5149850"/>
                </a:lnTo>
                <a:lnTo>
                  <a:pt x="107950" y="5114925"/>
                </a:lnTo>
                <a:lnTo>
                  <a:pt x="127000" y="5075237"/>
                </a:lnTo>
                <a:lnTo>
                  <a:pt x="142875" y="5033962"/>
                </a:lnTo>
                <a:lnTo>
                  <a:pt x="157163" y="4987925"/>
                </a:lnTo>
                <a:lnTo>
                  <a:pt x="168275" y="4935537"/>
                </a:lnTo>
                <a:lnTo>
                  <a:pt x="176213" y="4875212"/>
                </a:lnTo>
                <a:lnTo>
                  <a:pt x="179388" y="4806950"/>
                </a:lnTo>
                <a:lnTo>
                  <a:pt x="176213" y="4738687"/>
                </a:lnTo>
                <a:lnTo>
                  <a:pt x="168275" y="4678362"/>
                </a:lnTo>
                <a:lnTo>
                  <a:pt x="157163" y="4625975"/>
                </a:lnTo>
                <a:lnTo>
                  <a:pt x="142875" y="4579937"/>
                </a:lnTo>
                <a:lnTo>
                  <a:pt x="127000" y="4537075"/>
                </a:lnTo>
                <a:lnTo>
                  <a:pt x="107950" y="4498975"/>
                </a:lnTo>
                <a:lnTo>
                  <a:pt x="69850" y="4424362"/>
                </a:lnTo>
                <a:lnTo>
                  <a:pt x="52388" y="4386262"/>
                </a:lnTo>
                <a:lnTo>
                  <a:pt x="34925" y="4343400"/>
                </a:lnTo>
                <a:lnTo>
                  <a:pt x="20638" y="4297362"/>
                </a:lnTo>
                <a:lnTo>
                  <a:pt x="11113" y="4244975"/>
                </a:lnTo>
                <a:lnTo>
                  <a:pt x="1588" y="4186237"/>
                </a:lnTo>
                <a:lnTo>
                  <a:pt x="0" y="4116387"/>
                </a:lnTo>
                <a:lnTo>
                  <a:pt x="1588" y="4048125"/>
                </a:lnTo>
                <a:lnTo>
                  <a:pt x="11113" y="3987800"/>
                </a:lnTo>
                <a:lnTo>
                  <a:pt x="20638" y="3935412"/>
                </a:lnTo>
                <a:lnTo>
                  <a:pt x="34925" y="3890962"/>
                </a:lnTo>
                <a:lnTo>
                  <a:pt x="52388" y="3848100"/>
                </a:lnTo>
                <a:lnTo>
                  <a:pt x="69850" y="3811587"/>
                </a:lnTo>
                <a:lnTo>
                  <a:pt x="107950" y="3736975"/>
                </a:lnTo>
                <a:lnTo>
                  <a:pt x="127000" y="3697287"/>
                </a:lnTo>
                <a:lnTo>
                  <a:pt x="142875" y="3656012"/>
                </a:lnTo>
                <a:lnTo>
                  <a:pt x="157163" y="3609975"/>
                </a:lnTo>
                <a:lnTo>
                  <a:pt x="168275" y="3557587"/>
                </a:lnTo>
                <a:lnTo>
                  <a:pt x="176213" y="3497262"/>
                </a:lnTo>
                <a:lnTo>
                  <a:pt x="179388" y="3427412"/>
                </a:lnTo>
                <a:lnTo>
                  <a:pt x="176213" y="3360737"/>
                </a:lnTo>
                <a:lnTo>
                  <a:pt x="168275" y="3300412"/>
                </a:lnTo>
                <a:lnTo>
                  <a:pt x="157163" y="3248025"/>
                </a:lnTo>
                <a:lnTo>
                  <a:pt x="142875" y="3201987"/>
                </a:lnTo>
                <a:lnTo>
                  <a:pt x="127000" y="3160712"/>
                </a:lnTo>
                <a:lnTo>
                  <a:pt x="107950" y="3121025"/>
                </a:lnTo>
                <a:lnTo>
                  <a:pt x="88900" y="3084512"/>
                </a:lnTo>
                <a:lnTo>
                  <a:pt x="69850" y="3046412"/>
                </a:lnTo>
                <a:lnTo>
                  <a:pt x="52388" y="3009900"/>
                </a:lnTo>
                <a:lnTo>
                  <a:pt x="34925" y="2967037"/>
                </a:lnTo>
                <a:lnTo>
                  <a:pt x="20638" y="2922587"/>
                </a:lnTo>
                <a:lnTo>
                  <a:pt x="11113" y="2868612"/>
                </a:lnTo>
                <a:lnTo>
                  <a:pt x="1588" y="2809875"/>
                </a:lnTo>
                <a:lnTo>
                  <a:pt x="0" y="2741612"/>
                </a:lnTo>
                <a:lnTo>
                  <a:pt x="1588" y="2671762"/>
                </a:lnTo>
                <a:lnTo>
                  <a:pt x="11113" y="2613025"/>
                </a:lnTo>
                <a:lnTo>
                  <a:pt x="20638" y="2560637"/>
                </a:lnTo>
                <a:lnTo>
                  <a:pt x="34925" y="2513012"/>
                </a:lnTo>
                <a:lnTo>
                  <a:pt x="52388" y="2471737"/>
                </a:lnTo>
                <a:lnTo>
                  <a:pt x="69850" y="2433637"/>
                </a:lnTo>
                <a:lnTo>
                  <a:pt x="88900" y="2395537"/>
                </a:lnTo>
                <a:lnTo>
                  <a:pt x="107950" y="2359025"/>
                </a:lnTo>
                <a:lnTo>
                  <a:pt x="127000" y="2319337"/>
                </a:lnTo>
                <a:lnTo>
                  <a:pt x="142875" y="2278062"/>
                </a:lnTo>
                <a:lnTo>
                  <a:pt x="157163" y="2232025"/>
                </a:lnTo>
                <a:lnTo>
                  <a:pt x="168275" y="2179637"/>
                </a:lnTo>
                <a:lnTo>
                  <a:pt x="176213" y="2119312"/>
                </a:lnTo>
                <a:lnTo>
                  <a:pt x="179388" y="2051050"/>
                </a:lnTo>
                <a:lnTo>
                  <a:pt x="176213" y="1982787"/>
                </a:lnTo>
                <a:lnTo>
                  <a:pt x="168275" y="1922462"/>
                </a:lnTo>
                <a:lnTo>
                  <a:pt x="157163" y="1870075"/>
                </a:lnTo>
                <a:lnTo>
                  <a:pt x="142875" y="1824037"/>
                </a:lnTo>
                <a:lnTo>
                  <a:pt x="127000" y="1782762"/>
                </a:lnTo>
                <a:lnTo>
                  <a:pt x="107950" y="1743075"/>
                </a:lnTo>
                <a:lnTo>
                  <a:pt x="88900" y="1708150"/>
                </a:lnTo>
                <a:lnTo>
                  <a:pt x="69850" y="1671637"/>
                </a:lnTo>
                <a:lnTo>
                  <a:pt x="52388" y="1631950"/>
                </a:lnTo>
                <a:lnTo>
                  <a:pt x="34925" y="1589087"/>
                </a:lnTo>
                <a:lnTo>
                  <a:pt x="20638" y="1544637"/>
                </a:lnTo>
                <a:lnTo>
                  <a:pt x="11113" y="1492250"/>
                </a:lnTo>
                <a:lnTo>
                  <a:pt x="1588" y="1431925"/>
                </a:lnTo>
                <a:lnTo>
                  <a:pt x="0" y="1363662"/>
                </a:lnTo>
                <a:lnTo>
                  <a:pt x="1588" y="1295400"/>
                </a:lnTo>
                <a:lnTo>
                  <a:pt x="11113" y="1235075"/>
                </a:lnTo>
                <a:lnTo>
                  <a:pt x="20638" y="1182687"/>
                </a:lnTo>
                <a:lnTo>
                  <a:pt x="34925" y="1136650"/>
                </a:lnTo>
                <a:lnTo>
                  <a:pt x="52388" y="1095375"/>
                </a:lnTo>
                <a:lnTo>
                  <a:pt x="69850" y="1055687"/>
                </a:lnTo>
                <a:lnTo>
                  <a:pt x="88900" y="1017587"/>
                </a:lnTo>
                <a:lnTo>
                  <a:pt x="107950" y="981075"/>
                </a:lnTo>
                <a:lnTo>
                  <a:pt x="127000" y="942975"/>
                </a:lnTo>
                <a:lnTo>
                  <a:pt x="142875" y="901700"/>
                </a:lnTo>
                <a:lnTo>
                  <a:pt x="157163" y="854075"/>
                </a:lnTo>
                <a:lnTo>
                  <a:pt x="168275" y="801687"/>
                </a:lnTo>
                <a:lnTo>
                  <a:pt x="176213" y="744537"/>
                </a:lnTo>
                <a:lnTo>
                  <a:pt x="179388" y="673100"/>
                </a:lnTo>
                <a:lnTo>
                  <a:pt x="176213" y="606425"/>
                </a:lnTo>
                <a:lnTo>
                  <a:pt x="168275" y="546100"/>
                </a:lnTo>
                <a:lnTo>
                  <a:pt x="157163" y="496887"/>
                </a:lnTo>
                <a:lnTo>
                  <a:pt x="142875" y="450850"/>
                </a:lnTo>
                <a:lnTo>
                  <a:pt x="127000" y="409575"/>
                </a:lnTo>
                <a:lnTo>
                  <a:pt x="109538" y="369887"/>
                </a:lnTo>
                <a:lnTo>
                  <a:pt x="92075" y="334962"/>
                </a:lnTo>
                <a:lnTo>
                  <a:pt x="73025" y="296862"/>
                </a:lnTo>
                <a:lnTo>
                  <a:pt x="53975" y="260350"/>
                </a:lnTo>
                <a:lnTo>
                  <a:pt x="38100" y="217487"/>
                </a:lnTo>
                <a:lnTo>
                  <a:pt x="22225" y="174625"/>
                </a:lnTo>
                <a:lnTo>
                  <a:pt x="12700" y="122237"/>
                </a:lnTo>
                <a:lnTo>
                  <a:pt x="4763" y="66675"/>
                </a:lnTo>
                <a:close/>
              </a:path>
            </a:pathLst>
          </a:custGeom>
          <a:ln w="0">
            <a:noFill/>
            <a:prstDash val="solid"/>
            <a:round/>
            <a:headEnd/>
            <a:tailEnd/>
          </a:ln>
        </p:spPr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7" name="Заголовок 16">
            <a:extLst>
              <a:ext uri="{FF2B5EF4-FFF2-40B4-BE49-F238E27FC236}">
                <a16:creationId xmlns:a16="http://schemas.microsoft.com/office/drawing/2014/main" id="{6957605F-4238-490E-B238-580F4D59F5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4867" y="2627558"/>
            <a:ext cx="4111042" cy="149213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800" dirty="0">
                <a:latin typeface="Arial"/>
                <a:ea typeface="+mj-ea"/>
                <a:cs typeface="Arial"/>
              </a:rPr>
              <a:t>"</a:t>
            </a:r>
            <a:r>
              <a:rPr lang="en-US" sz="2800" dirty="0" err="1">
                <a:latin typeface="Arial"/>
                <a:ea typeface="+mj-ea"/>
                <a:cs typeface="Arial"/>
              </a:rPr>
              <a:t>Целое</a:t>
            </a:r>
            <a:r>
              <a:rPr lang="en-US" sz="2800" dirty="0">
                <a:latin typeface="Arial"/>
                <a:ea typeface="+mj-ea"/>
                <a:cs typeface="Arial"/>
              </a:rPr>
              <a:t> </a:t>
            </a:r>
            <a:r>
              <a:rPr lang="en-US" sz="2800" dirty="0" err="1">
                <a:latin typeface="Arial"/>
                <a:ea typeface="+mj-ea"/>
                <a:cs typeface="Arial"/>
              </a:rPr>
              <a:t>больше</a:t>
            </a:r>
            <a:r>
              <a:rPr lang="en-US" sz="2800" dirty="0">
                <a:latin typeface="Arial"/>
                <a:ea typeface="+mj-ea"/>
                <a:cs typeface="Arial"/>
              </a:rPr>
              <a:t> </a:t>
            </a:r>
            <a:r>
              <a:rPr lang="en-US" sz="2800" dirty="0" err="1">
                <a:latin typeface="Arial"/>
                <a:ea typeface="+mj-ea"/>
                <a:cs typeface="Arial"/>
              </a:rPr>
              <a:t>суммы</a:t>
            </a:r>
            <a:r>
              <a:rPr lang="en-US" sz="2800" dirty="0">
                <a:latin typeface="Arial"/>
                <a:ea typeface="+mj-ea"/>
                <a:cs typeface="Arial"/>
              </a:rPr>
              <a:t> </a:t>
            </a:r>
            <a:r>
              <a:rPr lang="en-US" sz="2800" dirty="0" err="1">
                <a:latin typeface="Arial"/>
                <a:ea typeface="+mj-ea"/>
                <a:cs typeface="Arial"/>
              </a:rPr>
              <a:t>его</a:t>
            </a:r>
            <a:r>
              <a:rPr lang="en-US" sz="2800" dirty="0">
                <a:latin typeface="Arial"/>
                <a:ea typeface="+mj-ea"/>
                <a:cs typeface="Arial"/>
              </a:rPr>
              <a:t> </a:t>
            </a:r>
            <a:r>
              <a:rPr lang="en-US" sz="2800" dirty="0" err="1">
                <a:latin typeface="Arial"/>
                <a:ea typeface="+mj-ea"/>
                <a:cs typeface="Arial"/>
              </a:rPr>
              <a:t>частей</a:t>
            </a:r>
            <a:r>
              <a:rPr lang="en-US" sz="2800" dirty="0">
                <a:latin typeface="Arial"/>
                <a:ea typeface="+mj-ea"/>
                <a:cs typeface="Arial"/>
              </a:rPr>
              <a:t>" (</a:t>
            </a:r>
            <a:r>
              <a:rPr lang="en-US" sz="2800" dirty="0" err="1">
                <a:latin typeface="Arial"/>
                <a:ea typeface="+mj-ea"/>
                <a:cs typeface="Arial"/>
              </a:rPr>
              <a:t>Аристотель</a:t>
            </a:r>
            <a:r>
              <a:rPr lang="en-US" sz="2800" dirty="0">
                <a:latin typeface="Arial"/>
                <a:ea typeface="+mj-ea"/>
                <a:cs typeface="Arial"/>
              </a:rPr>
              <a:t>)</a:t>
            </a:r>
          </a:p>
        </p:txBody>
      </p:sp>
      <p:sp>
        <p:nvSpPr>
          <p:cNvPr id="18" name="Объект 17">
            <a:extLst>
              <a:ext uri="{FF2B5EF4-FFF2-40B4-BE49-F238E27FC236}">
                <a16:creationId xmlns:a16="http://schemas.microsoft.com/office/drawing/2014/main" id="{AA903477-4C86-4A04-9EA5-4C8652E652C8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765051" y="2286000"/>
            <a:ext cx="3409200" cy="3844800"/>
          </a:xfrm>
        </p:spPr>
        <p:txBody>
          <a:bodyPr vert="horz" lIns="91440" tIns="45720" rIns="91440" bIns="45720" rtlCol="0" anchorCtr="0">
            <a:normAutofit/>
          </a:bodyPr>
          <a:lstStyle/>
          <a:p>
            <a:pPr marL="180975">
              <a:spcBef>
                <a:spcPts val="600"/>
              </a:spcBef>
              <a:spcAft>
                <a:spcPts val="600"/>
              </a:spcAft>
              <a:buClr>
                <a:srgbClr val="0083CD"/>
              </a:buClr>
              <a:buSzPct val="85000"/>
            </a:pPr>
            <a:endParaRPr lang="en-US" sz="2000">
              <a:solidFill>
                <a:schemeClr val="tx1">
                  <a:alpha val="60000"/>
                </a:schemeClr>
              </a:solidFill>
              <a:latin typeface="+mn-lt"/>
            </a:endParaRPr>
          </a:p>
          <a:p>
            <a:pPr marL="180975">
              <a:spcBef>
                <a:spcPts val="600"/>
              </a:spcBef>
              <a:spcAft>
                <a:spcPts val="600"/>
              </a:spcAft>
              <a:buClr>
                <a:srgbClr val="0083CD"/>
              </a:buClr>
              <a:buSzPct val="85000"/>
            </a:pPr>
            <a:endParaRPr lang="en-US" sz="2000">
              <a:solidFill>
                <a:schemeClr val="tx1">
                  <a:alpha val="60000"/>
                </a:schemeClr>
              </a:solidFill>
              <a:latin typeface="+mn-lt"/>
            </a:endParaRPr>
          </a:p>
          <a:p>
            <a:pPr marL="0">
              <a:spcBef>
                <a:spcPts val="600"/>
              </a:spcBef>
              <a:spcAft>
                <a:spcPts val="600"/>
              </a:spcAft>
              <a:buClr>
                <a:srgbClr val="0083CD"/>
              </a:buClr>
              <a:buSzPct val="85000"/>
            </a:pPr>
            <a:endParaRPr lang="en-US" sz="2000">
              <a:solidFill>
                <a:schemeClr val="tx1">
                  <a:alpha val="60000"/>
                </a:schemeClr>
              </a:solidFill>
              <a:latin typeface="+mn-lt"/>
            </a:endParaRPr>
          </a:p>
        </p:txBody>
      </p:sp>
      <p:grpSp>
        <p:nvGrpSpPr>
          <p:cNvPr id="9" name="XPERIA10 1" hidden="1">
            <a:extLst>
              <a:ext uri="{FF2B5EF4-FFF2-40B4-BE49-F238E27FC236}">
                <a16:creationId xmlns:a16="http://schemas.microsoft.com/office/drawing/2014/main" id="{49C97740-DE67-40AA-B51B-70364E64E5EE}"/>
              </a:ext>
            </a:extLst>
          </p:cNvPr>
          <p:cNvGrpSpPr/>
          <p:nvPr/>
        </p:nvGrpSpPr>
        <p:grpSpPr>
          <a:xfrm rot="1800000">
            <a:off x="9202832" y="2451920"/>
            <a:ext cx="1935337" cy="4414661"/>
            <a:chOff x="4712012" y="1111955"/>
            <a:chExt cx="1935337" cy="4414661"/>
          </a:xfrm>
        </p:grpSpPr>
        <p:pic>
          <p:nvPicPr>
            <p:cNvPr id="6" name="Рисунок 5" descr="Изображение выглядит как стол&#10;&#10;Автоматически созданное описание">
              <a:extLst>
                <a:ext uri="{FF2B5EF4-FFF2-40B4-BE49-F238E27FC236}">
                  <a16:creationId xmlns:a16="http://schemas.microsoft.com/office/drawing/2014/main" id="{18690F53-D56F-476D-AA49-493C5D83422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12012" y="1111955"/>
              <a:ext cx="1935337" cy="4414661"/>
            </a:xfrm>
            <a:prstGeom prst="rect">
              <a:avLst/>
            </a:prstGeom>
            <a:effectLst>
              <a:outerShdw blurRad="381000" algn="ctr" rotWithShape="0">
                <a:prstClr val="black">
                  <a:alpha val="10000"/>
                </a:prstClr>
              </a:outerShdw>
            </a:effectLst>
          </p:spPr>
        </p:pic>
        <p:sp>
          <p:nvSpPr>
            <p:cNvPr id="8" name="Прямоугольник: скругленные углы 7">
              <a:extLst>
                <a:ext uri="{FF2B5EF4-FFF2-40B4-BE49-F238E27FC236}">
                  <a16:creationId xmlns:a16="http://schemas.microsoft.com/office/drawing/2014/main" id="{E4247352-8CB6-4771-BCF7-2E586338ECCA}"/>
                </a:ext>
              </a:extLst>
            </p:cNvPr>
            <p:cNvSpPr/>
            <p:nvPr/>
          </p:nvSpPr>
          <p:spPr>
            <a:xfrm>
              <a:off x="4814887" y="1466849"/>
              <a:ext cx="1719263" cy="3960019"/>
            </a:xfrm>
            <a:prstGeom prst="roundRect">
              <a:avLst>
                <a:gd name="adj" fmla="val 1988"/>
              </a:avLst>
            </a:prstGeom>
            <a:blipFill>
              <a:blip r:embed="rId4"/>
              <a:stretch>
                <a:fillRect l="-12817" r="-12817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Rubik Light" panose="00000400000000000000" pitchFamily="2" charset="-79"/>
              </a:endParaRPr>
            </a:p>
          </p:txBody>
        </p:sp>
      </p:grpSp>
      <p:grpSp>
        <p:nvGrpSpPr>
          <p:cNvPr id="14" name="XPERIA10 2" hidden="1">
            <a:extLst>
              <a:ext uri="{FF2B5EF4-FFF2-40B4-BE49-F238E27FC236}">
                <a16:creationId xmlns:a16="http://schemas.microsoft.com/office/drawing/2014/main" id="{211D1886-3664-4605-9AF6-7C97AB70823C}"/>
              </a:ext>
            </a:extLst>
          </p:cNvPr>
          <p:cNvGrpSpPr/>
          <p:nvPr/>
        </p:nvGrpSpPr>
        <p:grpSpPr>
          <a:xfrm rot="1800000">
            <a:off x="7754865" y="-121247"/>
            <a:ext cx="1935337" cy="4414661"/>
            <a:chOff x="4712012" y="1111955"/>
            <a:chExt cx="1935337" cy="4414661"/>
          </a:xfrm>
        </p:grpSpPr>
        <p:pic>
          <p:nvPicPr>
            <p:cNvPr id="15" name="Рисунок 14" descr="Изображение выглядит как стол&#10;&#10;Автоматически созданное описание">
              <a:extLst>
                <a:ext uri="{FF2B5EF4-FFF2-40B4-BE49-F238E27FC236}">
                  <a16:creationId xmlns:a16="http://schemas.microsoft.com/office/drawing/2014/main" id="{1BC50749-6846-4510-8307-AADD589C6F9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12012" y="1111955"/>
              <a:ext cx="1935337" cy="4414661"/>
            </a:xfrm>
            <a:prstGeom prst="rect">
              <a:avLst/>
            </a:prstGeom>
            <a:effectLst>
              <a:outerShdw blurRad="381000" algn="ctr" rotWithShape="0">
                <a:prstClr val="black">
                  <a:alpha val="10000"/>
                </a:prstClr>
              </a:outerShdw>
            </a:effectLst>
          </p:spPr>
        </p:pic>
        <p:sp>
          <p:nvSpPr>
            <p:cNvPr id="16" name="Прямоугольник: скругленные углы 15">
              <a:extLst>
                <a:ext uri="{FF2B5EF4-FFF2-40B4-BE49-F238E27FC236}">
                  <a16:creationId xmlns:a16="http://schemas.microsoft.com/office/drawing/2014/main" id="{1E28DCF8-B60A-4278-B231-65814D485524}"/>
                </a:ext>
              </a:extLst>
            </p:cNvPr>
            <p:cNvSpPr/>
            <p:nvPr/>
          </p:nvSpPr>
          <p:spPr>
            <a:xfrm>
              <a:off x="4814887" y="1466849"/>
              <a:ext cx="1719263" cy="3960019"/>
            </a:xfrm>
            <a:prstGeom prst="roundRect">
              <a:avLst>
                <a:gd name="adj" fmla="val 1988"/>
              </a:avLst>
            </a:prstGeom>
            <a:blipFill>
              <a:blip r:embed="rId4"/>
              <a:stretch>
                <a:fillRect l="-12817" r="-12817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Rubik Light" panose="00000400000000000000" pitchFamily="2" charset="-79"/>
              </a:endParaRPr>
            </a:p>
          </p:txBody>
        </p:sp>
      </p:grpSp>
      <p:sp>
        <p:nvSpPr>
          <p:cNvPr id="33" name="Стрелка: пятиугольник 26" hidden="1">
            <a:extLst>
              <a:ext uri="{FF2B5EF4-FFF2-40B4-BE49-F238E27FC236}">
                <a16:creationId xmlns:a16="http://schemas.microsoft.com/office/drawing/2014/main" id="{3F57203E-1C45-4088-A653-70576B743C0A}"/>
              </a:ext>
            </a:extLst>
          </p:cNvPr>
          <p:cNvSpPr/>
          <p:nvPr/>
        </p:nvSpPr>
        <p:spPr bwMode="auto">
          <a:xfrm rot="7200000">
            <a:off x="10701484" y="2211734"/>
            <a:ext cx="1485495" cy="483582"/>
          </a:xfrm>
          <a:prstGeom prst="homePlate">
            <a:avLst>
              <a:gd name="adj" fmla="val 50000"/>
            </a:avLst>
          </a:prstGeom>
          <a:solidFill>
            <a:srgbClr val="0083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ubik Light" panose="00000400000000000000" pitchFamily="2" charset="-79"/>
              <a:ea typeface="+mn-ea"/>
              <a:cs typeface="Rubik Light" panose="00000400000000000000" pitchFamily="2" charset="-79"/>
            </a:endParaRPr>
          </a:p>
        </p:txBody>
      </p:sp>
      <p:sp>
        <p:nvSpPr>
          <p:cNvPr id="63" name="Полилиния: фигура 62" hidden="1">
            <a:extLst>
              <a:ext uri="{FF2B5EF4-FFF2-40B4-BE49-F238E27FC236}">
                <a16:creationId xmlns:a16="http://schemas.microsoft.com/office/drawing/2014/main" id="{E618AB6D-1D4D-484B-9118-712D0815542B}"/>
              </a:ext>
            </a:extLst>
          </p:cNvPr>
          <p:cNvSpPr/>
          <p:nvPr/>
        </p:nvSpPr>
        <p:spPr bwMode="auto">
          <a:xfrm rot="12600000">
            <a:off x="8158609" y="3634964"/>
            <a:ext cx="3056753" cy="483582"/>
          </a:xfrm>
          <a:custGeom>
            <a:avLst/>
            <a:gdLst>
              <a:gd name="connsiteX0" fmla="*/ 2784680 w 3056753"/>
              <a:gd name="connsiteY0" fmla="*/ 483582 h 483582"/>
              <a:gd name="connsiteX1" fmla="*/ 0 w 3056753"/>
              <a:gd name="connsiteY1" fmla="*/ 483582 h 483582"/>
              <a:gd name="connsiteX2" fmla="*/ 0 w 3056753"/>
              <a:gd name="connsiteY2" fmla="*/ 479733 h 483582"/>
              <a:gd name="connsiteX3" fmla="*/ 17633 w 3056753"/>
              <a:gd name="connsiteY3" fmla="*/ 465184 h 483582"/>
              <a:gd name="connsiteX4" fmla="*/ 110165 w 3056753"/>
              <a:gd name="connsiteY4" fmla="*/ 241792 h 483582"/>
              <a:gd name="connsiteX5" fmla="*/ 17633 w 3056753"/>
              <a:gd name="connsiteY5" fmla="*/ 18400 h 483582"/>
              <a:gd name="connsiteX6" fmla="*/ 0 w 3056753"/>
              <a:gd name="connsiteY6" fmla="*/ 3852 h 483582"/>
              <a:gd name="connsiteX7" fmla="*/ 0 w 3056753"/>
              <a:gd name="connsiteY7" fmla="*/ 0 h 483582"/>
              <a:gd name="connsiteX8" fmla="*/ 2784680 w 3056753"/>
              <a:gd name="connsiteY8" fmla="*/ 0 h 483582"/>
              <a:gd name="connsiteX9" fmla="*/ 3056753 w 3056753"/>
              <a:gd name="connsiteY9" fmla="*/ 241791 h 483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56753" h="483582">
                <a:moveTo>
                  <a:pt x="2784680" y="483582"/>
                </a:moveTo>
                <a:lnTo>
                  <a:pt x="0" y="483582"/>
                </a:lnTo>
                <a:lnTo>
                  <a:pt x="0" y="479733"/>
                </a:lnTo>
                <a:lnTo>
                  <a:pt x="17633" y="465184"/>
                </a:lnTo>
                <a:cubicBezTo>
                  <a:pt x="74804" y="408013"/>
                  <a:pt x="110165" y="329032"/>
                  <a:pt x="110165" y="241792"/>
                </a:cubicBezTo>
                <a:cubicBezTo>
                  <a:pt x="110165" y="154552"/>
                  <a:pt x="74804" y="75571"/>
                  <a:pt x="17633" y="18400"/>
                </a:cubicBezTo>
                <a:lnTo>
                  <a:pt x="0" y="3852"/>
                </a:lnTo>
                <a:lnTo>
                  <a:pt x="0" y="0"/>
                </a:lnTo>
                <a:lnTo>
                  <a:pt x="2784680" y="0"/>
                </a:lnTo>
                <a:lnTo>
                  <a:pt x="3056753" y="241791"/>
                </a:lnTo>
                <a:close/>
              </a:path>
            </a:pathLst>
          </a:custGeom>
          <a:solidFill>
            <a:srgbClr val="0083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ubik Light" panose="00000400000000000000" pitchFamily="2" charset="-79"/>
              <a:ea typeface="+mn-ea"/>
              <a:cs typeface="Rubik Light" panose="00000400000000000000" pitchFamily="2" charset="-79"/>
            </a:endParaRPr>
          </a:p>
        </p:txBody>
      </p:sp>
      <p:grpSp>
        <p:nvGrpSpPr>
          <p:cNvPr id="64" name="Группа 63" hidden="1">
            <a:extLst>
              <a:ext uri="{FF2B5EF4-FFF2-40B4-BE49-F238E27FC236}">
                <a16:creationId xmlns:a16="http://schemas.microsoft.com/office/drawing/2014/main" id="{FD91F9BF-128F-478C-89FD-46376865183E}"/>
              </a:ext>
            </a:extLst>
          </p:cNvPr>
          <p:cNvGrpSpPr/>
          <p:nvPr/>
        </p:nvGrpSpPr>
        <p:grpSpPr>
          <a:xfrm>
            <a:off x="8981827" y="3266164"/>
            <a:ext cx="904176" cy="904176"/>
            <a:chOff x="8829427" y="3113764"/>
            <a:chExt cx="904176" cy="904176"/>
          </a:xfrm>
        </p:grpSpPr>
        <p:sp>
          <p:nvSpPr>
            <p:cNvPr id="65" name="Овал 64">
              <a:extLst>
                <a:ext uri="{FF2B5EF4-FFF2-40B4-BE49-F238E27FC236}">
                  <a16:creationId xmlns:a16="http://schemas.microsoft.com/office/drawing/2014/main" id="{83EEE38C-65B9-4CEF-BD5D-FFE1FF582135}"/>
                </a:ext>
              </a:extLst>
            </p:cNvPr>
            <p:cNvSpPr/>
            <p:nvPr/>
          </p:nvSpPr>
          <p:spPr>
            <a:xfrm>
              <a:off x="8829427" y="3113764"/>
              <a:ext cx="904176" cy="904176"/>
            </a:xfrm>
            <a:prstGeom prst="ellipse">
              <a:avLst/>
            </a:prstGeom>
            <a:solidFill>
              <a:schemeClr val="tx1"/>
            </a:solidFill>
            <a:ln w="508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Rubik Light" panose="00000400000000000000" pitchFamily="2" charset="-79"/>
              </a:endParaRPr>
            </a:p>
          </p:txBody>
        </p:sp>
        <p:pic>
          <p:nvPicPr>
            <p:cNvPr id="66" name="Рисунок 65" descr="Изображение выглядит как легкий&#10;&#10;Автоматически созданное описание">
              <a:extLst>
                <a:ext uri="{FF2B5EF4-FFF2-40B4-BE49-F238E27FC236}">
                  <a16:creationId xmlns:a16="http://schemas.microsoft.com/office/drawing/2014/main" id="{5AA64FB2-DBE3-4A47-85F7-0F3B790BEE2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800000">
              <a:off x="9017352" y="3301688"/>
              <a:ext cx="528328" cy="528326"/>
            </a:xfrm>
            <a:prstGeom prst="rect">
              <a:avLst/>
            </a:prstGeom>
          </p:spPr>
        </p:pic>
        <p:cxnSp>
          <p:nvCxnSpPr>
            <p:cNvPr id="67" name="Прямая соединительная линия 66">
              <a:extLst>
                <a:ext uri="{FF2B5EF4-FFF2-40B4-BE49-F238E27FC236}">
                  <a16:creationId xmlns:a16="http://schemas.microsoft.com/office/drawing/2014/main" id="{2C7114BC-AB1F-4A6E-89B6-E990FDD2B40F}"/>
                </a:ext>
              </a:extLst>
            </p:cNvPr>
            <p:cNvCxnSpPr>
              <a:cxnSpLocks/>
            </p:cNvCxnSpPr>
            <p:nvPr/>
          </p:nvCxnSpPr>
          <p:spPr>
            <a:xfrm rot="1800000">
              <a:off x="9055472" y="3174331"/>
              <a:ext cx="452088" cy="783040"/>
            </a:xfrm>
            <a:prstGeom prst="line">
              <a:avLst/>
            </a:prstGeom>
            <a:ln w="635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8" name="Овал 67" hidden="1">
            <a:extLst>
              <a:ext uri="{FF2B5EF4-FFF2-40B4-BE49-F238E27FC236}">
                <a16:creationId xmlns:a16="http://schemas.microsoft.com/office/drawing/2014/main" id="{451EF8D6-842F-48FC-A5C5-FFB4F86E6371}"/>
              </a:ext>
            </a:extLst>
          </p:cNvPr>
          <p:cNvSpPr/>
          <p:nvPr/>
        </p:nvSpPr>
        <p:spPr>
          <a:xfrm rot="1800000">
            <a:off x="11308694" y="3737017"/>
            <a:ext cx="631848" cy="631848"/>
          </a:xfrm>
          <a:prstGeom prst="ellipse">
            <a:avLst/>
          </a:prstGeom>
          <a:noFill/>
          <a:ln w="508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Rubik Light" panose="00000400000000000000" pitchFamily="2" charset="-79"/>
            </a:endParaRPr>
          </a:p>
        </p:txBody>
      </p:sp>
      <p:pic>
        <p:nvPicPr>
          <p:cNvPr id="2" name="Рисунок 5">
            <a:extLst>
              <a:ext uri="{FF2B5EF4-FFF2-40B4-BE49-F238E27FC236}">
                <a16:creationId xmlns:a16="http://schemas.microsoft.com/office/drawing/2014/main" id="{EE269EF4-C4DC-4D2E-8949-853B4375392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440" y="6101190"/>
            <a:ext cx="1257783" cy="617963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E545C80A-E014-43BA-B364-4841A1C40F5C}"/>
              </a:ext>
            </a:extLst>
          </p:cNvPr>
          <p:cNvSpPr/>
          <p:nvPr/>
        </p:nvSpPr>
        <p:spPr>
          <a:xfrm>
            <a:off x="10133096" y="-3509"/>
            <a:ext cx="2055394" cy="91239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4" descr="Изображение выглядит как текст, знак&#10;&#10;Автоматически созданное описание">
            <a:extLst>
              <a:ext uri="{FF2B5EF4-FFF2-40B4-BE49-F238E27FC236}">
                <a16:creationId xmlns:a16="http://schemas.microsoft.com/office/drawing/2014/main" id="{B5257159-7FE9-4C69-8FA9-FFA0702758E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96689" y="-144"/>
            <a:ext cx="6643436" cy="6858287"/>
          </a:xfrm>
          <a:prstGeom prst="rect">
            <a:avLst/>
          </a:prstGeom>
        </p:spPr>
      </p:pic>
      <p:pic>
        <p:nvPicPr>
          <p:cNvPr id="5" name="Рисунок 9">
            <a:extLst>
              <a:ext uri="{FF2B5EF4-FFF2-40B4-BE49-F238E27FC236}">
                <a16:creationId xmlns:a16="http://schemas.microsoft.com/office/drawing/2014/main" id="{A08C56B2-4122-4B16-82AF-CC46BC874E1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39051" y="-2255"/>
            <a:ext cx="1786188" cy="1388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3687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Объект 17">
            <a:extLst>
              <a:ext uri="{FF2B5EF4-FFF2-40B4-BE49-F238E27FC236}">
                <a16:creationId xmlns:a16="http://schemas.microsoft.com/office/drawing/2014/main" id="{AA903477-4C86-4A04-9EA5-4C8652E652C8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312760" y="1342523"/>
            <a:ext cx="6871022" cy="3132205"/>
          </a:xfrm>
        </p:spPr>
        <p:txBody>
          <a:bodyPr lIns="0" tIns="0" rIns="0" bIns="0" anchor="ctr" anchorCtr="0">
            <a:noAutofit/>
          </a:bodyPr>
          <a:lstStyle/>
          <a:p>
            <a:pPr marL="180975" indent="-180975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83CD"/>
              </a:buClr>
              <a:buSzPct val="85000"/>
              <a:buFont typeface="Rubik Light" panose="00000400000000000000" pitchFamily="2" charset="-79"/>
              <a:buChar char="›"/>
            </a:pPr>
            <a:endParaRPr lang="ru-RU" sz="2000">
              <a:latin typeface="Calibri"/>
              <a:ea typeface="Open Sans Light" panose="020B0306030504020204" pitchFamily="34" charset="0"/>
              <a:cs typeface="Rubik Light" panose="00000400000000000000" pitchFamily="2" charset="-79"/>
            </a:endParaRPr>
          </a:p>
          <a:p>
            <a:pPr marL="180975" indent="-180975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83CD"/>
              </a:buClr>
              <a:buSzPct val="85000"/>
              <a:buFont typeface="Rubik Light" panose="00000400000000000000" pitchFamily="2" charset="-79"/>
              <a:buChar char="›"/>
            </a:pPr>
            <a:endParaRPr lang="ru-RU" sz="1400">
              <a:latin typeface="Rubik Light" panose="00000400000000000000" pitchFamily="2" charset="-79"/>
              <a:ea typeface="Open Sans Light" panose="020B0306030504020204" pitchFamily="34" charset="0"/>
              <a:cs typeface="Rubik Light" panose="00000400000000000000" pitchFamily="2" charset="-79"/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83CD"/>
              </a:buClr>
              <a:buSzPct val="85000"/>
              <a:buNone/>
            </a:pPr>
            <a:endParaRPr lang="ru-RU" sz="1400">
              <a:latin typeface="Rubik Light" panose="00000400000000000000" pitchFamily="2" charset="-79"/>
              <a:ea typeface="Open Sans Light" panose="020B0306030504020204" pitchFamily="34" charset="0"/>
              <a:cs typeface="Rubik Light" panose="00000400000000000000" pitchFamily="2" charset="-79"/>
            </a:endParaRPr>
          </a:p>
        </p:txBody>
      </p:sp>
      <p:grpSp>
        <p:nvGrpSpPr>
          <p:cNvPr id="9" name="XPERIA10 1" hidden="1">
            <a:extLst>
              <a:ext uri="{FF2B5EF4-FFF2-40B4-BE49-F238E27FC236}">
                <a16:creationId xmlns:a16="http://schemas.microsoft.com/office/drawing/2014/main" id="{49C97740-DE67-40AA-B51B-70364E64E5EE}"/>
              </a:ext>
            </a:extLst>
          </p:cNvPr>
          <p:cNvGrpSpPr/>
          <p:nvPr/>
        </p:nvGrpSpPr>
        <p:grpSpPr>
          <a:xfrm rot="1800000">
            <a:off x="9202832" y="2451920"/>
            <a:ext cx="1935337" cy="4414661"/>
            <a:chOff x="4712012" y="1111955"/>
            <a:chExt cx="1935337" cy="4414661"/>
          </a:xfrm>
        </p:grpSpPr>
        <p:pic>
          <p:nvPicPr>
            <p:cNvPr id="6" name="Рисунок 5" descr="Изображение выглядит как стол&#10;&#10;Автоматически созданное описание">
              <a:extLst>
                <a:ext uri="{FF2B5EF4-FFF2-40B4-BE49-F238E27FC236}">
                  <a16:creationId xmlns:a16="http://schemas.microsoft.com/office/drawing/2014/main" id="{18690F53-D56F-476D-AA49-493C5D83422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12012" y="1111955"/>
              <a:ext cx="1935337" cy="4414661"/>
            </a:xfrm>
            <a:prstGeom prst="rect">
              <a:avLst/>
            </a:prstGeom>
            <a:effectLst>
              <a:outerShdw blurRad="381000" algn="ctr" rotWithShape="0">
                <a:prstClr val="black">
                  <a:alpha val="10000"/>
                </a:prstClr>
              </a:outerShdw>
            </a:effectLst>
          </p:spPr>
        </p:pic>
        <p:sp>
          <p:nvSpPr>
            <p:cNvPr id="8" name="Прямоугольник: скругленные углы 7">
              <a:extLst>
                <a:ext uri="{FF2B5EF4-FFF2-40B4-BE49-F238E27FC236}">
                  <a16:creationId xmlns:a16="http://schemas.microsoft.com/office/drawing/2014/main" id="{E4247352-8CB6-4771-BCF7-2E586338ECCA}"/>
                </a:ext>
              </a:extLst>
            </p:cNvPr>
            <p:cNvSpPr/>
            <p:nvPr/>
          </p:nvSpPr>
          <p:spPr>
            <a:xfrm>
              <a:off x="4814887" y="1466849"/>
              <a:ext cx="1719263" cy="3960019"/>
            </a:xfrm>
            <a:prstGeom prst="roundRect">
              <a:avLst>
                <a:gd name="adj" fmla="val 1988"/>
              </a:avLst>
            </a:prstGeom>
            <a:blipFill>
              <a:blip r:embed="rId4"/>
              <a:stretch>
                <a:fillRect l="-12817" r="-12817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Rubik Light" panose="00000400000000000000" pitchFamily="2" charset="-79"/>
              </a:endParaRPr>
            </a:p>
          </p:txBody>
        </p:sp>
      </p:grpSp>
      <p:grpSp>
        <p:nvGrpSpPr>
          <p:cNvPr id="14" name="XPERIA10 2" hidden="1">
            <a:extLst>
              <a:ext uri="{FF2B5EF4-FFF2-40B4-BE49-F238E27FC236}">
                <a16:creationId xmlns:a16="http://schemas.microsoft.com/office/drawing/2014/main" id="{211D1886-3664-4605-9AF6-7C97AB70823C}"/>
              </a:ext>
            </a:extLst>
          </p:cNvPr>
          <p:cNvGrpSpPr/>
          <p:nvPr/>
        </p:nvGrpSpPr>
        <p:grpSpPr>
          <a:xfrm rot="1800000">
            <a:off x="7754865" y="-121247"/>
            <a:ext cx="1935337" cy="4414661"/>
            <a:chOff x="4712012" y="1111955"/>
            <a:chExt cx="1935337" cy="4414661"/>
          </a:xfrm>
        </p:grpSpPr>
        <p:pic>
          <p:nvPicPr>
            <p:cNvPr id="15" name="Рисунок 14" descr="Изображение выглядит как стол&#10;&#10;Автоматически созданное описание">
              <a:extLst>
                <a:ext uri="{FF2B5EF4-FFF2-40B4-BE49-F238E27FC236}">
                  <a16:creationId xmlns:a16="http://schemas.microsoft.com/office/drawing/2014/main" id="{1BC50749-6846-4510-8307-AADD589C6F9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12012" y="1111955"/>
              <a:ext cx="1935337" cy="4414661"/>
            </a:xfrm>
            <a:prstGeom prst="rect">
              <a:avLst/>
            </a:prstGeom>
            <a:effectLst>
              <a:outerShdw blurRad="381000" algn="ctr" rotWithShape="0">
                <a:prstClr val="black">
                  <a:alpha val="10000"/>
                </a:prstClr>
              </a:outerShdw>
            </a:effectLst>
          </p:spPr>
        </p:pic>
        <p:sp>
          <p:nvSpPr>
            <p:cNvPr id="16" name="Прямоугольник: скругленные углы 15">
              <a:extLst>
                <a:ext uri="{FF2B5EF4-FFF2-40B4-BE49-F238E27FC236}">
                  <a16:creationId xmlns:a16="http://schemas.microsoft.com/office/drawing/2014/main" id="{1E28DCF8-B60A-4278-B231-65814D485524}"/>
                </a:ext>
              </a:extLst>
            </p:cNvPr>
            <p:cNvSpPr/>
            <p:nvPr/>
          </p:nvSpPr>
          <p:spPr>
            <a:xfrm>
              <a:off x="4814887" y="1466849"/>
              <a:ext cx="1719263" cy="3960019"/>
            </a:xfrm>
            <a:prstGeom prst="roundRect">
              <a:avLst>
                <a:gd name="adj" fmla="val 1988"/>
              </a:avLst>
            </a:prstGeom>
            <a:blipFill>
              <a:blip r:embed="rId4"/>
              <a:stretch>
                <a:fillRect l="-12817" r="-12817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Rubik Light" panose="00000400000000000000" pitchFamily="2" charset="-79"/>
              </a:endParaRPr>
            </a:p>
          </p:txBody>
        </p:sp>
      </p:grpSp>
      <p:sp>
        <p:nvSpPr>
          <p:cNvPr id="33" name="Стрелка: пятиугольник 26" hidden="1">
            <a:extLst>
              <a:ext uri="{FF2B5EF4-FFF2-40B4-BE49-F238E27FC236}">
                <a16:creationId xmlns:a16="http://schemas.microsoft.com/office/drawing/2014/main" id="{3F57203E-1C45-4088-A653-70576B743C0A}"/>
              </a:ext>
            </a:extLst>
          </p:cNvPr>
          <p:cNvSpPr/>
          <p:nvPr/>
        </p:nvSpPr>
        <p:spPr bwMode="auto">
          <a:xfrm rot="7200000">
            <a:off x="10701484" y="2211734"/>
            <a:ext cx="1485495" cy="483582"/>
          </a:xfrm>
          <a:prstGeom prst="homePlate">
            <a:avLst>
              <a:gd name="adj" fmla="val 50000"/>
            </a:avLst>
          </a:prstGeom>
          <a:solidFill>
            <a:srgbClr val="0083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ubik Light" panose="00000400000000000000" pitchFamily="2" charset="-79"/>
              <a:ea typeface="+mn-ea"/>
              <a:cs typeface="Rubik Light" panose="00000400000000000000" pitchFamily="2" charset="-79"/>
            </a:endParaRPr>
          </a:p>
        </p:txBody>
      </p:sp>
      <p:sp>
        <p:nvSpPr>
          <p:cNvPr id="63" name="Полилиния: фигура 62" hidden="1">
            <a:extLst>
              <a:ext uri="{FF2B5EF4-FFF2-40B4-BE49-F238E27FC236}">
                <a16:creationId xmlns:a16="http://schemas.microsoft.com/office/drawing/2014/main" id="{E618AB6D-1D4D-484B-9118-712D0815542B}"/>
              </a:ext>
            </a:extLst>
          </p:cNvPr>
          <p:cNvSpPr/>
          <p:nvPr/>
        </p:nvSpPr>
        <p:spPr bwMode="auto">
          <a:xfrm rot="12600000">
            <a:off x="8158609" y="3634964"/>
            <a:ext cx="3056753" cy="483582"/>
          </a:xfrm>
          <a:custGeom>
            <a:avLst/>
            <a:gdLst>
              <a:gd name="connsiteX0" fmla="*/ 2784680 w 3056753"/>
              <a:gd name="connsiteY0" fmla="*/ 483582 h 483582"/>
              <a:gd name="connsiteX1" fmla="*/ 0 w 3056753"/>
              <a:gd name="connsiteY1" fmla="*/ 483582 h 483582"/>
              <a:gd name="connsiteX2" fmla="*/ 0 w 3056753"/>
              <a:gd name="connsiteY2" fmla="*/ 479733 h 483582"/>
              <a:gd name="connsiteX3" fmla="*/ 17633 w 3056753"/>
              <a:gd name="connsiteY3" fmla="*/ 465184 h 483582"/>
              <a:gd name="connsiteX4" fmla="*/ 110165 w 3056753"/>
              <a:gd name="connsiteY4" fmla="*/ 241792 h 483582"/>
              <a:gd name="connsiteX5" fmla="*/ 17633 w 3056753"/>
              <a:gd name="connsiteY5" fmla="*/ 18400 h 483582"/>
              <a:gd name="connsiteX6" fmla="*/ 0 w 3056753"/>
              <a:gd name="connsiteY6" fmla="*/ 3852 h 483582"/>
              <a:gd name="connsiteX7" fmla="*/ 0 w 3056753"/>
              <a:gd name="connsiteY7" fmla="*/ 0 h 483582"/>
              <a:gd name="connsiteX8" fmla="*/ 2784680 w 3056753"/>
              <a:gd name="connsiteY8" fmla="*/ 0 h 483582"/>
              <a:gd name="connsiteX9" fmla="*/ 3056753 w 3056753"/>
              <a:gd name="connsiteY9" fmla="*/ 241791 h 483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56753" h="483582">
                <a:moveTo>
                  <a:pt x="2784680" y="483582"/>
                </a:moveTo>
                <a:lnTo>
                  <a:pt x="0" y="483582"/>
                </a:lnTo>
                <a:lnTo>
                  <a:pt x="0" y="479733"/>
                </a:lnTo>
                <a:lnTo>
                  <a:pt x="17633" y="465184"/>
                </a:lnTo>
                <a:cubicBezTo>
                  <a:pt x="74804" y="408013"/>
                  <a:pt x="110165" y="329032"/>
                  <a:pt x="110165" y="241792"/>
                </a:cubicBezTo>
                <a:cubicBezTo>
                  <a:pt x="110165" y="154552"/>
                  <a:pt x="74804" y="75571"/>
                  <a:pt x="17633" y="18400"/>
                </a:cubicBezTo>
                <a:lnTo>
                  <a:pt x="0" y="3852"/>
                </a:lnTo>
                <a:lnTo>
                  <a:pt x="0" y="0"/>
                </a:lnTo>
                <a:lnTo>
                  <a:pt x="2784680" y="0"/>
                </a:lnTo>
                <a:lnTo>
                  <a:pt x="3056753" y="241791"/>
                </a:lnTo>
                <a:close/>
              </a:path>
            </a:pathLst>
          </a:custGeom>
          <a:solidFill>
            <a:srgbClr val="0083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ubik Light" panose="00000400000000000000" pitchFamily="2" charset="-79"/>
              <a:ea typeface="+mn-ea"/>
              <a:cs typeface="Rubik Light" panose="00000400000000000000" pitchFamily="2" charset="-79"/>
            </a:endParaRPr>
          </a:p>
        </p:txBody>
      </p:sp>
      <p:grpSp>
        <p:nvGrpSpPr>
          <p:cNvPr id="64" name="Группа 63" hidden="1">
            <a:extLst>
              <a:ext uri="{FF2B5EF4-FFF2-40B4-BE49-F238E27FC236}">
                <a16:creationId xmlns:a16="http://schemas.microsoft.com/office/drawing/2014/main" id="{FD91F9BF-128F-478C-89FD-46376865183E}"/>
              </a:ext>
            </a:extLst>
          </p:cNvPr>
          <p:cNvGrpSpPr/>
          <p:nvPr/>
        </p:nvGrpSpPr>
        <p:grpSpPr>
          <a:xfrm>
            <a:off x="8981827" y="3266164"/>
            <a:ext cx="904176" cy="904176"/>
            <a:chOff x="8829427" y="3113764"/>
            <a:chExt cx="904176" cy="904176"/>
          </a:xfrm>
        </p:grpSpPr>
        <p:sp>
          <p:nvSpPr>
            <p:cNvPr id="65" name="Овал 64">
              <a:extLst>
                <a:ext uri="{FF2B5EF4-FFF2-40B4-BE49-F238E27FC236}">
                  <a16:creationId xmlns:a16="http://schemas.microsoft.com/office/drawing/2014/main" id="{83EEE38C-65B9-4CEF-BD5D-FFE1FF582135}"/>
                </a:ext>
              </a:extLst>
            </p:cNvPr>
            <p:cNvSpPr/>
            <p:nvPr/>
          </p:nvSpPr>
          <p:spPr>
            <a:xfrm>
              <a:off x="8829427" y="3113764"/>
              <a:ext cx="904176" cy="904176"/>
            </a:xfrm>
            <a:prstGeom prst="ellipse">
              <a:avLst/>
            </a:prstGeom>
            <a:solidFill>
              <a:schemeClr val="tx1"/>
            </a:solidFill>
            <a:ln w="508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Rubik Light" panose="00000400000000000000" pitchFamily="2" charset="-79"/>
              </a:endParaRPr>
            </a:p>
          </p:txBody>
        </p:sp>
        <p:pic>
          <p:nvPicPr>
            <p:cNvPr id="66" name="Рисунок 65" descr="Изображение выглядит как легкий&#10;&#10;Автоматически созданное описание">
              <a:extLst>
                <a:ext uri="{FF2B5EF4-FFF2-40B4-BE49-F238E27FC236}">
                  <a16:creationId xmlns:a16="http://schemas.microsoft.com/office/drawing/2014/main" id="{5AA64FB2-DBE3-4A47-85F7-0F3B790BEE2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800000">
              <a:off x="9017352" y="3301688"/>
              <a:ext cx="528328" cy="528326"/>
            </a:xfrm>
            <a:prstGeom prst="rect">
              <a:avLst/>
            </a:prstGeom>
          </p:spPr>
        </p:pic>
        <p:cxnSp>
          <p:nvCxnSpPr>
            <p:cNvPr id="67" name="Прямая соединительная линия 66">
              <a:extLst>
                <a:ext uri="{FF2B5EF4-FFF2-40B4-BE49-F238E27FC236}">
                  <a16:creationId xmlns:a16="http://schemas.microsoft.com/office/drawing/2014/main" id="{2C7114BC-AB1F-4A6E-89B6-E990FDD2B40F}"/>
                </a:ext>
              </a:extLst>
            </p:cNvPr>
            <p:cNvCxnSpPr>
              <a:cxnSpLocks/>
            </p:cNvCxnSpPr>
            <p:nvPr/>
          </p:nvCxnSpPr>
          <p:spPr>
            <a:xfrm rot="1800000">
              <a:off x="9055472" y="3174331"/>
              <a:ext cx="452088" cy="783040"/>
            </a:xfrm>
            <a:prstGeom prst="line">
              <a:avLst/>
            </a:prstGeom>
            <a:ln w="635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8" name="Овал 67" hidden="1">
            <a:extLst>
              <a:ext uri="{FF2B5EF4-FFF2-40B4-BE49-F238E27FC236}">
                <a16:creationId xmlns:a16="http://schemas.microsoft.com/office/drawing/2014/main" id="{451EF8D6-842F-48FC-A5C5-FFB4F86E6371}"/>
              </a:ext>
            </a:extLst>
          </p:cNvPr>
          <p:cNvSpPr/>
          <p:nvPr/>
        </p:nvSpPr>
        <p:spPr>
          <a:xfrm rot="1800000">
            <a:off x="11308694" y="3737017"/>
            <a:ext cx="631848" cy="631848"/>
          </a:xfrm>
          <a:prstGeom prst="ellipse">
            <a:avLst/>
          </a:prstGeom>
          <a:noFill/>
          <a:ln w="508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Rubik Light" panose="00000400000000000000" pitchFamily="2" charset="-79"/>
            </a:endParaRPr>
          </a:p>
        </p:txBody>
      </p:sp>
      <p:pic>
        <p:nvPicPr>
          <p:cNvPr id="2" name="Рисунок 5">
            <a:extLst>
              <a:ext uri="{FF2B5EF4-FFF2-40B4-BE49-F238E27FC236}">
                <a16:creationId xmlns:a16="http://schemas.microsoft.com/office/drawing/2014/main" id="{11A4E826-92E6-4DDA-B071-0537791E8B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440" y="6101190"/>
            <a:ext cx="1257783" cy="617963"/>
          </a:xfrm>
          <a:prstGeom prst="rect">
            <a:avLst/>
          </a:prstGeom>
        </p:spPr>
      </p:pic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8819D837-9DD0-46B8-96FB-AA326353E8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26080" y="895386"/>
            <a:ext cx="8215062" cy="386645"/>
          </a:xfrm>
        </p:spPr>
        <p:txBody>
          <a:bodyPr>
            <a:noAutofit/>
          </a:bodyPr>
          <a:lstStyle/>
          <a:p>
            <a:r>
              <a:rPr lang="ru-RU" sz="6000" dirty="0">
                <a:latin typeface="Arial"/>
                <a:ea typeface="Open Sans Extrabold"/>
                <a:cs typeface="Rubik Bold"/>
              </a:rPr>
              <a:t>Спасибо за внимание!</a:t>
            </a:r>
            <a:endParaRPr lang="ru-RU" sz="6000" dirty="0">
              <a:latin typeface="Arial"/>
            </a:endParaRPr>
          </a:p>
        </p:txBody>
      </p:sp>
      <p:sp>
        <p:nvSpPr>
          <p:cNvPr id="7" name="Заголовок 4">
            <a:extLst>
              <a:ext uri="{FF2B5EF4-FFF2-40B4-BE49-F238E27FC236}">
                <a16:creationId xmlns:a16="http://schemas.microsoft.com/office/drawing/2014/main" id="{D5976216-8481-47BB-9D4F-815E36C3F46E}"/>
              </a:ext>
            </a:extLst>
          </p:cNvPr>
          <p:cNvSpPr txBox="1">
            <a:spLocks/>
          </p:cNvSpPr>
          <p:nvPr/>
        </p:nvSpPr>
        <p:spPr>
          <a:xfrm>
            <a:off x="3892717" y="3153312"/>
            <a:ext cx="8215062" cy="386645"/>
          </a:xfrm>
          <a:prstGeom prst="rect">
            <a:avLst/>
          </a:prstGeom>
        </p:spPr>
        <p:txBody>
          <a:bodyPr vert="horz" lIns="0" tIns="45720" rIns="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rgbClr val="065B90"/>
                </a:solidFill>
                <a:latin typeface="Rubik Bold" panose="00000800000000000000" pitchFamily="2" charset="-79"/>
                <a:ea typeface="Open Sans Extrabold" panose="020B0906030804020204" pitchFamily="34" charset="0"/>
                <a:cs typeface="Rubik Bold" panose="00000800000000000000" pitchFamily="2" charset="-79"/>
              </a:defRPr>
            </a:lvl1pPr>
          </a:lstStyle>
          <a:p>
            <a:r>
              <a:rPr lang="ru-RU" sz="4400" dirty="0">
                <a:latin typeface="Arial"/>
                <a:ea typeface="Open Sans Extrabold"/>
                <a:cs typeface="Rubik Bold"/>
                <a:hlinkClick r:id="rId7"/>
              </a:rPr>
              <a:t>l.abrarova@omp.ru</a:t>
            </a:r>
            <a:endParaRPr lang="ru-RU" sz="4400" dirty="0">
              <a:latin typeface="Arial"/>
            </a:endParaRPr>
          </a:p>
          <a:p>
            <a:r>
              <a:rPr lang="ru-RU" sz="4400" dirty="0">
                <a:latin typeface="Arial"/>
                <a:ea typeface="Open Sans Extrabold"/>
                <a:cs typeface="Rubik Bold"/>
              </a:rPr>
              <a:t>@Lilyabrarova</a:t>
            </a:r>
            <a:endParaRPr lang="ru-RU" sz="4400" dirty="0">
              <a:latin typeface="Arial"/>
            </a:endParaRPr>
          </a:p>
        </p:txBody>
      </p:sp>
      <p:pic>
        <p:nvPicPr>
          <p:cNvPr id="10" name="Рисунок 10" descr="Электронная почта со сплошной заливкой">
            <a:extLst>
              <a:ext uri="{FF2B5EF4-FFF2-40B4-BE49-F238E27FC236}">
                <a16:creationId xmlns:a16="http://schemas.microsoft.com/office/drawing/2014/main" id="{E9646E5E-6049-4F24-8C8E-7506D36A694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050005" y="2608846"/>
            <a:ext cx="657727" cy="657727"/>
          </a:xfrm>
          <a:prstGeom prst="rect">
            <a:avLst/>
          </a:prstGeom>
        </p:spPr>
      </p:pic>
      <p:pic>
        <p:nvPicPr>
          <p:cNvPr id="25" name="Рисунок 10" descr="Отправить со сплошной заливкой">
            <a:extLst>
              <a:ext uri="{FF2B5EF4-FFF2-40B4-BE49-F238E27FC236}">
                <a16:creationId xmlns:a16="http://schemas.microsoft.com/office/drawing/2014/main" id="{D995CE36-11E0-4EAE-BD5F-2E9765B5B7F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050004" y="3340766"/>
            <a:ext cx="657727" cy="657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9511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8E6C68-EF40-44D3-A74E-7437C43233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777" y="309197"/>
            <a:ext cx="10982325" cy="386645"/>
          </a:xfrm>
        </p:spPr>
        <p:txBody>
          <a:bodyPr anchor="t" anchorCtr="0">
            <a:noAutofit/>
          </a:bodyPr>
          <a:lstStyle/>
          <a:p>
            <a:r>
              <a:rPr lang="ru-RU" sz="2800" dirty="0">
                <a:latin typeface="Arial"/>
                <a:ea typeface="Open Sans Extrabold"/>
                <a:cs typeface="Rubik Bold"/>
              </a:rPr>
              <a:t>Наш продукт - Платформа управления Аврора Центр</a:t>
            </a:r>
            <a:endParaRPr lang="ru-RU" sz="2800" dirty="0">
              <a:latin typeface="Arial"/>
              <a:ea typeface="Open Sans Extrabold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96C991E-1076-43BD-BB0F-491FEDA83F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565471" y="3080624"/>
            <a:ext cx="1534722" cy="1482852"/>
          </a:xfrm>
          <a:prstGeom prst="rect">
            <a:avLst/>
          </a:prstGeom>
        </p:spPr>
      </p:pic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id="{E6015063-6F81-4A6C-97C3-040CE23D2065}"/>
              </a:ext>
            </a:extLst>
          </p:cNvPr>
          <p:cNvSpPr/>
          <p:nvPr/>
        </p:nvSpPr>
        <p:spPr>
          <a:xfrm>
            <a:off x="3403622" y="3055567"/>
            <a:ext cx="1868236" cy="1540232"/>
          </a:xfrm>
          <a:prstGeom prst="roundRect">
            <a:avLst/>
          </a:prstGeom>
          <a:noFill/>
          <a:ln w="5715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" name="Рисунок 27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660AF45C-BFD5-426D-B969-4711E7A8B4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6811432" y="2846674"/>
            <a:ext cx="1227222" cy="1925554"/>
          </a:xfr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1356ADF2-2518-4CFB-96B6-A5ABF479643F}"/>
              </a:ext>
            </a:extLst>
          </p:cNvPr>
          <p:cNvSpPr/>
          <p:nvPr/>
        </p:nvSpPr>
        <p:spPr>
          <a:xfrm>
            <a:off x="686087" y="3145113"/>
            <a:ext cx="1839972" cy="522800"/>
          </a:xfrm>
          <a:prstGeom prst="round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>
                <a:cs typeface="Calibri"/>
              </a:rPr>
              <a:t>Управление устройствами</a:t>
            </a:r>
            <a:endParaRPr lang="ru-RU" sz="1400"/>
          </a:p>
        </p:txBody>
      </p:sp>
      <p:sp>
        <p:nvSpPr>
          <p:cNvPr id="20" name="Прямоугольник: скругленные углы 19">
            <a:extLst>
              <a:ext uri="{FF2B5EF4-FFF2-40B4-BE49-F238E27FC236}">
                <a16:creationId xmlns:a16="http://schemas.microsoft.com/office/drawing/2014/main" id="{35BD406A-1EEB-4E3D-9F0A-25E5FC074793}"/>
              </a:ext>
            </a:extLst>
          </p:cNvPr>
          <p:cNvSpPr/>
          <p:nvPr/>
        </p:nvSpPr>
        <p:spPr>
          <a:xfrm>
            <a:off x="1306572" y="2377386"/>
            <a:ext cx="1839972" cy="522800"/>
          </a:xfrm>
          <a:prstGeom prst="round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ru-RU" sz="1400">
                <a:cs typeface="Calibri"/>
              </a:rPr>
              <a:t>Управление приложениями</a:t>
            </a:r>
            <a:endParaRPr lang="ru-RU" sz="1400"/>
          </a:p>
        </p:txBody>
      </p:sp>
      <p:sp>
        <p:nvSpPr>
          <p:cNvPr id="21" name="Прямоугольник: скругленные углы 20">
            <a:extLst>
              <a:ext uri="{FF2B5EF4-FFF2-40B4-BE49-F238E27FC236}">
                <a16:creationId xmlns:a16="http://schemas.microsoft.com/office/drawing/2014/main" id="{486754EB-61C7-4107-B792-F6190AD16F37}"/>
              </a:ext>
            </a:extLst>
          </p:cNvPr>
          <p:cNvSpPr/>
          <p:nvPr/>
        </p:nvSpPr>
        <p:spPr>
          <a:xfrm>
            <a:off x="631657" y="3940915"/>
            <a:ext cx="1894400" cy="522800"/>
          </a:xfrm>
          <a:prstGeom prst="round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ru-RU" sz="1400">
                <a:cs typeface="Calibri"/>
              </a:rPr>
              <a:t>Обновление ОС</a:t>
            </a:r>
            <a:endParaRPr lang="ru-RU" sz="1400"/>
          </a:p>
        </p:txBody>
      </p:sp>
      <p:sp>
        <p:nvSpPr>
          <p:cNvPr id="22" name="Прямоугольник: скругленные углы 21">
            <a:extLst>
              <a:ext uri="{FF2B5EF4-FFF2-40B4-BE49-F238E27FC236}">
                <a16:creationId xmlns:a16="http://schemas.microsoft.com/office/drawing/2014/main" id="{B1B7E1A5-121B-4D0B-AEB4-A4E3F3A75D2A}"/>
              </a:ext>
            </a:extLst>
          </p:cNvPr>
          <p:cNvSpPr/>
          <p:nvPr/>
        </p:nvSpPr>
        <p:spPr>
          <a:xfrm>
            <a:off x="1143287" y="4708933"/>
            <a:ext cx="2003257" cy="555457"/>
          </a:xfrm>
          <a:prstGeom prst="round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ru-RU" sz="1400">
                <a:cs typeface="Calibri"/>
              </a:rPr>
              <a:t>PUSH сервер</a:t>
            </a:r>
          </a:p>
        </p:txBody>
      </p:sp>
      <p:sp>
        <p:nvSpPr>
          <p:cNvPr id="23" name="Прямоугольник: скругленные углы 22">
            <a:extLst>
              <a:ext uri="{FF2B5EF4-FFF2-40B4-BE49-F238E27FC236}">
                <a16:creationId xmlns:a16="http://schemas.microsoft.com/office/drawing/2014/main" id="{077EFF1B-820C-4ECE-80BE-0D43E7DCE4BD}"/>
              </a:ext>
            </a:extLst>
          </p:cNvPr>
          <p:cNvSpPr/>
          <p:nvPr/>
        </p:nvSpPr>
        <p:spPr>
          <a:xfrm>
            <a:off x="3353086" y="5334573"/>
            <a:ext cx="1872629" cy="686086"/>
          </a:xfrm>
          <a:prstGeom prst="round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ru-RU" sz="1400">
                <a:cs typeface="Calibri"/>
              </a:rPr>
              <a:t>Магазин приложений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BF2E8A1-B8DD-49F3-A1A0-AE7E971E5DF5}"/>
              </a:ext>
            </a:extLst>
          </p:cNvPr>
          <p:cNvSpPr txBox="1"/>
          <p:nvPr/>
        </p:nvSpPr>
        <p:spPr>
          <a:xfrm>
            <a:off x="6728930" y="4843781"/>
            <a:ext cx="1530017" cy="7386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sz="1400">
                <a:solidFill>
                  <a:schemeClr val="accent5">
                    <a:lumMod val="50000"/>
                  </a:schemeClr>
                </a:solidFill>
              </a:rPr>
              <a:t>Устройства под управлением ОС Аврора</a:t>
            </a:r>
          </a:p>
        </p:txBody>
      </p:sp>
      <p:sp>
        <p:nvSpPr>
          <p:cNvPr id="31" name="Стрелка: вправо 30">
            <a:extLst>
              <a:ext uri="{FF2B5EF4-FFF2-40B4-BE49-F238E27FC236}">
                <a16:creationId xmlns:a16="http://schemas.microsoft.com/office/drawing/2014/main" id="{BF114F54-8A22-4ACB-8778-3E430400ECF3}"/>
              </a:ext>
            </a:extLst>
          </p:cNvPr>
          <p:cNvSpPr/>
          <p:nvPr/>
        </p:nvSpPr>
        <p:spPr>
          <a:xfrm>
            <a:off x="5612356" y="3622533"/>
            <a:ext cx="859971" cy="512200"/>
          </a:xfrm>
          <a:prstGeom prst="rightArrow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Прямоугольник: скругленные углы 32">
            <a:extLst>
              <a:ext uri="{FF2B5EF4-FFF2-40B4-BE49-F238E27FC236}">
                <a16:creationId xmlns:a16="http://schemas.microsoft.com/office/drawing/2014/main" id="{FD01616C-DF13-4B52-8D71-01D96B32031A}"/>
              </a:ext>
            </a:extLst>
          </p:cNvPr>
          <p:cNvSpPr/>
          <p:nvPr/>
        </p:nvSpPr>
        <p:spPr>
          <a:xfrm>
            <a:off x="3353086" y="1746012"/>
            <a:ext cx="1916172" cy="631657"/>
          </a:xfrm>
          <a:prstGeom prst="round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ru-RU" sz="1400">
                <a:cs typeface="Calibri"/>
              </a:rPr>
              <a:t>LDAP сервер</a:t>
            </a:r>
            <a:endParaRPr lang="ru-RU" sz="140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0F236C4-BBDB-4E07-B197-1FA872EDFBCC}"/>
              </a:ext>
            </a:extLst>
          </p:cNvPr>
          <p:cNvSpPr txBox="1"/>
          <p:nvPr/>
        </p:nvSpPr>
        <p:spPr>
          <a:xfrm>
            <a:off x="2721427" y="990600"/>
            <a:ext cx="6564086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b="1" err="1">
                <a:solidFill>
                  <a:srgbClr val="002060"/>
                </a:solidFill>
              </a:rPr>
              <a:t>Enterprise</a:t>
            </a:r>
            <a:r>
              <a:rPr lang="ru-RU" b="1">
                <a:solidFill>
                  <a:srgbClr val="002060"/>
                </a:solidFill>
              </a:rPr>
              <a:t> </a:t>
            </a:r>
            <a:r>
              <a:rPr lang="ru-RU" b="1" err="1">
                <a:solidFill>
                  <a:srgbClr val="002060"/>
                </a:solidFill>
              </a:rPr>
              <a:t>mobility</a:t>
            </a:r>
            <a:r>
              <a:rPr lang="ru-RU" b="1">
                <a:solidFill>
                  <a:srgbClr val="002060"/>
                </a:solidFill>
              </a:rPr>
              <a:t> </a:t>
            </a:r>
            <a:r>
              <a:rPr lang="ru-RU" b="1" err="1">
                <a:solidFill>
                  <a:srgbClr val="002060"/>
                </a:solidFill>
              </a:rPr>
              <a:t>management</a:t>
            </a:r>
            <a:r>
              <a:rPr lang="ru-RU" b="1">
                <a:solidFill>
                  <a:srgbClr val="002060"/>
                </a:solidFill>
              </a:rPr>
              <a:t> </a:t>
            </a:r>
            <a:r>
              <a:rPr lang="ru-RU" b="1">
                <a:solidFill>
                  <a:srgbClr val="002060"/>
                </a:solidFill>
                <a:ea typeface="+mn-lt"/>
                <a:cs typeface="+mn-lt"/>
              </a:rPr>
              <a:t> </a:t>
            </a:r>
            <a:endParaRPr lang="ru-RU" b="1">
              <a:solidFill>
                <a:srgbClr val="002060"/>
              </a:solidFill>
              <a:cs typeface="Calibri" panose="020F0502020204030204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230AC39-62A8-4DF3-8A33-2062CA24B818}"/>
              </a:ext>
            </a:extLst>
          </p:cNvPr>
          <p:cNvSpPr txBox="1"/>
          <p:nvPr/>
        </p:nvSpPr>
        <p:spPr>
          <a:xfrm>
            <a:off x="9067800" y="990600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b="1">
                <a:solidFill>
                  <a:srgbClr val="002060"/>
                </a:solidFill>
                <a:cs typeface="Calibri"/>
              </a:rPr>
              <a:t>Технологии:</a:t>
            </a:r>
          </a:p>
        </p:txBody>
      </p:sp>
      <p:pic>
        <p:nvPicPr>
          <p:cNvPr id="37" name="Рисунок 37">
            <a:extLst>
              <a:ext uri="{FF2B5EF4-FFF2-40B4-BE49-F238E27FC236}">
                <a16:creationId xmlns:a16="http://schemas.microsoft.com/office/drawing/2014/main" id="{2CCF5021-88EC-4350-B700-5DEFBD4F3A0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31086" y="1606024"/>
            <a:ext cx="914400" cy="1251096"/>
          </a:xfrm>
          <a:prstGeom prst="rect">
            <a:avLst/>
          </a:prstGeom>
        </p:spPr>
      </p:pic>
      <p:pic>
        <p:nvPicPr>
          <p:cNvPr id="38" name="Рисунок 38">
            <a:extLst>
              <a:ext uri="{FF2B5EF4-FFF2-40B4-BE49-F238E27FC236}">
                <a16:creationId xmlns:a16="http://schemas.microsoft.com/office/drawing/2014/main" id="{E46C147F-5DF1-46A7-A537-CA7D4CA8DE3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26486" y="1608926"/>
            <a:ext cx="1338943" cy="1212634"/>
          </a:xfrm>
          <a:prstGeom prst="rect">
            <a:avLst/>
          </a:prstGeom>
        </p:spPr>
      </p:pic>
      <p:pic>
        <p:nvPicPr>
          <p:cNvPr id="39" name="Рисунок 39">
            <a:extLst>
              <a:ext uri="{FF2B5EF4-FFF2-40B4-BE49-F238E27FC236}">
                <a16:creationId xmlns:a16="http://schemas.microsoft.com/office/drawing/2014/main" id="{B47284A9-45D3-4D8B-99A3-60B657E44CB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84772" y="3080657"/>
            <a:ext cx="1905000" cy="1905000"/>
          </a:xfrm>
          <a:prstGeom prst="rect">
            <a:avLst/>
          </a:prstGeom>
        </p:spPr>
      </p:pic>
      <p:pic>
        <p:nvPicPr>
          <p:cNvPr id="40" name="Рисунок 40">
            <a:extLst>
              <a:ext uri="{FF2B5EF4-FFF2-40B4-BE49-F238E27FC236}">
                <a16:creationId xmlns:a16="http://schemas.microsoft.com/office/drawing/2014/main" id="{556B0BF7-E6FA-4ABD-82A7-CDD175533C6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559143" y="3341914"/>
            <a:ext cx="1393371" cy="1371600"/>
          </a:xfrm>
          <a:prstGeom prst="rect">
            <a:avLst/>
          </a:prstGeom>
        </p:spPr>
      </p:pic>
      <p:pic>
        <p:nvPicPr>
          <p:cNvPr id="3" name="Рисунок 5">
            <a:extLst>
              <a:ext uri="{FF2B5EF4-FFF2-40B4-BE49-F238E27FC236}">
                <a16:creationId xmlns:a16="http://schemas.microsoft.com/office/drawing/2014/main" id="{27374F32-56FC-4FAE-9FE3-8654C86F935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1376" y="6236227"/>
            <a:ext cx="1257783" cy="617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8749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3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321732"/>
            <a:ext cx="7058307" cy="1964266"/>
          </a:xfrm>
          <a:prstGeom prst="rect">
            <a:avLst/>
          </a:prstGeom>
          <a:solidFill>
            <a:schemeClr val="accent5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5AAE2B-A0B1-48DB-A3A9-0F04E7C053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491260"/>
            <a:ext cx="6594189" cy="162521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dirty="0" err="1">
                <a:solidFill>
                  <a:srgbClr val="FFFFFF"/>
                </a:solidFill>
                <a:latin typeface="Arial"/>
                <a:ea typeface="+mj-ea"/>
                <a:cs typeface="Arial"/>
              </a:rPr>
              <a:t>Моя</a:t>
            </a:r>
            <a:r>
              <a:rPr lang="en-US" sz="3600" dirty="0">
                <a:solidFill>
                  <a:srgbClr val="FFFFFF"/>
                </a:solidFill>
                <a:latin typeface="Arial"/>
                <a:ea typeface="+mj-ea"/>
                <a:cs typeface="Arial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Arial"/>
                <a:ea typeface="+mj-ea"/>
                <a:cs typeface="Arial"/>
              </a:rPr>
              <a:t>команда</a:t>
            </a:r>
            <a:endParaRPr lang="en-US" sz="3600" dirty="0">
              <a:solidFill>
                <a:srgbClr val="FFFFFF"/>
              </a:solidFill>
              <a:latin typeface="Arial"/>
              <a:ea typeface="+mj-ea"/>
              <a:cs typeface="Arial"/>
            </a:endParaRPr>
          </a:p>
        </p:txBody>
      </p:sp>
      <p:pic>
        <p:nvPicPr>
          <p:cNvPr id="9" name="Рисунок 9">
            <a:extLst>
              <a:ext uri="{FF2B5EF4-FFF2-40B4-BE49-F238E27FC236}">
                <a16:creationId xmlns:a16="http://schemas.microsoft.com/office/drawing/2014/main" id="{34D369FB-1B32-4329-8E35-CD73FB50AF0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8315" b="-2"/>
          <a:stretch/>
        </p:blipFill>
        <p:spPr>
          <a:xfrm>
            <a:off x="327547" y="2454903"/>
            <a:ext cx="7058306" cy="4080254"/>
          </a:xfrm>
          <a:prstGeom prst="rect">
            <a:avLst/>
          </a:prstGeom>
        </p:spPr>
      </p:pic>
      <p:sp>
        <p:nvSpPr>
          <p:cNvPr id="17" name="Rectangle 15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6975" y="321732"/>
            <a:ext cx="4313293" cy="6214534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BFADDBF-189F-4877-9F13-BCB7E05460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29319" y="917725"/>
            <a:ext cx="3424739" cy="485236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180975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800" dirty="0" err="1">
                <a:solidFill>
                  <a:srgbClr val="FFFFFF"/>
                </a:solidFill>
                <a:latin typeface="Arial"/>
                <a:ea typeface="+mn-ea"/>
                <a:cs typeface="Arial"/>
              </a:rPr>
              <a:t>Владелец</a:t>
            </a:r>
            <a:r>
              <a:rPr lang="en-US" sz="1800" dirty="0">
                <a:solidFill>
                  <a:srgbClr val="FFFFFF"/>
                </a:solidFill>
                <a:latin typeface="Arial"/>
                <a:ea typeface="+mn-ea"/>
                <a:cs typeface="Arial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Arial"/>
                <a:ea typeface="+mn-ea"/>
                <a:cs typeface="Arial"/>
              </a:rPr>
              <a:t>продукта</a:t>
            </a:r>
            <a:r>
              <a:rPr lang="en-US" sz="1800" dirty="0">
                <a:solidFill>
                  <a:srgbClr val="FFFFFF"/>
                </a:solidFill>
                <a:latin typeface="Arial"/>
                <a:ea typeface="+mn-ea"/>
                <a:cs typeface="Arial"/>
              </a:rPr>
              <a:t> и </a:t>
            </a:r>
            <a:r>
              <a:rPr lang="en-US" sz="1800" dirty="0" err="1">
                <a:solidFill>
                  <a:srgbClr val="FFFFFF"/>
                </a:solidFill>
                <a:latin typeface="Arial"/>
                <a:ea typeface="+mn-ea"/>
                <a:cs typeface="Arial"/>
              </a:rPr>
              <a:t>несколько</a:t>
            </a:r>
            <a:r>
              <a:rPr lang="en-US" sz="1800" dirty="0">
                <a:solidFill>
                  <a:srgbClr val="FFFFFF"/>
                </a:solidFill>
                <a:latin typeface="Arial"/>
                <a:ea typeface="+mn-ea"/>
                <a:cs typeface="Arial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Arial"/>
                <a:ea typeface="+mn-ea"/>
                <a:cs typeface="Arial"/>
              </a:rPr>
              <a:t>команд</a:t>
            </a:r>
            <a:r>
              <a:rPr lang="en-US" sz="1800" dirty="0">
                <a:solidFill>
                  <a:srgbClr val="FFFFFF"/>
                </a:solidFill>
                <a:latin typeface="Arial"/>
                <a:ea typeface="+mn-ea"/>
                <a:cs typeface="Arial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Arial"/>
                <a:ea typeface="+mn-ea"/>
                <a:cs typeface="Arial"/>
              </a:rPr>
              <a:t>разработки</a:t>
            </a:r>
            <a:r>
              <a:rPr lang="en-US" sz="1800" dirty="0">
                <a:solidFill>
                  <a:srgbClr val="FFFFFF"/>
                </a:solidFill>
                <a:latin typeface="Arial"/>
                <a:ea typeface="+mn-ea"/>
                <a:cs typeface="Arial"/>
              </a:rPr>
              <a:t>, </a:t>
            </a:r>
            <a:r>
              <a:rPr lang="en-US" sz="1800" dirty="0" err="1">
                <a:solidFill>
                  <a:srgbClr val="FFFFFF"/>
                </a:solidFill>
                <a:latin typeface="Arial"/>
                <a:ea typeface="+mn-ea"/>
                <a:cs typeface="Arial"/>
              </a:rPr>
              <a:t>состав</a:t>
            </a:r>
            <a:r>
              <a:rPr lang="en-US" sz="1800" dirty="0">
                <a:solidFill>
                  <a:srgbClr val="FFFFFF"/>
                </a:solidFill>
                <a:latin typeface="Arial"/>
                <a:ea typeface="+mn-ea"/>
                <a:cs typeface="Arial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Arial"/>
                <a:ea typeface="+mn-ea"/>
                <a:cs typeface="Arial"/>
              </a:rPr>
              <a:t>каждой</a:t>
            </a:r>
            <a:r>
              <a:rPr lang="en-US" sz="1800" dirty="0">
                <a:solidFill>
                  <a:srgbClr val="FFFFFF"/>
                </a:solidFill>
                <a:latin typeface="Arial"/>
                <a:ea typeface="+mn-ea"/>
                <a:cs typeface="Arial"/>
              </a:rPr>
              <a:t>: </a:t>
            </a:r>
            <a:r>
              <a:rPr lang="en-US" sz="1800" dirty="0" err="1">
                <a:solidFill>
                  <a:srgbClr val="FFFFFF"/>
                </a:solidFill>
                <a:latin typeface="Arial"/>
                <a:ea typeface="+mn-ea"/>
                <a:cs typeface="Arial"/>
              </a:rPr>
              <a:t>аналитик</a:t>
            </a:r>
            <a:r>
              <a:rPr lang="en-US" sz="1800" dirty="0">
                <a:solidFill>
                  <a:srgbClr val="FFFFFF"/>
                </a:solidFill>
                <a:latin typeface="Arial"/>
                <a:ea typeface="+mn-ea"/>
                <a:cs typeface="Arial"/>
              </a:rPr>
              <a:t>, </a:t>
            </a:r>
            <a:r>
              <a:rPr lang="en-US" sz="1800" dirty="0" err="1">
                <a:solidFill>
                  <a:srgbClr val="FFFFFF"/>
                </a:solidFill>
                <a:latin typeface="Arial"/>
                <a:ea typeface="+mn-ea"/>
                <a:cs typeface="Arial"/>
              </a:rPr>
              <a:t>разработчики</a:t>
            </a:r>
            <a:r>
              <a:rPr lang="en-US" sz="1800" dirty="0">
                <a:solidFill>
                  <a:srgbClr val="FFFFFF"/>
                </a:solidFill>
                <a:latin typeface="Arial"/>
                <a:ea typeface="+mn-ea"/>
                <a:cs typeface="Arial"/>
              </a:rPr>
              <a:t> (</a:t>
            </a:r>
            <a:r>
              <a:rPr lang="en-US" sz="1800" dirty="0" err="1">
                <a:solidFill>
                  <a:srgbClr val="FFFFFF"/>
                </a:solidFill>
                <a:latin typeface="Arial"/>
                <a:ea typeface="+mn-ea"/>
                <a:cs typeface="Arial"/>
              </a:rPr>
              <a:t>фронт</a:t>
            </a:r>
            <a:r>
              <a:rPr lang="en-US" sz="1800" dirty="0">
                <a:solidFill>
                  <a:srgbClr val="FFFFFF"/>
                </a:solidFill>
                <a:latin typeface="Arial"/>
                <a:ea typeface="+mn-ea"/>
                <a:cs typeface="Arial"/>
              </a:rPr>
              <a:t>, </a:t>
            </a:r>
            <a:r>
              <a:rPr lang="en-US" sz="1800" dirty="0" err="1">
                <a:solidFill>
                  <a:srgbClr val="FFFFFF"/>
                </a:solidFill>
                <a:latin typeface="Arial"/>
                <a:ea typeface="+mn-ea"/>
                <a:cs typeface="Arial"/>
              </a:rPr>
              <a:t>бэк</a:t>
            </a:r>
            <a:r>
              <a:rPr lang="en-US" sz="1800" dirty="0">
                <a:solidFill>
                  <a:srgbClr val="FFFFFF"/>
                </a:solidFill>
                <a:latin typeface="Arial"/>
                <a:ea typeface="+mn-ea"/>
                <a:cs typeface="Arial"/>
              </a:rPr>
              <a:t>, </a:t>
            </a:r>
            <a:r>
              <a:rPr lang="en-US" sz="1800" dirty="0" err="1">
                <a:solidFill>
                  <a:srgbClr val="FFFFFF"/>
                </a:solidFill>
                <a:latin typeface="Arial"/>
                <a:ea typeface="+mn-ea"/>
                <a:cs typeface="Arial"/>
              </a:rPr>
              <a:t>мобильное</a:t>
            </a:r>
            <a:r>
              <a:rPr lang="en-US" sz="1800" dirty="0">
                <a:solidFill>
                  <a:srgbClr val="FFFFFF"/>
                </a:solidFill>
                <a:latin typeface="Arial"/>
                <a:ea typeface="+mn-ea"/>
                <a:cs typeface="Arial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Arial"/>
                <a:ea typeface="+mn-ea"/>
                <a:cs typeface="Arial"/>
              </a:rPr>
              <a:t>приложение</a:t>
            </a:r>
            <a:r>
              <a:rPr lang="en-US" sz="1800" dirty="0">
                <a:solidFill>
                  <a:srgbClr val="FFFFFF"/>
                </a:solidFill>
                <a:latin typeface="Arial"/>
                <a:ea typeface="+mn-ea"/>
                <a:cs typeface="Arial"/>
              </a:rPr>
              <a:t>), </a:t>
            </a:r>
            <a:r>
              <a:rPr lang="en-US" sz="1800" dirty="0" err="1">
                <a:solidFill>
                  <a:srgbClr val="FFFFFF"/>
                </a:solidFill>
                <a:latin typeface="Arial"/>
                <a:ea typeface="+mn-ea"/>
                <a:cs typeface="Arial"/>
              </a:rPr>
              <a:t>тестировщики</a:t>
            </a:r>
            <a:r>
              <a:rPr lang="en-US" sz="1800" dirty="0">
                <a:solidFill>
                  <a:srgbClr val="FFFFFF"/>
                </a:solidFill>
                <a:latin typeface="Arial"/>
                <a:ea typeface="+mn-ea"/>
                <a:cs typeface="Arial"/>
              </a:rPr>
              <a:t> </a:t>
            </a:r>
          </a:p>
          <a:p>
            <a:pPr marL="180975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800" err="1">
                <a:solidFill>
                  <a:srgbClr val="FFFFFF"/>
                </a:solidFill>
                <a:latin typeface="Arial"/>
                <a:ea typeface="+mn-ea"/>
                <a:cs typeface="Arial"/>
              </a:rPr>
              <a:t>На</a:t>
            </a:r>
            <a:r>
              <a:rPr lang="en-US" sz="1800" dirty="0">
                <a:solidFill>
                  <a:srgbClr val="FFFFFF"/>
                </a:solidFill>
                <a:latin typeface="Arial"/>
                <a:ea typeface="+mn-ea"/>
                <a:cs typeface="Arial"/>
              </a:rPr>
              <a:t> </a:t>
            </a:r>
            <a:r>
              <a:rPr lang="en-US" sz="1800" err="1">
                <a:solidFill>
                  <a:srgbClr val="FFFFFF"/>
                </a:solidFill>
                <a:latin typeface="Arial"/>
                <a:ea typeface="+mn-ea"/>
                <a:cs typeface="Arial"/>
              </a:rPr>
              <a:t>всю</a:t>
            </a:r>
            <a:r>
              <a:rPr lang="en-US" sz="1800" dirty="0">
                <a:solidFill>
                  <a:srgbClr val="FFFFFF"/>
                </a:solidFill>
                <a:latin typeface="Arial"/>
                <a:ea typeface="+mn-ea"/>
                <a:cs typeface="Arial"/>
              </a:rPr>
              <a:t> </a:t>
            </a:r>
            <a:r>
              <a:rPr lang="en-US" sz="1800" err="1">
                <a:solidFill>
                  <a:srgbClr val="FFFFFF"/>
                </a:solidFill>
                <a:latin typeface="Arial"/>
                <a:ea typeface="+mn-ea"/>
                <a:cs typeface="Arial"/>
              </a:rPr>
              <a:t>команду</a:t>
            </a:r>
            <a:r>
              <a:rPr lang="en-US" sz="1800" dirty="0">
                <a:solidFill>
                  <a:srgbClr val="FFFFFF"/>
                </a:solidFill>
                <a:latin typeface="Arial"/>
                <a:ea typeface="+mn-ea"/>
                <a:cs typeface="Arial"/>
              </a:rPr>
              <a:t>: </a:t>
            </a:r>
            <a:r>
              <a:rPr lang="en-US" sz="1800" err="1">
                <a:solidFill>
                  <a:srgbClr val="FFFFFF"/>
                </a:solidFill>
                <a:latin typeface="Arial"/>
                <a:ea typeface="+mn-ea"/>
                <a:cs typeface="Arial"/>
              </a:rPr>
              <a:t>дизайнер</a:t>
            </a:r>
            <a:r>
              <a:rPr lang="en-US" sz="1800" dirty="0">
                <a:solidFill>
                  <a:srgbClr val="FFFFFF"/>
                </a:solidFill>
                <a:latin typeface="Arial"/>
                <a:ea typeface="+mn-ea"/>
                <a:cs typeface="Arial"/>
              </a:rPr>
              <a:t>, </a:t>
            </a:r>
            <a:r>
              <a:rPr lang="en-US" sz="1800" err="1">
                <a:solidFill>
                  <a:srgbClr val="FFFFFF"/>
                </a:solidFill>
                <a:latin typeface="Arial"/>
                <a:ea typeface="+mn-ea"/>
                <a:cs typeface="Arial"/>
              </a:rPr>
              <a:t>архитектор</a:t>
            </a:r>
            <a:endParaRPr lang="en-US" sz="1800">
              <a:solidFill>
                <a:srgbClr val="FFFFFF"/>
              </a:solidFill>
              <a:latin typeface="Arial"/>
              <a:ea typeface="+mn-ea"/>
              <a:cs typeface="Arial"/>
            </a:endParaRPr>
          </a:p>
          <a:p>
            <a:pPr marL="180975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800" err="1">
                <a:solidFill>
                  <a:srgbClr val="FFFFFF"/>
                </a:solidFill>
                <a:latin typeface="Arial"/>
                <a:ea typeface="+mn-ea"/>
                <a:cs typeface="Arial"/>
              </a:rPr>
              <a:t>Гибкая</a:t>
            </a:r>
            <a:r>
              <a:rPr lang="en-US" sz="1800" dirty="0">
                <a:solidFill>
                  <a:srgbClr val="FFFFFF"/>
                </a:solidFill>
                <a:latin typeface="Arial"/>
                <a:ea typeface="+mn-ea"/>
                <a:cs typeface="Arial"/>
              </a:rPr>
              <a:t> </a:t>
            </a:r>
            <a:r>
              <a:rPr lang="en-US" sz="1800" err="1">
                <a:solidFill>
                  <a:srgbClr val="FFFFFF"/>
                </a:solidFill>
                <a:latin typeface="Arial"/>
                <a:ea typeface="+mn-ea"/>
                <a:cs typeface="Arial"/>
              </a:rPr>
              <a:t>методология</a:t>
            </a:r>
            <a:r>
              <a:rPr lang="en-US" sz="1800" dirty="0">
                <a:solidFill>
                  <a:srgbClr val="FFFFFF"/>
                </a:solidFill>
                <a:latin typeface="Arial"/>
                <a:ea typeface="+mn-ea"/>
                <a:cs typeface="Arial"/>
              </a:rPr>
              <a:t> </a:t>
            </a:r>
            <a:r>
              <a:rPr lang="en-US" sz="1800" err="1">
                <a:solidFill>
                  <a:srgbClr val="FFFFFF"/>
                </a:solidFill>
                <a:latin typeface="Arial"/>
                <a:ea typeface="+mn-ea"/>
                <a:cs typeface="Arial"/>
              </a:rPr>
              <a:t>разработки</a:t>
            </a:r>
            <a:r>
              <a:rPr lang="en-US" sz="1800" dirty="0">
                <a:solidFill>
                  <a:srgbClr val="FFFFFF"/>
                </a:solidFill>
                <a:latin typeface="Arial"/>
                <a:ea typeface="+mn-ea"/>
                <a:cs typeface="Arial"/>
              </a:rPr>
              <a:t> - Nexus Scrum </a:t>
            </a:r>
            <a:r>
              <a:rPr lang="en-US" sz="1800" dirty="0">
                <a:solidFill>
                  <a:schemeClr val="bg1"/>
                </a:solidFill>
                <a:latin typeface="Arial"/>
                <a:ea typeface="+mn-ea"/>
                <a:cs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https://www.scrum.org/resources/nexus-guide</a:t>
            </a:r>
            <a:endParaRPr lang="en-US" sz="1800" dirty="0">
              <a:solidFill>
                <a:schemeClr val="bg1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EF01678-8BAD-4444-B831-3C7A44791C94}"/>
              </a:ext>
            </a:extLst>
          </p:cNvPr>
          <p:cNvSpPr txBox="1"/>
          <p:nvPr/>
        </p:nvSpPr>
        <p:spPr>
          <a:xfrm>
            <a:off x="4461329" y="4425042"/>
            <a:ext cx="1155700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sz="1400" err="1"/>
              <a:t>System</a:t>
            </a:r>
            <a:r>
              <a:rPr lang="ru-RU" sz="1400"/>
              <a:t> </a:t>
            </a:r>
          </a:p>
          <a:p>
            <a:r>
              <a:rPr lang="ru-RU" sz="1400"/>
              <a:t>architect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DC86644-BA4B-47F7-8771-8F06298B1FEE}"/>
              </a:ext>
            </a:extLst>
          </p:cNvPr>
          <p:cNvSpPr txBox="1"/>
          <p:nvPr/>
        </p:nvSpPr>
        <p:spPr>
          <a:xfrm>
            <a:off x="2027918" y="4767488"/>
            <a:ext cx="1101271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sz="1400" err="1"/>
              <a:t>Dev</a:t>
            </a:r>
            <a:r>
              <a:rPr lang="ru-RU" sz="1400"/>
              <a:t> </a:t>
            </a:r>
            <a:r>
              <a:rPr lang="ru-RU" sz="1400" err="1"/>
              <a:t>team</a:t>
            </a:r>
            <a:endParaRPr lang="ru-RU" sz="1400" err="1">
              <a:cs typeface="Calibri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595C857-611F-49FC-A4B4-F8132E95F7B7}"/>
              </a:ext>
            </a:extLst>
          </p:cNvPr>
          <p:cNvSpPr txBox="1"/>
          <p:nvPr/>
        </p:nvSpPr>
        <p:spPr>
          <a:xfrm>
            <a:off x="5468257" y="4425041"/>
            <a:ext cx="1155700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sz="1400" err="1"/>
              <a:t>Product</a:t>
            </a:r>
            <a:endParaRPr lang="ru-RU" sz="1400" err="1">
              <a:cs typeface="Calibri"/>
            </a:endParaRPr>
          </a:p>
          <a:p>
            <a:r>
              <a:rPr lang="ru-RU" sz="1400">
                <a:cs typeface="Calibri"/>
              </a:rPr>
              <a:t>owner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2D7BAD0-0AFE-4CCB-828D-F7AB607C6954}"/>
              </a:ext>
            </a:extLst>
          </p:cNvPr>
          <p:cNvSpPr txBox="1"/>
          <p:nvPr/>
        </p:nvSpPr>
        <p:spPr>
          <a:xfrm>
            <a:off x="6339115" y="4488541"/>
            <a:ext cx="1155700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sz="1400" err="1"/>
              <a:t>Designer</a:t>
            </a:r>
          </a:p>
        </p:txBody>
      </p:sp>
      <p:pic>
        <p:nvPicPr>
          <p:cNvPr id="3" name="Рисунок 5">
            <a:extLst>
              <a:ext uri="{FF2B5EF4-FFF2-40B4-BE49-F238E27FC236}">
                <a16:creationId xmlns:a16="http://schemas.microsoft.com/office/drawing/2014/main" id="{1B8753ED-9A85-404A-A396-C249291B2A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1377" y="6303748"/>
            <a:ext cx="987707" cy="482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7735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31">
            <a:extLst>
              <a:ext uri="{FF2B5EF4-FFF2-40B4-BE49-F238E27FC236}">
                <a16:creationId xmlns:a16="http://schemas.microsoft.com/office/drawing/2014/main" id="{23127454-05ED-4566-85B8-9B19E8D6DC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032938" y="-6032938"/>
            <a:ext cx="126124" cy="12192000"/>
          </a:xfrm>
          <a:prstGeom prst="rect">
            <a:avLst/>
          </a:prstGeom>
          <a:solidFill>
            <a:srgbClr val="4472C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Рисунок 3">
            <a:extLst>
              <a:ext uri="{FF2B5EF4-FFF2-40B4-BE49-F238E27FC236}">
                <a16:creationId xmlns:a16="http://schemas.microsoft.com/office/drawing/2014/main" id="{1E01BFDA-8CAE-4415-AF7A-0D0DF4564A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4412" y="361913"/>
            <a:ext cx="7849438" cy="6123948"/>
          </a:xfrm>
          <a:prstGeom prst="rect">
            <a:avLst/>
          </a:prstGeom>
        </p:spPr>
      </p:pic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8C9C6C91-6F22-4519-9AA6-80AF3B07FC97}"/>
              </a:ext>
            </a:extLst>
          </p:cNvPr>
          <p:cNvSpPr>
            <a:spLocks noGrp="1"/>
          </p:cNvSpPr>
          <p:nvPr/>
        </p:nvSpPr>
        <p:spPr>
          <a:xfrm>
            <a:off x="716566" y="2705486"/>
            <a:ext cx="3101641" cy="386645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rgbClr val="065B90"/>
                </a:solidFill>
                <a:latin typeface="Rubik Bold" panose="00000800000000000000" pitchFamily="2" charset="-79"/>
                <a:ea typeface="Open Sans Extrabold" panose="020B0906030804020204" pitchFamily="34" charset="0"/>
                <a:cs typeface="Rubik Bold" panose="00000800000000000000" pitchFamily="2" charset="-79"/>
              </a:defRPr>
            </a:lvl1pPr>
          </a:lstStyle>
          <a:p>
            <a:r>
              <a:rPr lang="ru-RU" sz="3200" dirty="0">
                <a:latin typeface="Arial"/>
                <a:ea typeface="Open Sans Extrabold"/>
                <a:cs typeface="Rubik Bold"/>
              </a:rPr>
              <a:t>Распределение команд разработки</a:t>
            </a:r>
            <a:endParaRPr lang="ru-RU" sz="3200" dirty="0">
              <a:latin typeface="Arial"/>
            </a:endParaRPr>
          </a:p>
        </p:txBody>
      </p:sp>
      <p:pic>
        <p:nvPicPr>
          <p:cNvPr id="3" name="Рисунок 5">
            <a:extLst>
              <a:ext uri="{FF2B5EF4-FFF2-40B4-BE49-F238E27FC236}">
                <a16:creationId xmlns:a16="http://schemas.microsoft.com/office/drawing/2014/main" id="{9A448F33-B8D3-4109-BE12-0ECE11EDA8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250" y="6110835"/>
            <a:ext cx="1257783" cy="617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9146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3">
            <a:extLst>
              <a:ext uri="{FF2B5EF4-FFF2-40B4-BE49-F238E27FC236}">
                <a16:creationId xmlns:a16="http://schemas.microsoft.com/office/drawing/2014/main" id="{BD0CA90A-A040-4A52-83B6-72BEF9E4CD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4614" y="1783959"/>
            <a:ext cx="4087306" cy="2889114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4200" dirty="0" err="1">
                <a:solidFill>
                  <a:schemeClr val="tx1"/>
                </a:solidFill>
                <a:latin typeface="Arial"/>
                <a:ea typeface="+mj-ea"/>
                <a:cs typeface="Arial"/>
              </a:rPr>
              <a:t>Задача</a:t>
            </a:r>
            <a:r>
              <a:rPr lang="en-US" sz="4200" dirty="0">
                <a:solidFill>
                  <a:schemeClr val="tx1"/>
                </a:solidFill>
                <a:latin typeface="Arial"/>
                <a:ea typeface="+mj-ea"/>
                <a:cs typeface="Arial"/>
              </a:rPr>
              <a:t>: </a:t>
            </a:r>
            <a:r>
              <a:rPr lang="en-US" sz="4200" dirty="0" err="1">
                <a:solidFill>
                  <a:schemeClr val="tx1"/>
                </a:solidFill>
                <a:latin typeface="Arial"/>
                <a:ea typeface="+mj-ea"/>
                <a:cs typeface="Arial"/>
              </a:rPr>
              <a:t>снизить</a:t>
            </a:r>
            <a:r>
              <a:rPr lang="en-US" sz="4200" dirty="0">
                <a:solidFill>
                  <a:schemeClr val="tx1"/>
                </a:solidFill>
                <a:latin typeface="Arial"/>
                <a:ea typeface="+mj-ea"/>
                <a:cs typeface="Arial"/>
              </a:rPr>
              <a:t> </a:t>
            </a:r>
            <a:r>
              <a:rPr lang="en-US" sz="4200" dirty="0" err="1">
                <a:solidFill>
                  <a:schemeClr val="tx1"/>
                </a:solidFill>
                <a:latin typeface="Arial"/>
                <a:ea typeface="+mj-ea"/>
                <a:cs typeface="Arial"/>
              </a:rPr>
              <a:t>количество</a:t>
            </a:r>
            <a:r>
              <a:rPr lang="en-US" sz="4200" dirty="0">
                <a:solidFill>
                  <a:schemeClr val="tx1"/>
                </a:solidFill>
                <a:latin typeface="Arial"/>
                <a:ea typeface="+mj-ea"/>
                <a:cs typeface="Arial"/>
              </a:rPr>
              <a:t> </a:t>
            </a:r>
            <a:r>
              <a:rPr lang="en-US" sz="4200" dirty="0" err="1">
                <a:solidFill>
                  <a:schemeClr val="tx1"/>
                </a:solidFill>
                <a:latin typeface="Arial"/>
                <a:ea typeface="+mj-ea"/>
                <a:cs typeface="Arial"/>
              </a:rPr>
              <a:t>дефектов</a:t>
            </a:r>
            <a:r>
              <a:rPr lang="en-US" sz="4200" dirty="0">
                <a:solidFill>
                  <a:schemeClr val="tx1"/>
                </a:solidFill>
                <a:latin typeface="Arial"/>
                <a:ea typeface="+mj-ea"/>
                <a:cs typeface="Arial"/>
              </a:rPr>
              <a:t> </a:t>
            </a:r>
            <a:r>
              <a:rPr lang="en-US" sz="4200" dirty="0" err="1">
                <a:solidFill>
                  <a:schemeClr val="tx1"/>
                </a:solidFill>
                <a:latin typeface="Arial"/>
                <a:ea typeface="+mj-ea"/>
                <a:cs typeface="Arial"/>
              </a:rPr>
              <a:t>на</a:t>
            </a:r>
            <a:r>
              <a:rPr lang="en-US" sz="4200" dirty="0">
                <a:solidFill>
                  <a:schemeClr val="tx1"/>
                </a:solidFill>
                <a:latin typeface="Arial"/>
                <a:ea typeface="+mj-ea"/>
                <a:cs typeface="Arial"/>
              </a:rPr>
              <a:t> </a:t>
            </a:r>
            <a:r>
              <a:rPr lang="en-US" sz="4200" dirty="0" err="1">
                <a:solidFill>
                  <a:schemeClr val="tx1"/>
                </a:solidFill>
                <a:latin typeface="Arial"/>
                <a:ea typeface="+mj-ea"/>
                <a:cs typeface="Arial"/>
              </a:rPr>
              <a:t>стыке</a:t>
            </a:r>
            <a:r>
              <a:rPr lang="en-US" sz="4200" dirty="0">
                <a:solidFill>
                  <a:schemeClr val="tx1"/>
                </a:solidFill>
                <a:latin typeface="Arial"/>
                <a:ea typeface="+mj-ea"/>
                <a:cs typeface="Arial"/>
              </a:rPr>
              <a:t> </a:t>
            </a:r>
            <a:r>
              <a:rPr lang="en-US" sz="4200" dirty="0" err="1">
                <a:solidFill>
                  <a:schemeClr val="tx1"/>
                </a:solidFill>
                <a:latin typeface="Arial"/>
                <a:ea typeface="+mj-ea"/>
                <a:cs typeface="Arial"/>
              </a:rPr>
              <a:t>компонент</a:t>
            </a:r>
            <a:endParaRPr lang="en-US" sz="4200">
              <a:solidFill>
                <a:schemeClr val="tx1"/>
              </a:solidFill>
              <a:latin typeface="Arial"/>
              <a:ea typeface="+mj-ea"/>
              <a:cs typeface="Arial"/>
            </a:endParaRPr>
          </a:p>
        </p:txBody>
      </p:sp>
      <p:sp>
        <p:nvSpPr>
          <p:cNvPr id="39" name="Freeform: Shape 41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Рисунок 5">
            <a:extLst>
              <a:ext uri="{FF2B5EF4-FFF2-40B4-BE49-F238E27FC236}">
                <a16:creationId xmlns:a16="http://schemas.microsoft.com/office/drawing/2014/main" id="{E378C590-39D3-44C9-A85C-C05F0752350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-1" b="6816"/>
          <a:stretch/>
        </p:blipFill>
        <p:spPr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4" name="Рисунок 5">
            <a:extLst>
              <a:ext uri="{FF2B5EF4-FFF2-40B4-BE49-F238E27FC236}">
                <a16:creationId xmlns:a16="http://schemas.microsoft.com/office/drawing/2014/main" id="{CC84F51F-1460-42F2-BBF3-C135D745B9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7123" y="6101190"/>
            <a:ext cx="1257783" cy="617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36596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DA78A5E9-BAD3-4344-AC33-7C52ECB9F0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2936" y="791628"/>
            <a:ext cx="6780700" cy="5204187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76AC4ED9-7232-41A0-8752-7A2EA2EB96EA}"/>
              </a:ext>
            </a:extLst>
          </p:cNvPr>
          <p:cNvSpPr/>
          <p:nvPr/>
        </p:nvSpPr>
        <p:spPr>
          <a:xfrm>
            <a:off x="10013943" y="795922"/>
            <a:ext cx="1923142" cy="916214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BE4819-87A2-44D2-A0F6-AB5F3F3068F5}"/>
              </a:ext>
            </a:extLst>
          </p:cNvPr>
          <p:cNvSpPr txBox="1"/>
          <p:nvPr/>
        </p:nvSpPr>
        <p:spPr>
          <a:xfrm>
            <a:off x="8688720" y="5455915"/>
            <a:ext cx="27431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/>
              <a:t>Фича А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51C3DCA-BB38-4E29-9441-322D0907C134}"/>
              </a:ext>
            </a:extLst>
          </p:cNvPr>
          <p:cNvSpPr txBox="1"/>
          <p:nvPr/>
        </p:nvSpPr>
        <p:spPr>
          <a:xfrm>
            <a:off x="7527576" y="738771"/>
            <a:ext cx="27431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/>
              <a:t>Фича B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29DB378-8295-4917-B5A9-F944B97F8F9A}"/>
              </a:ext>
            </a:extLst>
          </p:cNvPr>
          <p:cNvSpPr txBox="1"/>
          <p:nvPr/>
        </p:nvSpPr>
        <p:spPr>
          <a:xfrm>
            <a:off x="5976361" y="3596270"/>
            <a:ext cx="27431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/>
              <a:t>Фича N</a:t>
            </a:r>
          </a:p>
        </p:txBody>
      </p:sp>
      <p:cxnSp>
        <p:nvCxnSpPr>
          <p:cNvPr id="8" name="Соединитель: изогнутый 7">
            <a:extLst>
              <a:ext uri="{FF2B5EF4-FFF2-40B4-BE49-F238E27FC236}">
                <a16:creationId xmlns:a16="http://schemas.microsoft.com/office/drawing/2014/main" id="{A83DA3A2-5022-44C9-9EA9-8C1531A4299A}"/>
              </a:ext>
            </a:extLst>
          </p:cNvPr>
          <p:cNvCxnSpPr/>
          <p:nvPr/>
        </p:nvCxnSpPr>
        <p:spPr>
          <a:xfrm flipH="1">
            <a:off x="7249538" y="1070332"/>
            <a:ext cx="273957" cy="424542"/>
          </a:xfrm>
          <a:prstGeom prst="curvedConnector3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Соединитель: изогнутый 15">
            <a:extLst>
              <a:ext uri="{FF2B5EF4-FFF2-40B4-BE49-F238E27FC236}">
                <a16:creationId xmlns:a16="http://schemas.microsoft.com/office/drawing/2014/main" id="{2AB51592-FB04-4C0A-978C-9513354E1074}"/>
              </a:ext>
            </a:extLst>
          </p:cNvPr>
          <p:cNvCxnSpPr>
            <a:cxnSpLocks/>
          </p:cNvCxnSpPr>
          <p:nvPr/>
        </p:nvCxnSpPr>
        <p:spPr>
          <a:xfrm flipH="1" flipV="1">
            <a:off x="8365322" y="5059945"/>
            <a:ext cx="310244" cy="437243"/>
          </a:xfrm>
          <a:prstGeom prst="curvedConnector3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0C97E464-A3C3-43FA-A6ED-F063E4348B95}"/>
              </a:ext>
            </a:extLst>
          </p:cNvPr>
          <p:cNvSpPr txBox="1"/>
          <p:nvPr/>
        </p:nvSpPr>
        <p:spPr>
          <a:xfrm>
            <a:off x="9668432" y="1772913"/>
            <a:ext cx="27431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>
                <a:cs typeface="Calibri"/>
              </a:rPr>
              <a:t>Продукт</a:t>
            </a:r>
            <a:endParaRPr lang="ru-RU"/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769EE323-6342-459E-AC15-BDBB85E73A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9B81A644-053C-4F43-8DD0-312DE5C4D5C1}"/>
              </a:ext>
            </a:extLst>
          </p:cNvPr>
          <p:cNvSpPr/>
          <p:nvPr/>
        </p:nvSpPr>
        <p:spPr>
          <a:xfrm>
            <a:off x="409575" y="1276350"/>
            <a:ext cx="4086225" cy="41814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9">
            <a:extLst>
              <a:ext uri="{FF2B5EF4-FFF2-40B4-BE49-F238E27FC236}">
                <a16:creationId xmlns:a16="http://schemas.microsoft.com/office/drawing/2014/main" id="{F3129522-13DE-4CD3-9B2E-95A538D58CB0}"/>
              </a:ext>
            </a:extLst>
          </p:cNvPr>
          <p:cNvSpPr/>
          <p:nvPr/>
        </p:nvSpPr>
        <p:spPr>
          <a:xfrm>
            <a:off x="-28246" y="1390777"/>
            <a:ext cx="5303448" cy="2868478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647700" lvl="2" indent="-285750">
              <a:lnSpc>
                <a:spcPct val="110000"/>
              </a:lnSpc>
              <a:spcBef>
                <a:spcPts val="1000"/>
              </a:spcBef>
              <a:spcAft>
                <a:spcPts val="1600"/>
              </a:spcAft>
              <a:buClr>
                <a:srgbClr val="5B9BD5">
                  <a:lumMod val="60000"/>
                  <a:lumOff val="40000"/>
                </a:srgbClr>
              </a:buClr>
              <a:buSzPct val="90000"/>
              <a:buFont typeface="Roboto Light" panose="02000000000000000000" pitchFamily="2" charset="0"/>
              <a:buChar char="&gt;"/>
              <a:defRPr/>
            </a:pPr>
            <a:r>
              <a:rPr lang="ru-RU" dirty="0">
                <a:latin typeface="Arial"/>
                <a:ea typeface="Roboto Light"/>
                <a:cs typeface="Calibri"/>
              </a:rPr>
              <a:t>Не хватало требований верхнего уровня</a:t>
            </a: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Roboto Light"/>
                <a:cs typeface="Calibri"/>
              </a:rPr>
              <a:t>, </a:t>
            </a:r>
            <a:r>
              <a:rPr lang="ru-RU" dirty="0">
                <a:latin typeface="Arial"/>
                <a:ea typeface="Roboto Light"/>
                <a:cs typeface="Calibri"/>
              </a:rPr>
              <a:t>у нас было только восходящее проектирование</a:t>
            </a:r>
            <a:endParaRPr lang="ru-RU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ea typeface="Roboto Light"/>
              <a:cs typeface="Arial"/>
            </a:endParaRPr>
          </a:p>
          <a:p>
            <a:pPr marL="647700" lvl="2" indent="-285750">
              <a:lnSpc>
                <a:spcPct val="110000"/>
              </a:lnSpc>
              <a:spcBef>
                <a:spcPts val="1000"/>
              </a:spcBef>
              <a:spcAft>
                <a:spcPts val="1600"/>
              </a:spcAft>
              <a:buClr>
                <a:srgbClr val="5B9BD5">
                  <a:lumMod val="60000"/>
                  <a:lumOff val="40000"/>
                </a:srgbClr>
              </a:buClr>
              <a:buSzPct val="90000"/>
              <a:buFont typeface="Roboto Light" panose="02000000000000000000" pitchFamily="2" charset="0"/>
              <a:buChar char="&gt;"/>
              <a:defRPr/>
            </a:pPr>
            <a:r>
              <a:rPr lang="ru-RU" dirty="0">
                <a:latin typeface="Arial"/>
                <a:ea typeface="+mn-lt"/>
                <a:cs typeface="+mn-lt"/>
              </a:rPr>
              <a:t>Некоторые компоненты разработаны обособленно от основного функционала</a:t>
            </a:r>
            <a:endParaRPr lang="ru-RU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ea typeface="+mn-lt"/>
              <a:cs typeface="+mn-lt"/>
            </a:endParaRPr>
          </a:p>
          <a:p>
            <a:pPr marL="647700" lvl="2" indent="-285750">
              <a:lnSpc>
                <a:spcPct val="110000"/>
              </a:lnSpc>
              <a:spcBef>
                <a:spcPts val="1000"/>
              </a:spcBef>
              <a:spcAft>
                <a:spcPts val="1600"/>
              </a:spcAft>
              <a:buClr>
                <a:srgbClr val="5B9BD5">
                  <a:lumMod val="60000"/>
                  <a:lumOff val="40000"/>
                </a:srgbClr>
              </a:buClr>
              <a:buSzPct val="90000"/>
              <a:buFont typeface="Roboto Light" panose="02000000000000000000" pitchFamily="2" charset="0"/>
              <a:buChar char="&gt;"/>
              <a:defRPr/>
            </a:pPr>
            <a:r>
              <a:rPr lang="ru-RU" dirty="0">
                <a:latin typeface="Arial"/>
                <a:ea typeface="+mn-lt"/>
                <a:cs typeface="+mn-lt"/>
              </a:rPr>
              <a:t>Есть подсистемы, которые разрабатывают другие команды</a:t>
            </a:r>
          </a:p>
        </p:txBody>
      </p:sp>
      <p:sp>
        <p:nvSpPr>
          <p:cNvPr id="10" name="Заголовок 16">
            <a:extLst>
              <a:ext uri="{FF2B5EF4-FFF2-40B4-BE49-F238E27FC236}">
                <a16:creationId xmlns:a16="http://schemas.microsoft.com/office/drawing/2014/main" id="{CB00ED4A-FE97-4969-8482-A2DBA2C08CAE}"/>
              </a:ext>
            </a:extLst>
          </p:cNvPr>
          <p:cNvSpPr txBox="1">
            <a:spLocks/>
          </p:cNvSpPr>
          <p:nvPr/>
        </p:nvSpPr>
        <p:spPr>
          <a:xfrm>
            <a:off x="362404" y="328184"/>
            <a:ext cx="10982325" cy="386645"/>
          </a:xfrm>
          <a:prstGeom prst="rect">
            <a:avLst/>
          </a:prstGeom>
        </p:spPr>
        <p:txBody>
          <a:bodyPr vert="horz" lIns="0" tIns="45720" rIns="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bg1"/>
                </a:solidFill>
                <a:latin typeface="Rubik Bold" panose="00000800000000000000" pitchFamily="2" charset="-79"/>
                <a:ea typeface="Open Sans Extrabold" panose="020B0906030804020204" pitchFamily="34" charset="0"/>
                <a:cs typeface="Rubik Bold" panose="00000800000000000000" pitchFamily="2" charset="-79"/>
              </a:defRPr>
            </a:lvl1pPr>
          </a:lstStyle>
          <a:p>
            <a:r>
              <a:rPr lang="ru-RU" sz="2800" dirty="0">
                <a:solidFill>
                  <a:schemeClr val="accent1"/>
                </a:solidFill>
                <a:latin typeface="Arial"/>
                <a:ea typeface="Open Sans Extrabold"/>
                <a:cs typeface="Rubik Bold"/>
              </a:rPr>
              <a:t>Откуда баги?</a:t>
            </a:r>
            <a:endParaRPr lang="ru-RU" sz="2800" dirty="0">
              <a:solidFill>
                <a:schemeClr val="accent1"/>
              </a:solidFill>
              <a:latin typeface="Arial"/>
            </a:endParaRPr>
          </a:p>
        </p:txBody>
      </p:sp>
      <p:pic>
        <p:nvPicPr>
          <p:cNvPr id="2" name="Рисунок 5">
            <a:extLst>
              <a:ext uri="{FF2B5EF4-FFF2-40B4-BE49-F238E27FC236}">
                <a16:creationId xmlns:a16="http://schemas.microsoft.com/office/drawing/2014/main" id="{458988F4-6F64-479A-BE5B-EE258EED29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8896" y="6081899"/>
            <a:ext cx="1257783" cy="617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5879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3">
            <a:extLst>
              <a:ext uri="{FF2B5EF4-FFF2-40B4-BE49-F238E27FC236}">
                <a16:creationId xmlns:a16="http://schemas.microsoft.com/office/drawing/2014/main" id="{BD0CA90A-A040-4A52-83B6-72BEF9E4CD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4614" y="1783959"/>
            <a:ext cx="4087306" cy="232204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dirty="0" err="1">
                <a:solidFill>
                  <a:schemeClr val="tx1"/>
                </a:solidFill>
                <a:latin typeface="Arial"/>
                <a:ea typeface="+mj-ea"/>
                <a:cs typeface="Arial"/>
              </a:rPr>
              <a:t>Решение</a:t>
            </a:r>
            <a:r>
              <a:rPr lang="en-US" sz="4000" dirty="0">
                <a:solidFill>
                  <a:schemeClr val="tx1"/>
                </a:solidFill>
                <a:latin typeface="Arial"/>
                <a:ea typeface="+mj-ea"/>
                <a:cs typeface="Arial"/>
              </a:rPr>
              <a:t>: </a:t>
            </a:r>
            <a:r>
              <a:rPr lang="en-US" sz="4000" dirty="0" err="1">
                <a:solidFill>
                  <a:schemeClr val="tx1"/>
                </a:solidFill>
                <a:latin typeface="Arial"/>
                <a:ea typeface="+mj-ea"/>
                <a:cs typeface="Arial"/>
              </a:rPr>
              <a:t>сквозные</a:t>
            </a:r>
            <a:r>
              <a:rPr lang="en-US" sz="4000" dirty="0">
                <a:solidFill>
                  <a:schemeClr val="tx1"/>
                </a:solidFill>
                <a:latin typeface="Arial"/>
                <a:ea typeface="+mj-ea"/>
                <a:cs typeface="Arial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/>
                <a:ea typeface="+mj-ea"/>
                <a:cs typeface="Arial"/>
              </a:rPr>
              <a:t>тесты</a:t>
            </a:r>
            <a:endParaRPr lang="en-US" sz="4000" dirty="0">
              <a:solidFill>
                <a:schemeClr val="tx1"/>
              </a:solidFill>
              <a:latin typeface="Arial"/>
              <a:ea typeface="+mj-ea"/>
              <a:cs typeface="Arial"/>
            </a:endParaRP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Рисунок 3">
            <a:extLst>
              <a:ext uri="{FF2B5EF4-FFF2-40B4-BE49-F238E27FC236}">
                <a16:creationId xmlns:a16="http://schemas.microsoft.com/office/drawing/2014/main" id="{846F2ADF-C7A5-433F-8F81-F877CAA250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43" y="1338642"/>
            <a:ext cx="6408057" cy="3781574"/>
          </a:xfrm>
          <a:prstGeom prst="rect">
            <a:avLst/>
          </a:prstGeom>
        </p:spPr>
      </p:pic>
      <p:pic>
        <p:nvPicPr>
          <p:cNvPr id="2" name="Рисунок 5">
            <a:extLst>
              <a:ext uri="{FF2B5EF4-FFF2-40B4-BE49-F238E27FC236}">
                <a16:creationId xmlns:a16="http://schemas.microsoft.com/office/drawing/2014/main" id="{31BA8CEE-971D-45DA-9622-B51BA044E1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440" y="6101190"/>
            <a:ext cx="1257783" cy="617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65405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Объект 17">
            <a:extLst>
              <a:ext uri="{FF2B5EF4-FFF2-40B4-BE49-F238E27FC236}">
                <a16:creationId xmlns:a16="http://schemas.microsoft.com/office/drawing/2014/main" id="{AA903477-4C86-4A04-9EA5-4C8652E652C8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312760" y="1342523"/>
            <a:ext cx="6871022" cy="3132205"/>
          </a:xfrm>
        </p:spPr>
        <p:txBody>
          <a:bodyPr lIns="0" tIns="0" rIns="0" bIns="0" anchor="ctr" anchorCtr="0">
            <a:noAutofit/>
          </a:bodyPr>
          <a:lstStyle/>
          <a:p>
            <a:pPr marL="180975" indent="-180975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83CD"/>
              </a:buClr>
              <a:buSzPct val="85000"/>
              <a:buFont typeface="Rubik Light" panose="00000400000000000000" pitchFamily="2" charset="-79"/>
              <a:buChar char="›"/>
            </a:pPr>
            <a:endParaRPr lang="ru-RU" sz="2000">
              <a:latin typeface="Calibri"/>
              <a:ea typeface="Open Sans Light" panose="020B0306030504020204" pitchFamily="34" charset="0"/>
              <a:cs typeface="Rubik Light" panose="00000400000000000000" pitchFamily="2" charset="-79"/>
            </a:endParaRPr>
          </a:p>
          <a:p>
            <a:pPr marL="180975" indent="-180975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83CD"/>
              </a:buClr>
              <a:buSzPct val="85000"/>
              <a:buFont typeface="Rubik Light" panose="00000400000000000000" pitchFamily="2" charset="-79"/>
              <a:buChar char="›"/>
            </a:pPr>
            <a:endParaRPr lang="ru-RU" sz="1400">
              <a:latin typeface="Rubik Light" panose="00000400000000000000" pitchFamily="2" charset="-79"/>
              <a:ea typeface="Open Sans Light" panose="020B0306030504020204" pitchFamily="34" charset="0"/>
              <a:cs typeface="Rubik Light" panose="00000400000000000000" pitchFamily="2" charset="-79"/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83CD"/>
              </a:buClr>
              <a:buSzPct val="85000"/>
              <a:buNone/>
            </a:pPr>
            <a:endParaRPr lang="ru-RU" sz="1400">
              <a:latin typeface="Rubik Light" panose="00000400000000000000" pitchFamily="2" charset="-79"/>
              <a:ea typeface="Open Sans Light" panose="020B0306030504020204" pitchFamily="34" charset="0"/>
              <a:cs typeface="Rubik Light" panose="00000400000000000000" pitchFamily="2" charset="-79"/>
            </a:endParaRPr>
          </a:p>
        </p:txBody>
      </p:sp>
      <p:sp>
        <p:nvSpPr>
          <p:cNvPr id="17" name="Заголовок 16">
            <a:extLst>
              <a:ext uri="{FF2B5EF4-FFF2-40B4-BE49-F238E27FC236}">
                <a16:creationId xmlns:a16="http://schemas.microsoft.com/office/drawing/2014/main" id="{6957605F-4238-490E-B238-580F4D59F5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2404" y="328184"/>
            <a:ext cx="10982325" cy="386645"/>
          </a:xfrm>
        </p:spPr>
        <p:txBody>
          <a:bodyPr>
            <a:noAutofit/>
          </a:bodyPr>
          <a:lstStyle/>
          <a:p>
            <a:r>
              <a:rPr lang="ru-RU" sz="2800" dirty="0">
                <a:latin typeface="Arial"/>
                <a:ea typeface="Open Sans Extrabold"/>
                <a:cs typeface="Rubik Bold"/>
              </a:rPr>
              <a:t>А что, </a:t>
            </a:r>
            <a:r>
              <a:rPr lang="ru-RU" sz="2800" dirty="0" err="1">
                <a:latin typeface="Arial"/>
                <a:ea typeface="Open Sans Extrabold"/>
                <a:cs typeface="Rubik Bold"/>
              </a:rPr>
              <a:t>Use</a:t>
            </a:r>
            <a:r>
              <a:rPr lang="ru-RU" sz="2800" dirty="0">
                <a:latin typeface="Arial"/>
                <a:ea typeface="Open Sans Extrabold"/>
                <a:cs typeface="Rubik Bold"/>
              </a:rPr>
              <a:t> </a:t>
            </a:r>
            <a:r>
              <a:rPr lang="ru-RU" sz="2800" dirty="0" err="1">
                <a:latin typeface="Arial"/>
                <a:ea typeface="Open Sans Extrabold"/>
                <a:cs typeface="Rubik Bold"/>
              </a:rPr>
              <a:t>case</a:t>
            </a:r>
            <a:r>
              <a:rPr lang="ru-RU" sz="2800" dirty="0">
                <a:latin typeface="Arial"/>
                <a:ea typeface="Open Sans Extrabold"/>
                <a:cs typeface="Rubik Bold"/>
              </a:rPr>
              <a:t> не подходит?</a:t>
            </a:r>
            <a:endParaRPr lang="ru-RU">
              <a:latin typeface="Arial"/>
            </a:endParaRPr>
          </a:p>
        </p:txBody>
      </p:sp>
      <p:grpSp>
        <p:nvGrpSpPr>
          <p:cNvPr id="9" name="XPERIA10 1" hidden="1">
            <a:extLst>
              <a:ext uri="{FF2B5EF4-FFF2-40B4-BE49-F238E27FC236}">
                <a16:creationId xmlns:a16="http://schemas.microsoft.com/office/drawing/2014/main" id="{49C97740-DE67-40AA-B51B-70364E64E5EE}"/>
              </a:ext>
            </a:extLst>
          </p:cNvPr>
          <p:cNvGrpSpPr/>
          <p:nvPr/>
        </p:nvGrpSpPr>
        <p:grpSpPr>
          <a:xfrm rot="1800000">
            <a:off x="9202832" y="2451920"/>
            <a:ext cx="1935337" cy="4414661"/>
            <a:chOff x="4712012" y="1111955"/>
            <a:chExt cx="1935337" cy="4414661"/>
          </a:xfrm>
        </p:grpSpPr>
        <p:pic>
          <p:nvPicPr>
            <p:cNvPr id="6" name="Рисунок 5" descr="Изображение выглядит как стол&#10;&#10;Автоматически созданное описание">
              <a:extLst>
                <a:ext uri="{FF2B5EF4-FFF2-40B4-BE49-F238E27FC236}">
                  <a16:creationId xmlns:a16="http://schemas.microsoft.com/office/drawing/2014/main" id="{18690F53-D56F-476D-AA49-493C5D83422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12012" y="1111955"/>
              <a:ext cx="1935337" cy="4414661"/>
            </a:xfrm>
            <a:prstGeom prst="rect">
              <a:avLst/>
            </a:prstGeom>
            <a:effectLst>
              <a:outerShdw blurRad="381000" algn="ctr" rotWithShape="0">
                <a:prstClr val="black">
                  <a:alpha val="10000"/>
                </a:prstClr>
              </a:outerShdw>
            </a:effectLst>
          </p:spPr>
        </p:pic>
        <p:sp>
          <p:nvSpPr>
            <p:cNvPr id="8" name="Прямоугольник: скругленные углы 7">
              <a:extLst>
                <a:ext uri="{FF2B5EF4-FFF2-40B4-BE49-F238E27FC236}">
                  <a16:creationId xmlns:a16="http://schemas.microsoft.com/office/drawing/2014/main" id="{E4247352-8CB6-4771-BCF7-2E586338ECCA}"/>
                </a:ext>
              </a:extLst>
            </p:cNvPr>
            <p:cNvSpPr/>
            <p:nvPr/>
          </p:nvSpPr>
          <p:spPr>
            <a:xfrm>
              <a:off x="4814887" y="1466849"/>
              <a:ext cx="1719263" cy="3960019"/>
            </a:xfrm>
            <a:prstGeom prst="roundRect">
              <a:avLst>
                <a:gd name="adj" fmla="val 1988"/>
              </a:avLst>
            </a:prstGeom>
            <a:blipFill>
              <a:blip r:embed="rId4"/>
              <a:stretch>
                <a:fillRect l="-12817" r="-12817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Rubik Light" panose="00000400000000000000" pitchFamily="2" charset="-79"/>
              </a:endParaRPr>
            </a:p>
          </p:txBody>
        </p:sp>
      </p:grpSp>
      <p:grpSp>
        <p:nvGrpSpPr>
          <p:cNvPr id="14" name="XPERIA10 2" hidden="1">
            <a:extLst>
              <a:ext uri="{FF2B5EF4-FFF2-40B4-BE49-F238E27FC236}">
                <a16:creationId xmlns:a16="http://schemas.microsoft.com/office/drawing/2014/main" id="{211D1886-3664-4605-9AF6-7C97AB70823C}"/>
              </a:ext>
            </a:extLst>
          </p:cNvPr>
          <p:cNvGrpSpPr/>
          <p:nvPr/>
        </p:nvGrpSpPr>
        <p:grpSpPr>
          <a:xfrm rot="1800000">
            <a:off x="7754865" y="-121247"/>
            <a:ext cx="1935337" cy="4414661"/>
            <a:chOff x="4712012" y="1111955"/>
            <a:chExt cx="1935337" cy="4414661"/>
          </a:xfrm>
        </p:grpSpPr>
        <p:pic>
          <p:nvPicPr>
            <p:cNvPr id="15" name="Рисунок 14" descr="Изображение выглядит как стол&#10;&#10;Автоматически созданное описание">
              <a:extLst>
                <a:ext uri="{FF2B5EF4-FFF2-40B4-BE49-F238E27FC236}">
                  <a16:creationId xmlns:a16="http://schemas.microsoft.com/office/drawing/2014/main" id="{1BC50749-6846-4510-8307-AADD589C6F9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12012" y="1111955"/>
              <a:ext cx="1935337" cy="4414661"/>
            </a:xfrm>
            <a:prstGeom prst="rect">
              <a:avLst/>
            </a:prstGeom>
            <a:effectLst>
              <a:outerShdw blurRad="381000" algn="ctr" rotWithShape="0">
                <a:prstClr val="black">
                  <a:alpha val="10000"/>
                </a:prstClr>
              </a:outerShdw>
            </a:effectLst>
          </p:spPr>
        </p:pic>
        <p:sp>
          <p:nvSpPr>
            <p:cNvPr id="16" name="Прямоугольник: скругленные углы 15">
              <a:extLst>
                <a:ext uri="{FF2B5EF4-FFF2-40B4-BE49-F238E27FC236}">
                  <a16:creationId xmlns:a16="http://schemas.microsoft.com/office/drawing/2014/main" id="{1E28DCF8-B60A-4278-B231-65814D485524}"/>
                </a:ext>
              </a:extLst>
            </p:cNvPr>
            <p:cNvSpPr/>
            <p:nvPr/>
          </p:nvSpPr>
          <p:spPr>
            <a:xfrm>
              <a:off x="4814887" y="1466849"/>
              <a:ext cx="1719263" cy="3960019"/>
            </a:xfrm>
            <a:prstGeom prst="roundRect">
              <a:avLst>
                <a:gd name="adj" fmla="val 1988"/>
              </a:avLst>
            </a:prstGeom>
            <a:blipFill>
              <a:blip r:embed="rId4"/>
              <a:stretch>
                <a:fillRect l="-12817" r="-12817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Rubik Light" panose="00000400000000000000" pitchFamily="2" charset="-79"/>
              </a:endParaRPr>
            </a:p>
          </p:txBody>
        </p:sp>
      </p:grpSp>
      <p:sp>
        <p:nvSpPr>
          <p:cNvPr id="33" name="Стрелка: пятиугольник 26" hidden="1">
            <a:extLst>
              <a:ext uri="{FF2B5EF4-FFF2-40B4-BE49-F238E27FC236}">
                <a16:creationId xmlns:a16="http://schemas.microsoft.com/office/drawing/2014/main" id="{3F57203E-1C45-4088-A653-70576B743C0A}"/>
              </a:ext>
            </a:extLst>
          </p:cNvPr>
          <p:cNvSpPr/>
          <p:nvPr/>
        </p:nvSpPr>
        <p:spPr bwMode="auto">
          <a:xfrm rot="7200000">
            <a:off x="10701484" y="2211734"/>
            <a:ext cx="1485495" cy="483582"/>
          </a:xfrm>
          <a:prstGeom prst="homePlate">
            <a:avLst>
              <a:gd name="adj" fmla="val 50000"/>
            </a:avLst>
          </a:prstGeom>
          <a:solidFill>
            <a:srgbClr val="0083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ubik Light" panose="00000400000000000000" pitchFamily="2" charset="-79"/>
              <a:ea typeface="+mn-ea"/>
              <a:cs typeface="Rubik Light" panose="00000400000000000000" pitchFamily="2" charset="-79"/>
            </a:endParaRPr>
          </a:p>
        </p:txBody>
      </p:sp>
      <p:sp>
        <p:nvSpPr>
          <p:cNvPr id="63" name="Полилиния: фигура 62" hidden="1">
            <a:extLst>
              <a:ext uri="{FF2B5EF4-FFF2-40B4-BE49-F238E27FC236}">
                <a16:creationId xmlns:a16="http://schemas.microsoft.com/office/drawing/2014/main" id="{E618AB6D-1D4D-484B-9118-712D0815542B}"/>
              </a:ext>
            </a:extLst>
          </p:cNvPr>
          <p:cNvSpPr/>
          <p:nvPr/>
        </p:nvSpPr>
        <p:spPr bwMode="auto">
          <a:xfrm rot="12600000">
            <a:off x="8158609" y="3634964"/>
            <a:ext cx="3056753" cy="483582"/>
          </a:xfrm>
          <a:custGeom>
            <a:avLst/>
            <a:gdLst>
              <a:gd name="connsiteX0" fmla="*/ 2784680 w 3056753"/>
              <a:gd name="connsiteY0" fmla="*/ 483582 h 483582"/>
              <a:gd name="connsiteX1" fmla="*/ 0 w 3056753"/>
              <a:gd name="connsiteY1" fmla="*/ 483582 h 483582"/>
              <a:gd name="connsiteX2" fmla="*/ 0 w 3056753"/>
              <a:gd name="connsiteY2" fmla="*/ 479733 h 483582"/>
              <a:gd name="connsiteX3" fmla="*/ 17633 w 3056753"/>
              <a:gd name="connsiteY3" fmla="*/ 465184 h 483582"/>
              <a:gd name="connsiteX4" fmla="*/ 110165 w 3056753"/>
              <a:gd name="connsiteY4" fmla="*/ 241792 h 483582"/>
              <a:gd name="connsiteX5" fmla="*/ 17633 w 3056753"/>
              <a:gd name="connsiteY5" fmla="*/ 18400 h 483582"/>
              <a:gd name="connsiteX6" fmla="*/ 0 w 3056753"/>
              <a:gd name="connsiteY6" fmla="*/ 3852 h 483582"/>
              <a:gd name="connsiteX7" fmla="*/ 0 w 3056753"/>
              <a:gd name="connsiteY7" fmla="*/ 0 h 483582"/>
              <a:gd name="connsiteX8" fmla="*/ 2784680 w 3056753"/>
              <a:gd name="connsiteY8" fmla="*/ 0 h 483582"/>
              <a:gd name="connsiteX9" fmla="*/ 3056753 w 3056753"/>
              <a:gd name="connsiteY9" fmla="*/ 241791 h 483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56753" h="483582">
                <a:moveTo>
                  <a:pt x="2784680" y="483582"/>
                </a:moveTo>
                <a:lnTo>
                  <a:pt x="0" y="483582"/>
                </a:lnTo>
                <a:lnTo>
                  <a:pt x="0" y="479733"/>
                </a:lnTo>
                <a:lnTo>
                  <a:pt x="17633" y="465184"/>
                </a:lnTo>
                <a:cubicBezTo>
                  <a:pt x="74804" y="408013"/>
                  <a:pt x="110165" y="329032"/>
                  <a:pt x="110165" y="241792"/>
                </a:cubicBezTo>
                <a:cubicBezTo>
                  <a:pt x="110165" y="154552"/>
                  <a:pt x="74804" y="75571"/>
                  <a:pt x="17633" y="18400"/>
                </a:cubicBezTo>
                <a:lnTo>
                  <a:pt x="0" y="3852"/>
                </a:lnTo>
                <a:lnTo>
                  <a:pt x="0" y="0"/>
                </a:lnTo>
                <a:lnTo>
                  <a:pt x="2784680" y="0"/>
                </a:lnTo>
                <a:lnTo>
                  <a:pt x="3056753" y="241791"/>
                </a:lnTo>
                <a:close/>
              </a:path>
            </a:pathLst>
          </a:custGeom>
          <a:solidFill>
            <a:srgbClr val="0083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ubik Light" panose="00000400000000000000" pitchFamily="2" charset="-79"/>
              <a:ea typeface="+mn-ea"/>
              <a:cs typeface="Rubik Light" panose="00000400000000000000" pitchFamily="2" charset="-79"/>
            </a:endParaRPr>
          </a:p>
        </p:txBody>
      </p:sp>
      <p:grpSp>
        <p:nvGrpSpPr>
          <p:cNvPr id="64" name="Группа 63" hidden="1">
            <a:extLst>
              <a:ext uri="{FF2B5EF4-FFF2-40B4-BE49-F238E27FC236}">
                <a16:creationId xmlns:a16="http://schemas.microsoft.com/office/drawing/2014/main" id="{FD91F9BF-128F-478C-89FD-46376865183E}"/>
              </a:ext>
            </a:extLst>
          </p:cNvPr>
          <p:cNvGrpSpPr/>
          <p:nvPr/>
        </p:nvGrpSpPr>
        <p:grpSpPr>
          <a:xfrm>
            <a:off x="8981827" y="3266164"/>
            <a:ext cx="904176" cy="904176"/>
            <a:chOff x="8829427" y="3113764"/>
            <a:chExt cx="904176" cy="904176"/>
          </a:xfrm>
        </p:grpSpPr>
        <p:sp>
          <p:nvSpPr>
            <p:cNvPr id="65" name="Овал 64">
              <a:extLst>
                <a:ext uri="{FF2B5EF4-FFF2-40B4-BE49-F238E27FC236}">
                  <a16:creationId xmlns:a16="http://schemas.microsoft.com/office/drawing/2014/main" id="{83EEE38C-65B9-4CEF-BD5D-FFE1FF582135}"/>
                </a:ext>
              </a:extLst>
            </p:cNvPr>
            <p:cNvSpPr/>
            <p:nvPr/>
          </p:nvSpPr>
          <p:spPr>
            <a:xfrm>
              <a:off x="8829427" y="3113764"/>
              <a:ext cx="904176" cy="904176"/>
            </a:xfrm>
            <a:prstGeom prst="ellipse">
              <a:avLst/>
            </a:prstGeom>
            <a:solidFill>
              <a:schemeClr val="tx1"/>
            </a:solidFill>
            <a:ln w="508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Rubik Light" panose="00000400000000000000" pitchFamily="2" charset="-79"/>
              </a:endParaRPr>
            </a:p>
          </p:txBody>
        </p:sp>
        <p:pic>
          <p:nvPicPr>
            <p:cNvPr id="66" name="Рисунок 65" descr="Изображение выглядит как легкий&#10;&#10;Автоматически созданное описание">
              <a:extLst>
                <a:ext uri="{FF2B5EF4-FFF2-40B4-BE49-F238E27FC236}">
                  <a16:creationId xmlns:a16="http://schemas.microsoft.com/office/drawing/2014/main" id="{5AA64FB2-DBE3-4A47-85F7-0F3B790BEE2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800000">
              <a:off x="9017352" y="3301688"/>
              <a:ext cx="528328" cy="528326"/>
            </a:xfrm>
            <a:prstGeom prst="rect">
              <a:avLst/>
            </a:prstGeom>
          </p:spPr>
        </p:pic>
        <p:cxnSp>
          <p:nvCxnSpPr>
            <p:cNvPr id="67" name="Прямая соединительная линия 66">
              <a:extLst>
                <a:ext uri="{FF2B5EF4-FFF2-40B4-BE49-F238E27FC236}">
                  <a16:creationId xmlns:a16="http://schemas.microsoft.com/office/drawing/2014/main" id="{2C7114BC-AB1F-4A6E-89B6-E990FDD2B40F}"/>
                </a:ext>
              </a:extLst>
            </p:cNvPr>
            <p:cNvCxnSpPr>
              <a:cxnSpLocks/>
            </p:cNvCxnSpPr>
            <p:nvPr/>
          </p:nvCxnSpPr>
          <p:spPr>
            <a:xfrm rot="1800000">
              <a:off x="9055472" y="3174331"/>
              <a:ext cx="452088" cy="783040"/>
            </a:xfrm>
            <a:prstGeom prst="line">
              <a:avLst/>
            </a:prstGeom>
            <a:ln w="635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8" name="Овал 67" hidden="1">
            <a:extLst>
              <a:ext uri="{FF2B5EF4-FFF2-40B4-BE49-F238E27FC236}">
                <a16:creationId xmlns:a16="http://schemas.microsoft.com/office/drawing/2014/main" id="{451EF8D6-842F-48FC-A5C5-FFB4F86E6371}"/>
              </a:ext>
            </a:extLst>
          </p:cNvPr>
          <p:cNvSpPr/>
          <p:nvPr/>
        </p:nvSpPr>
        <p:spPr>
          <a:xfrm rot="1800000">
            <a:off x="11308694" y="3737017"/>
            <a:ext cx="631848" cy="631848"/>
          </a:xfrm>
          <a:prstGeom prst="ellipse">
            <a:avLst/>
          </a:prstGeom>
          <a:noFill/>
          <a:ln w="508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Rubik Light" panose="00000400000000000000" pitchFamily="2" charset="-79"/>
            </a:endParaRPr>
          </a:p>
        </p:txBody>
      </p:sp>
      <p:sp>
        <p:nvSpPr>
          <p:cNvPr id="2" name="Овал 1">
            <a:extLst>
              <a:ext uri="{FF2B5EF4-FFF2-40B4-BE49-F238E27FC236}">
                <a16:creationId xmlns:a16="http://schemas.microsoft.com/office/drawing/2014/main" id="{A685EDB9-9473-4A2D-B683-03E6DAAE11E6}"/>
              </a:ext>
            </a:extLst>
          </p:cNvPr>
          <p:cNvSpPr/>
          <p:nvPr/>
        </p:nvSpPr>
        <p:spPr>
          <a:xfrm>
            <a:off x="7223465" y="3852863"/>
            <a:ext cx="1777999" cy="1641928"/>
          </a:xfrm>
          <a:prstGeom prst="ellipse">
            <a:avLst/>
          </a:prstGeom>
          <a:noFill/>
          <a:ln w="57150">
            <a:solidFill>
              <a:srgbClr val="0083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>
                <a:solidFill>
                  <a:srgbClr val="1F3864"/>
                </a:solidFill>
                <a:cs typeface="Calibri"/>
              </a:rPr>
              <a:t>Фича</a:t>
            </a:r>
            <a:endParaRPr lang="ru-RU">
              <a:solidFill>
                <a:srgbClr val="1F3864"/>
              </a:solidFill>
            </a:endParaRPr>
          </a:p>
        </p:txBody>
      </p:sp>
      <p:sp>
        <p:nvSpPr>
          <p:cNvPr id="21" name="Овал 20">
            <a:extLst>
              <a:ext uri="{FF2B5EF4-FFF2-40B4-BE49-F238E27FC236}">
                <a16:creationId xmlns:a16="http://schemas.microsoft.com/office/drawing/2014/main" id="{71967608-0F07-493A-8B1A-4A5FF8B8FBE0}"/>
              </a:ext>
            </a:extLst>
          </p:cNvPr>
          <p:cNvSpPr/>
          <p:nvPr/>
        </p:nvSpPr>
        <p:spPr>
          <a:xfrm>
            <a:off x="10031071" y="3848893"/>
            <a:ext cx="1777999" cy="1641928"/>
          </a:xfrm>
          <a:prstGeom prst="ellipse">
            <a:avLst/>
          </a:prstGeom>
          <a:noFill/>
          <a:ln w="57150">
            <a:solidFill>
              <a:srgbClr val="0083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ru-RU">
                <a:solidFill>
                  <a:srgbClr val="1F3864"/>
                </a:solidFill>
                <a:cs typeface="Calibri"/>
              </a:rPr>
              <a:t>Продукт</a:t>
            </a:r>
            <a:endParaRPr lang="ru-RU">
              <a:solidFill>
                <a:srgbClr val="1F3864"/>
              </a:solidFill>
            </a:endParaRPr>
          </a:p>
        </p:txBody>
      </p:sp>
      <p:sp>
        <p:nvSpPr>
          <p:cNvPr id="3" name="Блок-схема: документ 2">
            <a:extLst>
              <a:ext uri="{FF2B5EF4-FFF2-40B4-BE49-F238E27FC236}">
                <a16:creationId xmlns:a16="http://schemas.microsoft.com/office/drawing/2014/main" id="{083FA6C2-6210-484D-BB84-7BEE1899A419}"/>
              </a:ext>
            </a:extLst>
          </p:cNvPr>
          <p:cNvSpPr/>
          <p:nvPr/>
        </p:nvSpPr>
        <p:spPr>
          <a:xfrm>
            <a:off x="7293202" y="1647435"/>
            <a:ext cx="1832427" cy="671286"/>
          </a:xfrm>
          <a:prstGeom prst="flowChartDocument">
            <a:avLst/>
          </a:prstGeom>
          <a:noFill/>
          <a:ln w="57150">
            <a:solidFill>
              <a:srgbClr val="0083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>
                <a:solidFill>
                  <a:srgbClr val="1F3864"/>
                </a:solidFill>
                <a:cs typeface="Calibri"/>
              </a:rPr>
              <a:t>Требования к фиче</a:t>
            </a:r>
            <a:endParaRPr lang="ru-RU">
              <a:solidFill>
                <a:srgbClr val="1F3864"/>
              </a:solidFill>
            </a:endParaRPr>
          </a:p>
        </p:txBody>
      </p:sp>
      <p:sp>
        <p:nvSpPr>
          <p:cNvPr id="23" name="Блок-схема: документ 22">
            <a:extLst>
              <a:ext uri="{FF2B5EF4-FFF2-40B4-BE49-F238E27FC236}">
                <a16:creationId xmlns:a16="http://schemas.microsoft.com/office/drawing/2014/main" id="{5871F25C-FDBF-46EF-8FD8-9C6DAEEF926B}"/>
              </a:ext>
            </a:extLst>
          </p:cNvPr>
          <p:cNvSpPr/>
          <p:nvPr/>
        </p:nvSpPr>
        <p:spPr>
          <a:xfrm>
            <a:off x="10065088" y="1611714"/>
            <a:ext cx="1705428" cy="671286"/>
          </a:xfrm>
          <a:prstGeom prst="flowChartDocument">
            <a:avLst/>
          </a:prstGeom>
          <a:noFill/>
          <a:ln w="57150">
            <a:solidFill>
              <a:srgbClr val="0083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ru-RU">
                <a:solidFill>
                  <a:srgbClr val="1F3864"/>
                </a:solidFill>
                <a:cs typeface="Calibri"/>
              </a:rPr>
              <a:t>???</a:t>
            </a:r>
            <a:endParaRPr lang="ru-RU">
              <a:solidFill>
                <a:srgbClr val="1F3864"/>
              </a:solidFill>
            </a:endParaRPr>
          </a:p>
        </p:txBody>
      </p:sp>
      <p:cxnSp>
        <p:nvCxnSpPr>
          <p:cNvPr id="5" name="Прямая со стрелкой 4">
            <a:extLst>
              <a:ext uri="{FF2B5EF4-FFF2-40B4-BE49-F238E27FC236}">
                <a16:creationId xmlns:a16="http://schemas.microsoft.com/office/drawing/2014/main" id="{5C1B1AFB-0148-4D56-8FED-D569CB9FEC49}"/>
              </a:ext>
            </a:extLst>
          </p:cNvPr>
          <p:cNvCxnSpPr/>
          <p:nvPr/>
        </p:nvCxnSpPr>
        <p:spPr>
          <a:xfrm>
            <a:off x="8098290" y="2601004"/>
            <a:ext cx="7258" cy="114118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>
            <a:extLst>
              <a:ext uri="{FF2B5EF4-FFF2-40B4-BE49-F238E27FC236}">
                <a16:creationId xmlns:a16="http://schemas.microsoft.com/office/drawing/2014/main" id="{5D0E6BA5-8D89-4765-AB6F-2BE5285FDD74}"/>
              </a:ext>
            </a:extLst>
          </p:cNvPr>
          <p:cNvCxnSpPr>
            <a:cxnSpLocks/>
          </p:cNvCxnSpPr>
          <p:nvPr/>
        </p:nvCxnSpPr>
        <p:spPr>
          <a:xfrm>
            <a:off x="10906464" y="2528999"/>
            <a:ext cx="7258" cy="114118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>
            <a:extLst>
              <a:ext uri="{FF2B5EF4-FFF2-40B4-BE49-F238E27FC236}">
                <a16:creationId xmlns:a16="http://schemas.microsoft.com/office/drawing/2014/main" id="{B0D1BC58-2052-424F-B181-F0522C1426AA}"/>
              </a:ext>
            </a:extLst>
          </p:cNvPr>
          <p:cNvCxnSpPr>
            <a:cxnSpLocks/>
          </p:cNvCxnSpPr>
          <p:nvPr/>
        </p:nvCxnSpPr>
        <p:spPr>
          <a:xfrm flipV="1">
            <a:off x="9170821" y="4657153"/>
            <a:ext cx="709727" cy="1655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A5C230ED-28E3-4A95-85F8-3B0BA5B8E14D}"/>
              </a:ext>
            </a:extLst>
          </p:cNvPr>
          <p:cNvSpPr/>
          <p:nvPr/>
        </p:nvSpPr>
        <p:spPr>
          <a:xfrm>
            <a:off x="4851060" y="956241"/>
            <a:ext cx="1923142" cy="916214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Рисунок 4">
            <a:extLst>
              <a:ext uri="{FF2B5EF4-FFF2-40B4-BE49-F238E27FC236}">
                <a16:creationId xmlns:a16="http://schemas.microsoft.com/office/drawing/2014/main" id="{313492D7-FB42-4B44-996C-A0D27A138A5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54" y="1106728"/>
            <a:ext cx="6780700" cy="5204187"/>
          </a:xfrm>
          <a:prstGeom prst="rect">
            <a:avLst/>
          </a:prstGeom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ADF09627-FA01-4EA5-B7E4-E2985656F26A}"/>
              </a:ext>
            </a:extLst>
          </p:cNvPr>
          <p:cNvSpPr/>
          <p:nvPr/>
        </p:nvSpPr>
        <p:spPr>
          <a:xfrm>
            <a:off x="4851060" y="1111023"/>
            <a:ext cx="1923142" cy="916214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2180FB8-D499-4630-A5A6-9D6A362F417E}"/>
              </a:ext>
            </a:extLst>
          </p:cNvPr>
          <p:cNvSpPr txBox="1"/>
          <p:nvPr/>
        </p:nvSpPr>
        <p:spPr>
          <a:xfrm>
            <a:off x="3525837" y="5771015"/>
            <a:ext cx="27431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/>
              <a:t>Фича А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BC8092B-E817-4E06-A3D1-59F6D7842B32}"/>
              </a:ext>
            </a:extLst>
          </p:cNvPr>
          <p:cNvSpPr txBox="1"/>
          <p:nvPr/>
        </p:nvSpPr>
        <p:spPr>
          <a:xfrm>
            <a:off x="2364694" y="1053871"/>
            <a:ext cx="27431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/>
              <a:t>Фича B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7EBC52F-82FF-4C94-8786-282B637FC801}"/>
              </a:ext>
            </a:extLst>
          </p:cNvPr>
          <p:cNvSpPr txBox="1"/>
          <p:nvPr/>
        </p:nvSpPr>
        <p:spPr>
          <a:xfrm>
            <a:off x="813478" y="3911371"/>
            <a:ext cx="27431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/>
              <a:t>Фича N</a:t>
            </a:r>
          </a:p>
        </p:txBody>
      </p:sp>
      <p:cxnSp>
        <p:nvCxnSpPr>
          <p:cNvPr id="24" name="Соединитель: изогнутый 23">
            <a:extLst>
              <a:ext uri="{FF2B5EF4-FFF2-40B4-BE49-F238E27FC236}">
                <a16:creationId xmlns:a16="http://schemas.microsoft.com/office/drawing/2014/main" id="{CB0286DA-BBB1-4414-ACE6-EF9F11C81D66}"/>
              </a:ext>
            </a:extLst>
          </p:cNvPr>
          <p:cNvCxnSpPr/>
          <p:nvPr/>
        </p:nvCxnSpPr>
        <p:spPr>
          <a:xfrm flipH="1">
            <a:off x="2086655" y="1385432"/>
            <a:ext cx="273957" cy="424542"/>
          </a:xfrm>
          <a:prstGeom prst="curvedConnector3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0" name="Соединитель: изогнутый 29">
            <a:extLst>
              <a:ext uri="{FF2B5EF4-FFF2-40B4-BE49-F238E27FC236}">
                <a16:creationId xmlns:a16="http://schemas.microsoft.com/office/drawing/2014/main" id="{E416E6F4-E269-4435-A2E1-32F273310B1D}"/>
              </a:ext>
            </a:extLst>
          </p:cNvPr>
          <p:cNvCxnSpPr>
            <a:cxnSpLocks/>
          </p:cNvCxnSpPr>
          <p:nvPr/>
        </p:nvCxnSpPr>
        <p:spPr>
          <a:xfrm flipH="1" flipV="1">
            <a:off x="3202440" y="5375045"/>
            <a:ext cx="310244" cy="437243"/>
          </a:xfrm>
          <a:prstGeom prst="curvedConnector3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9496F0DC-39E7-4C3F-8AC6-8C020D09673A}"/>
              </a:ext>
            </a:extLst>
          </p:cNvPr>
          <p:cNvSpPr txBox="1"/>
          <p:nvPr/>
        </p:nvSpPr>
        <p:spPr>
          <a:xfrm>
            <a:off x="4505550" y="2088013"/>
            <a:ext cx="27431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>
                <a:cs typeface="Calibri"/>
              </a:rPr>
              <a:t>Продукт</a:t>
            </a:r>
            <a:endParaRPr lang="ru-RU"/>
          </a:p>
        </p:txBody>
      </p:sp>
      <p:pic>
        <p:nvPicPr>
          <p:cNvPr id="4" name="Рисунок 5">
            <a:extLst>
              <a:ext uri="{FF2B5EF4-FFF2-40B4-BE49-F238E27FC236}">
                <a16:creationId xmlns:a16="http://schemas.microsoft.com/office/drawing/2014/main" id="{4801EFAF-D513-4055-A617-DE423EFCA38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2440" y="6265165"/>
            <a:ext cx="1257783" cy="617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799124"/>
      </p:ext>
    </p:extLst>
  </p:cSld>
  <p:clrMapOvr>
    <a:masterClrMapping/>
  </p:clrMapOvr>
</p:sld>
</file>

<file path=ppt/theme/theme1.xml><?xml version="1.0" encoding="utf-8"?>
<a:theme xmlns:a="http://schemas.openxmlformats.org/drawingml/2006/main" name="4_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Application>Microsoft Office PowerPoint</Application>
  <PresentationFormat>Широкоэкранный</PresentationFormat>
  <Slides>28</Slides>
  <Notes>28</Notes>
  <HiddenSlides>0</HiddenSlide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29" baseType="lpstr">
      <vt:lpstr>4_Специальное оформление</vt:lpstr>
      <vt:lpstr>Или как аналитик участвовал в автоматизации тестирования</vt:lpstr>
      <vt:lpstr>Давайте знакомиться:)</vt:lpstr>
      <vt:lpstr>Наш продукт - Платформа управления Аврора Центр</vt:lpstr>
      <vt:lpstr>Моя команда</vt:lpstr>
      <vt:lpstr>Презентация PowerPoint</vt:lpstr>
      <vt:lpstr>Задача: снизить количество дефектов на стыке компонент</vt:lpstr>
      <vt:lpstr>Презентация PowerPoint</vt:lpstr>
      <vt:lpstr>Решение: сквозные тесты</vt:lpstr>
      <vt:lpstr>А что, Use case не подходит?</vt:lpstr>
      <vt:lpstr>А что, Use case не подходит?</vt:lpstr>
      <vt:lpstr>Сквозной сценарий</vt:lpstr>
      <vt:lpstr>Сквозной сценарий (v1)</vt:lpstr>
      <vt:lpstr>Презентация PowerPoint</vt:lpstr>
      <vt:lpstr>Сквозной сценарий (v2)</vt:lpstr>
      <vt:lpstr>Плюсы:</vt:lpstr>
      <vt:lpstr>Учли в итоге не все...</vt:lpstr>
      <vt:lpstr>Как должно быть</vt:lpstr>
      <vt:lpstr>Event storming</vt:lpstr>
      <vt:lpstr>Презентация PowerPoint</vt:lpstr>
      <vt:lpstr>Event storming -&gt; Archimate</vt:lpstr>
      <vt:lpstr>Диаграммы событий</vt:lpstr>
      <vt:lpstr>Диаграммы событий</vt:lpstr>
      <vt:lpstr>Задача выполнена:)</vt:lpstr>
      <vt:lpstr>Чем это помогло мне?</vt:lpstr>
      <vt:lpstr>Кому еще это было полезно:</vt:lpstr>
      <vt:lpstr>Над чем работаем</vt:lpstr>
      <vt:lpstr>"Целое больше суммы его частей" (Аристотель)</vt:lpstr>
      <vt:lpstr>Спасибо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Mikhail Zubov</dc:creator>
  <cp:revision>276</cp:revision>
  <dcterms:created xsi:type="dcterms:W3CDTF">2019-05-08T08:27:30Z</dcterms:created>
  <dcterms:modified xsi:type="dcterms:W3CDTF">2021-05-14T18:16:16Z</dcterms:modified>
</cp:coreProperties>
</file>