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9"/>
  </p:notesMasterIdLst>
  <p:sldIdLst>
    <p:sldId id="256" r:id="rId2"/>
    <p:sldId id="257" r:id="rId3"/>
    <p:sldId id="258" r:id="rId4"/>
    <p:sldId id="259" r:id="rId5"/>
    <p:sldId id="283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18288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88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Arial"/>
        <a:ea typeface="Arial"/>
        <a:cs typeface="Arial"/>
        <a:sym typeface="Arial"/>
      </a:defRPr>
    </a:lvl1pPr>
    <a:lvl2pPr marL="0" marR="0" indent="457200" algn="l" defTabSz="18288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88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Arial"/>
        <a:ea typeface="Arial"/>
        <a:cs typeface="Arial"/>
        <a:sym typeface="Arial"/>
      </a:defRPr>
    </a:lvl2pPr>
    <a:lvl3pPr marL="0" marR="0" indent="914400" algn="l" defTabSz="18288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88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Arial"/>
        <a:ea typeface="Arial"/>
        <a:cs typeface="Arial"/>
        <a:sym typeface="Arial"/>
      </a:defRPr>
    </a:lvl3pPr>
    <a:lvl4pPr marL="0" marR="0" indent="1371600" algn="l" defTabSz="18288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88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Arial"/>
        <a:ea typeface="Arial"/>
        <a:cs typeface="Arial"/>
        <a:sym typeface="Arial"/>
      </a:defRPr>
    </a:lvl4pPr>
    <a:lvl5pPr marL="0" marR="0" indent="1828800" algn="l" defTabSz="18288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88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Arial"/>
        <a:ea typeface="Arial"/>
        <a:cs typeface="Arial"/>
        <a:sym typeface="Arial"/>
      </a:defRPr>
    </a:lvl5pPr>
    <a:lvl6pPr marL="0" marR="0" indent="2286000" algn="l" defTabSz="18288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88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Arial"/>
        <a:ea typeface="Arial"/>
        <a:cs typeface="Arial"/>
        <a:sym typeface="Arial"/>
      </a:defRPr>
    </a:lvl6pPr>
    <a:lvl7pPr marL="0" marR="0" indent="2743200" algn="l" defTabSz="18288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88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Arial"/>
        <a:ea typeface="Arial"/>
        <a:cs typeface="Arial"/>
        <a:sym typeface="Arial"/>
      </a:defRPr>
    </a:lvl7pPr>
    <a:lvl8pPr marL="0" marR="0" indent="3200400" algn="l" defTabSz="18288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88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Arial"/>
        <a:ea typeface="Arial"/>
        <a:cs typeface="Arial"/>
        <a:sym typeface="Arial"/>
      </a:defRPr>
    </a:lvl8pPr>
    <a:lvl9pPr marL="0" marR="0" indent="3657600" algn="l" defTabSz="18288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88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00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25400" cap="flat">
              <a:solidFill>
                <a:srgbClr val="FFFFFF"/>
              </a:solidFill>
              <a:prstDash val="solid"/>
              <a:round/>
            </a:ln>
          </a:left>
          <a:right>
            <a:ln w="25400" cap="flat">
              <a:solidFill>
                <a:srgbClr val="FFFFFF"/>
              </a:solidFill>
              <a:prstDash val="solid"/>
              <a:round/>
            </a:ln>
          </a:right>
          <a:top>
            <a:ln w="25400" cap="flat">
              <a:solidFill>
                <a:srgbClr val="FFFFFF"/>
              </a:solidFill>
              <a:prstDash val="solid"/>
              <a:round/>
            </a:ln>
          </a:top>
          <a:bottom>
            <a:ln w="25400" cap="flat">
              <a:solidFill>
                <a:srgbClr val="FFFFFF"/>
              </a:solidFill>
              <a:prstDash val="solid"/>
              <a:round/>
            </a:ln>
          </a:bottom>
          <a:insideH>
            <a:ln w="25400" cap="flat">
              <a:solidFill>
                <a:srgbClr val="FFFFFF"/>
              </a:solidFill>
              <a:prstDash val="solid"/>
              <a:round/>
            </a:ln>
          </a:insideH>
          <a:insideV>
            <a:ln w="254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FD7E7"/>
          </a:solidFill>
        </a:fill>
      </a:tcStyle>
    </a:wholeTbl>
    <a:band2H>
      <a:tcTxStyle/>
      <a:tcStyle>
        <a:tcBdr/>
        <a:fill>
          <a:solidFill>
            <a:srgbClr val="E8ECF4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25400" cap="flat">
              <a:solidFill>
                <a:srgbClr val="FFFFFF"/>
              </a:solidFill>
              <a:prstDash val="solid"/>
              <a:round/>
            </a:ln>
          </a:left>
          <a:right>
            <a:ln w="25400" cap="flat">
              <a:solidFill>
                <a:srgbClr val="FFFFFF"/>
              </a:solidFill>
              <a:prstDash val="solid"/>
              <a:round/>
            </a:ln>
          </a:right>
          <a:top>
            <a:ln w="25400" cap="flat">
              <a:solidFill>
                <a:srgbClr val="FFFFFF"/>
              </a:solidFill>
              <a:prstDash val="solid"/>
              <a:round/>
            </a:ln>
          </a:top>
          <a:bottom>
            <a:ln w="25400" cap="flat">
              <a:solidFill>
                <a:srgbClr val="FFFFFF"/>
              </a:solidFill>
              <a:prstDash val="solid"/>
              <a:round/>
            </a:ln>
          </a:bottom>
          <a:insideH>
            <a:ln w="25400" cap="flat">
              <a:solidFill>
                <a:srgbClr val="FFFFFF"/>
              </a:solidFill>
              <a:prstDash val="solid"/>
              <a:round/>
            </a:ln>
          </a:insideH>
          <a:insideV>
            <a:ln w="254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25400" cap="flat">
              <a:solidFill>
                <a:srgbClr val="FFFFFF"/>
              </a:solidFill>
              <a:prstDash val="solid"/>
              <a:round/>
            </a:ln>
          </a:left>
          <a:right>
            <a:ln w="25400" cap="flat">
              <a:solidFill>
                <a:srgbClr val="FFFFFF"/>
              </a:solidFill>
              <a:prstDash val="solid"/>
              <a:round/>
            </a:ln>
          </a:right>
          <a:top>
            <a:ln w="76200" cap="flat">
              <a:solidFill>
                <a:srgbClr val="FFFFFF"/>
              </a:solidFill>
              <a:prstDash val="solid"/>
              <a:round/>
            </a:ln>
          </a:top>
          <a:bottom>
            <a:ln w="25400" cap="flat">
              <a:solidFill>
                <a:srgbClr val="FFFFFF"/>
              </a:solidFill>
              <a:prstDash val="solid"/>
              <a:round/>
            </a:ln>
          </a:bottom>
          <a:insideH>
            <a:ln w="25400" cap="flat">
              <a:solidFill>
                <a:srgbClr val="FFFFFF"/>
              </a:solidFill>
              <a:prstDash val="solid"/>
              <a:round/>
            </a:ln>
          </a:insideH>
          <a:insideV>
            <a:ln w="254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25400" cap="flat">
              <a:solidFill>
                <a:srgbClr val="FFFFFF"/>
              </a:solidFill>
              <a:prstDash val="solid"/>
              <a:round/>
            </a:ln>
          </a:left>
          <a:right>
            <a:ln w="25400" cap="flat">
              <a:solidFill>
                <a:srgbClr val="FFFFFF"/>
              </a:solidFill>
              <a:prstDash val="solid"/>
              <a:round/>
            </a:ln>
          </a:right>
          <a:top>
            <a:ln w="25400" cap="flat">
              <a:solidFill>
                <a:srgbClr val="FFFFFF"/>
              </a:solidFill>
              <a:prstDash val="solid"/>
              <a:round/>
            </a:ln>
          </a:top>
          <a:bottom>
            <a:ln w="76200" cap="flat">
              <a:solidFill>
                <a:srgbClr val="FFFFFF"/>
              </a:solidFill>
              <a:prstDash val="solid"/>
              <a:round/>
            </a:ln>
          </a:bottom>
          <a:insideH>
            <a:ln w="25400" cap="flat">
              <a:solidFill>
                <a:srgbClr val="FFFFFF"/>
              </a:solidFill>
              <a:prstDash val="solid"/>
              <a:round/>
            </a:ln>
          </a:insideH>
          <a:insideV>
            <a:ln w="254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25400" cap="flat">
              <a:solidFill>
                <a:srgbClr val="FFFFFF"/>
              </a:solidFill>
              <a:prstDash val="solid"/>
              <a:round/>
            </a:ln>
          </a:left>
          <a:right>
            <a:ln w="25400" cap="flat">
              <a:solidFill>
                <a:srgbClr val="FFFFFF"/>
              </a:solidFill>
              <a:prstDash val="solid"/>
              <a:round/>
            </a:ln>
          </a:right>
          <a:top>
            <a:ln w="25400" cap="flat">
              <a:solidFill>
                <a:srgbClr val="FFFFFF"/>
              </a:solidFill>
              <a:prstDash val="solid"/>
              <a:round/>
            </a:ln>
          </a:top>
          <a:bottom>
            <a:ln w="25400" cap="flat">
              <a:solidFill>
                <a:srgbClr val="FFFFFF"/>
              </a:solidFill>
              <a:prstDash val="solid"/>
              <a:round/>
            </a:ln>
          </a:bottom>
          <a:insideH>
            <a:ln w="25400" cap="flat">
              <a:solidFill>
                <a:srgbClr val="FFFFFF"/>
              </a:solidFill>
              <a:prstDash val="solid"/>
              <a:round/>
            </a:ln>
          </a:insideH>
          <a:insideV>
            <a:ln w="254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EE7D0"/>
          </a:solidFill>
        </a:fill>
      </a:tcStyle>
    </a:wholeTbl>
    <a:band2H>
      <a:tcTxStyle/>
      <a:tcStyle>
        <a:tcBdr/>
        <a:fill>
          <a:solidFill>
            <a:srgbClr val="EFF3E9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25400" cap="flat">
              <a:solidFill>
                <a:srgbClr val="FFFFFF"/>
              </a:solidFill>
              <a:prstDash val="solid"/>
              <a:round/>
            </a:ln>
          </a:left>
          <a:right>
            <a:ln w="25400" cap="flat">
              <a:solidFill>
                <a:srgbClr val="FFFFFF"/>
              </a:solidFill>
              <a:prstDash val="solid"/>
              <a:round/>
            </a:ln>
          </a:right>
          <a:top>
            <a:ln w="25400" cap="flat">
              <a:solidFill>
                <a:srgbClr val="FFFFFF"/>
              </a:solidFill>
              <a:prstDash val="solid"/>
              <a:round/>
            </a:ln>
          </a:top>
          <a:bottom>
            <a:ln w="25400" cap="flat">
              <a:solidFill>
                <a:srgbClr val="FFFFFF"/>
              </a:solidFill>
              <a:prstDash val="solid"/>
              <a:round/>
            </a:ln>
          </a:bottom>
          <a:insideH>
            <a:ln w="25400" cap="flat">
              <a:solidFill>
                <a:srgbClr val="FFFFFF"/>
              </a:solidFill>
              <a:prstDash val="solid"/>
              <a:round/>
            </a:ln>
          </a:insideH>
          <a:insideV>
            <a:ln w="254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25400" cap="flat">
              <a:solidFill>
                <a:srgbClr val="FFFFFF"/>
              </a:solidFill>
              <a:prstDash val="solid"/>
              <a:round/>
            </a:ln>
          </a:left>
          <a:right>
            <a:ln w="25400" cap="flat">
              <a:solidFill>
                <a:srgbClr val="FFFFFF"/>
              </a:solidFill>
              <a:prstDash val="solid"/>
              <a:round/>
            </a:ln>
          </a:right>
          <a:top>
            <a:ln w="76200" cap="flat">
              <a:solidFill>
                <a:srgbClr val="FFFFFF"/>
              </a:solidFill>
              <a:prstDash val="solid"/>
              <a:round/>
            </a:ln>
          </a:top>
          <a:bottom>
            <a:ln w="25400" cap="flat">
              <a:solidFill>
                <a:srgbClr val="FFFFFF"/>
              </a:solidFill>
              <a:prstDash val="solid"/>
              <a:round/>
            </a:ln>
          </a:bottom>
          <a:insideH>
            <a:ln w="25400" cap="flat">
              <a:solidFill>
                <a:srgbClr val="FFFFFF"/>
              </a:solidFill>
              <a:prstDash val="solid"/>
              <a:round/>
            </a:ln>
          </a:insideH>
          <a:insideV>
            <a:ln w="254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25400" cap="flat">
              <a:solidFill>
                <a:srgbClr val="FFFFFF"/>
              </a:solidFill>
              <a:prstDash val="solid"/>
              <a:round/>
            </a:ln>
          </a:left>
          <a:right>
            <a:ln w="25400" cap="flat">
              <a:solidFill>
                <a:srgbClr val="FFFFFF"/>
              </a:solidFill>
              <a:prstDash val="solid"/>
              <a:round/>
            </a:ln>
          </a:right>
          <a:top>
            <a:ln w="25400" cap="flat">
              <a:solidFill>
                <a:srgbClr val="FFFFFF"/>
              </a:solidFill>
              <a:prstDash val="solid"/>
              <a:round/>
            </a:ln>
          </a:top>
          <a:bottom>
            <a:ln w="76200" cap="flat">
              <a:solidFill>
                <a:srgbClr val="FFFFFF"/>
              </a:solidFill>
              <a:prstDash val="solid"/>
              <a:round/>
            </a:ln>
          </a:bottom>
          <a:insideH>
            <a:ln w="25400" cap="flat">
              <a:solidFill>
                <a:srgbClr val="FFFFFF"/>
              </a:solidFill>
              <a:prstDash val="solid"/>
              <a:round/>
            </a:ln>
          </a:insideH>
          <a:insideV>
            <a:ln w="254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25400" cap="flat">
              <a:solidFill>
                <a:srgbClr val="FFFFFF"/>
              </a:solidFill>
              <a:prstDash val="solid"/>
              <a:round/>
            </a:ln>
          </a:left>
          <a:right>
            <a:ln w="25400" cap="flat">
              <a:solidFill>
                <a:srgbClr val="FFFFFF"/>
              </a:solidFill>
              <a:prstDash val="solid"/>
              <a:round/>
            </a:ln>
          </a:right>
          <a:top>
            <a:ln w="25400" cap="flat">
              <a:solidFill>
                <a:srgbClr val="FFFFFF"/>
              </a:solidFill>
              <a:prstDash val="solid"/>
              <a:round/>
            </a:ln>
          </a:top>
          <a:bottom>
            <a:ln w="25400" cap="flat">
              <a:solidFill>
                <a:srgbClr val="FFFFFF"/>
              </a:solidFill>
              <a:prstDash val="solid"/>
              <a:round/>
            </a:ln>
          </a:bottom>
          <a:insideH>
            <a:ln w="25400" cap="flat">
              <a:solidFill>
                <a:srgbClr val="FFFFFF"/>
              </a:solidFill>
              <a:prstDash val="solid"/>
              <a:round/>
            </a:ln>
          </a:insideH>
          <a:insideV>
            <a:ln w="254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CDCCE"/>
          </a:solidFill>
        </a:fill>
      </a:tcStyle>
    </a:wholeTbl>
    <a:band2H>
      <a:tcTxStyle/>
      <a:tcStyle>
        <a:tcBdr/>
        <a:fill>
          <a:solidFill>
            <a:srgbClr val="FDEEE8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25400" cap="flat">
              <a:solidFill>
                <a:srgbClr val="FFFFFF"/>
              </a:solidFill>
              <a:prstDash val="solid"/>
              <a:round/>
            </a:ln>
          </a:left>
          <a:right>
            <a:ln w="25400" cap="flat">
              <a:solidFill>
                <a:srgbClr val="FFFFFF"/>
              </a:solidFill>
              <a:prstDash val="solid"/>
              <a:round/>
            </a:ln>
          </a:right>
          <a:top>
            <a:ln w="25400" cap="flat">
              <a:solidFill>
                <a:srgbClr val="FFFFFF"/>
              </a:solidFill>
              <a:prstDash val="solid"/>
              <a:round/>
            </a:ln>
          </a:top>
          <a:bottom>
            <a:ln w="25400" cap="flat">
              <a:solidFill>
                <a:srgbClr val="FFFFFF"/>
              </a:solidFill>
              <a:prstDash val="solid"/>
              <a:round/>
            </a:ln>
          </a:bottom>
          <a:insideH>
            <a:ln w="25400" cap="flat">
              <a:solidFill>
                <a:srgbClr val="FFFFFF"/>
              </a:solidFill>
              <a:prstDash val="solid"/>
              <a:round/>
            </a:ln>
          </a:insideH>
          <a:insideV>
            <a:ln w="254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25400" cap="flat">
              <a:solidFill>
                <a:srgbClr val="FFFFFF"/>
              </a:solidFill>
              <a:prstDash val="solid"/>
              <a:round/>
            </a:ln>
          </a:left>
          <a:right>
            <a:ln w="25400" cap="flat">
              <a:solidFill>
                <a:srgbClr val="FFFFFF"/>
              </a:solidFill>
              <a:prstDash val="solid"/>
              <a:round/>
            </a:ln>
          </a:right>
          <a:top>
            <a:ln w="76200" cap="flat">
              <a:solidFill>
                <a:srgbClr val="FFFFFF"/>
              </a:solidFill>
              <a:prstDash val="solid"/>
              <a:round/>
            </a:ln>
          </a:top>
          <a:bottom>
            <a:ln w="25400" cap="flat">
              <a:solidFill>
                <a:srgbClr val="FFFFFF"/>
              </a:solidFill>
              <a:prstDash val="solid"/>
              <a:round/>
            </a:ln>
          </a:bottom>
          <a:insideH>
            <a:ln w="25400" cap="flat">
              <a:solidFill>
                <a:srgbClr val="FFFFFF"/>
              </a:solidFill>
              <a:prstDash val="solid"/>
              <a:round/>
            </a:ln>
          </a:insideH>
          <a:insideV>
            <a:ln w="254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25400" cap="flat">
              <a:solidFill>
                <a:srgbClr val="FFFFFF"/>
              </a:solidFill>
              <a:prstDash val="solid"/>
              <a:round/>
            </a:ln>
          </a:left>
          <a:right>
            <a:ln w="25400" cap="flat">
              <a:solidFill>
                <a:srgbClr val="FFFFFF"/>
              </a:solidFill>
              <a:prstDash val="solid"/>
              <a:round/>
            </a:ln>
          </a:right>
          <a:top>
            <a:ln w="25400" cap="flat">
              <a:solidFill>
                <a:srgbClr val="FFFFFF"/>
              </a:solidFill>
              <a:prstDash val="solid"/>
              <a:round/>
            </a:ln>
          </a:top>
          <a:bottom>
            <a:ln w="76200" cap="flat">
              <a:solidFill>
                <a:srgbClr val="FFFFFF"/>
              </a:solidFill>
              <a:prstDash val="solid"/>
              <a:round/>
            </a:ln>
          </a:bottom>
          <a:insideH>
            <a:ln w="25400" cap="flat">
              <a:solidFill>
                <a:srgbClr val="FFFFFF"/>
              </a:solidFill>
              <a:prstDash val="solid"/>
              <a:round/>
            </a:ln>
          </a:insideH>
          <a:insideV>
            <a:ln w="254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25400" cap="flat">
              <a:noFill/>
              <a:miter lim="400000"/>
            </a:ln>
          </a:left>
          <a:right>
            <a:ln w="25400" cap="flat">
              <a:noFill/>
              <a:miter lim="400000"/>
            </a:ln>
          </a:right>
          <a:top>
            <a:ln w="25400" cap="flat">
              <a:noFill/>
              <a:miter lim="400000"/>
            </a:ln>
          </a:top>
          <a:bottom>
            <a:ln w="25400" cap="flat">
              <a:noFill/>
              <a:miter lim="400000"/>
            </a:ln>
          </a:bottom>
          <a:insideH>
            <a:ln w="25400" cap="flat">
              <a:noFill/>
              <a:miter lim="400000"/>
            </a:ln>
          </a:insideH>
          <a:insideV>
            <a:ln w="254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25400" cap="flat">
              <a:noFill/>
              <a:miter lim="400000"/>
            </a:ln>
          </a:left>
          <a:right>
            <a:ln w="25400" cap="flat">
              <a:noFill/>
              <a:miter lim="400000"/>
            </a:ln>
          </a:right>
          <a:top>
            <a:ln w="25400" cap="flat">
              <a:noFill/>
              <a:miter lim="400000"/>
            </a:ln>
          </a:top>
          <a:bottom>
            <a:ln w="25400" cap="flat">
              <a:noFill/>
              <a:miter lim="400000"/>
            </a:ln>
          </a:bottom>
          <a:insideH>
            <a:ln w="25400" cap="flat">
              <a:noFill/>
              <a:miter lim="400000"/>
            </a:ln>
          </a:insideH>
          <a:insideV>
            <a:ln w="254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25400" cap="flat">
              <a:noFill/>
              <a:miter lim="400000"/>
            </a:ln>
          </a:left>
          <a:right>
            <a:ln w="25400" cap="flat">
              <a:noFill/>
              <a:miter lim="400000"/>
            </a:ln>
          </a:right>
          <a:top>
            <a:ln w="101600" cap="flat">
              <a:solidFill>
                <a:srgbClr val="000000"/>
              </a:solidFill>
              <a:prstDash val="solid"/>
              <a:round/>
            </a:ln>
          </a:top>
          <a:bottom>
            <a:ln w="50800" cap="flat">
              <a:solidFill>
                <a:srgbClr val="000000"/>
              </a:solidFill>
              <a:prstDash val="solid"/>
              <a:round/>
            </a:ln>
          </a:bottom>
          <a:insideH>
            <a:ln w="25400" cap="flat">
              <a:noFill/>
              <a:miter lim="400000"/>
            </a:ln>
          </a:insideH>
          <a:insideV>
            <a:ln w="254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25400" cap="flat">
              <a:noFill/>
              <a:miter lim="400000"/>
            </a:ln>
          </a:left>
          <a:right>
            <a:ln w="254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50800" cap="flat">
              <a:solidFill>
                <a:srgbClr val="000000"/>
              </a:solidFill>
              <a:prstDash val="solid"/>
              <a:round/>
            </a:ln>
          </a:bottom>
          <a:insideH>
            <a:ln w="25400" cap="flat">
              <a:noFill/>
              <a:miter lim="400000"/>
            </a:ln>
          </a:insideH>
          <a:insideV>
            <a:ln w="254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25400" cap="flat">
              <a:solidFill>
                <a:srgbClr val="FFFFFF"/>
              </a:solidFill>
              <a:prstDash val="solid"/>
              <a:round/>
            </a:ln>
          </a:left>
          <a:right>
            <a:ln w="25400" cap="flat">
              <a:solidFill>
                <a:srgbClr val="FFFFFF"/>
              </a:solidFill>
              <a:prstDash val="solid"/>
              <a:round/>
            </a:ln>
          </a:right>
          <a:top>
            <a:ln w="25400" cap="flat">
              <a:solidFill>
                <a:srgbClr val="FFFFFF"/>
              </a:solidFill>
              <a:prstDash val="solid"/>
              <a:round/>
            </a:ln>
          </a:top>
          <a:bottom>
            <a:ln w="25400" cap="flat">
              <a:solidFill>
                <a:srgbClr val="FFFFFF"/>
              </a:solidFill>
              <a:prstDash val="solid"/>
              <a:round/>
            </a:ln>
          </a:bottom>
          <a:insideH>
            <a:ln w="25400" cap="flat">
              <a:solidFill>
                <a:srgbClr val="FFFFFF"/>
              </a:solidFill>
              <a:prstDash val="solid"/>
              <a:round/>
            </a:ln>
          </a:insideH>
          <a:insideV>
            <a:ln w="254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25400" cap="flat">
              <a:solidFill>
                <a:srgbClr val="FFFFFF"/>
              </a:solidFill>
              <a:prstDash val="solid"/>
              <a:round/>
            </a:ln>
          </a:left>
          <a:right>
            <a:ln w="25400" cap="flat">
              <a:solidFill>
                <a:srgbClr val="FFFFFF"/>
              </a:solidFill>
              <a:prstDash val="solid"/>
              <a:round/>
            </a:ln>
          </a:right>
          <a:top>
            <a:ln w="25400" cap="flat">
              <a:solidFill>
                <a:srgbClr val="FFFFFF"/>
              </a:solidFill>
              <a:prstDash val="solid"/>
              <a:round/>
            </a:ln>
          </a:top>
          <a:bottom>
            <a:ln w="25400" cap="flat">
              <a:solidFill>
                <a:srgbClr val="FFFFFF"/>
              </a:solidFill>
              <a:prstDash val="solid"/>
              <a:round/>
            </a:ln>
          </a:bottom>
          <a:insideH>
            <a:ln w="25400" cap="flat">
              <a:solidFill>
                <a:srgbClr val="FFFFFF"/>
              </a:solidFill>
              <a:prstDash val="solid"/>
              <a:round/>
            </a:ln>
          </a:insideH>
          <a:insideV>
            <a:ln w="254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25400" cap="flat">
              <a:solidFill>
                <a:srgbClr val="FFFFFF"/>
              </a:solidFill>
              <a:prstDash val="solid"/>
              <a:round/>
            </a:ln>
          </a:left>
          <a:right>
            <a:ln w="25400" cap="flat">
              <a:solidFill>
                <a:srgbClr val="FFFFFF"/>
              </a:solidFill>
              <a:prstDash val="solid"/>
              <a:round/>
            </a:ln>
          </a:right>
          <a:top>
            <a:ln w="76200" cap="flat">
              <a:solidFill>
                <a:srgbClr val="FFFFFF"/>
              </a:solidFill>
              <a:prstDash val="solid"/>
              <a:round/>
            </a:ln>
          </a:top>
          <a:bottom>
            <a:ln w="25400" cap="flat">
              <a:solidFill>
                <a:srgbClr val="FFFFFF"/>
              </a:solidFill>
              <a:prstDash val="solid"/>
              <a:round/>
            </a:ln>
          </a:bottom>
          <a:insideH>
            <a:ln w="25400" cap="flat">
              <a:solidFill>
                <a:srgbClr val="FFFFFF"/>
              </a:solidFill>
              <a:prstDash val="solid"/>
              <a:round/>
            </a:ln>
          </a:insideH>
          <a:insideV>
            <a:ln w="254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25400" cap="flat">
              <a:solidFill>
                <a:srgbClr val="FFFFFF"/>
              </a:solidFill>
              <a:prstDash val="solid"/>
              <a:round/>
            </a:ln>
          </a:left>
          <a:right>
            <a:ln w="25400" cap="flat">
              <a:solidFill>
                <a:srgbClr val="FFFFFF"/>
              </a:solidFill>
              <a:prstDash val="solid"/>
              <a:round/>
            </a:ln>
          </a:right>
          <a:top>
            <a:ln w="25400" cap="flat">
              <a:solidFill>
                <a:srgbClr val="FFFFFF"/>
              </a:solidFill>
              <a:prstDash val="solid"/>
              <a:round/>
            </a:ln>
          </a:top>
          <a:bottom>
            <a:ln w="76200" cap="flat">
              <a:solidFill>
                <a:srgbClr val="FFFFFF"/>
              </a:solidFill>
              <a:prstDash val="solid"/>
              <a:round/>
            </a:ln>
          </a:bottom>
          <a:insideH>
            <a:ln w="25400" cap="flat">
              <a:solidFill>
                <a:srgbClr val="FFFFFF"/>
              </a:solidFill>
              <a:prstDash val="solid"/>
              <a:round/>
            </a:ln>
          </a:insideH>
          <a:insideV>
            <a:ln w="254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25400" cap="flat">
              <a:solidFill>
                <a:srgbClr val="000000"/>
              </a:solidFill>
              <a:prstDash val="solid"/>
              <a:round/>
            </a:ln>
          </a:left>
          <a:right>
            <a:ln w="25400" cap="flat">
              <a:solidFill>
                <a:srgbClr val="000000"/>
              </a:solidFill>
              <a:prstDash val="solid"/>
              <a:round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25400" cap="flat">
              <a:solidFill>
                <a:srgbClr val="000000"/>
              </a:solidFill>
              <a:prstDash val="solid"/>
              <a:round/>
            </a:ln>
          </a:insideH>
          <a:insideV>
            <a:ln w="254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000000"/>
        </a:fontRef>
        <a:srgbClr val="000000"/>
      </a:tcTxStyle>
      <a:tcStyle>
        <a:tcBdr>
          <a:left>
            <a:ln w="25400" cap="flat">
              <a:solidFill>
                <a:srgbClr val="000000"/>
              </a:solidFill>
              <a:prstDash val="solid"/>
              <a:round/>
            </a:ln>
          </a:left>
          <a:right>
            <a:ln w="25400" cap="flat">
              <a:solidFill>
                <a:srgbClr val="000000"/>
              </a:solidFill>
              <a:prstDash val="solid"/>
              <a:round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25400" cap="flat">
              <a:solidFill>
                <a:srgbClr val="000000"/>
              </a:solidFill>
              <a:prstDash val="solid"/>
              <a:round/>
            </a:ln>
          </a:insideH>
          <a:insideV>
            <a:ln w="254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25400" cap="flat">
              <a:solidFill>
                <a:srgbClr val="000000"/>
              </a:solidFill>
              <a:prstDash val="solid"/>
              <a:round/>
            </a:ln>
          </a:left>
          <a:right>
            <a:ln w="25400" cap="flat">
              <a:solidFill>
                <a:srgbClr val="000000"/>
              </a:solidFill>
              <a:prstDash val="solid"/>
              <a:round/>
            </a:ln>
          </a:right>
          <a:top>
            <a:ln w="1016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25400" cap="flat">
              <a:solidFill>
                <a:srgbClr val="000000"/>
              </a:solidFill>
              <a:prstDash val="solid"/>
              <a:round/>
            </a:ln>
          </a:insideH>
          <a:insideV>
            <a:ln w="254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ajor">
          <a:srgbClr val="000000"/>
        </a:fontRef>
        <a:srgbClr val="000000"/>
      </a:tcTxStyle>
      <a:tcStyle>
        <a:tcBdr>
          <a:left>
            <a:ln w="25400" cap="flat">
              <a:solidFill>
                <a:srgbClr val="000000"/>
              </a:solidFill>
              <a:prstDash val="solid"/>
              <a:round/>
            </a:ln>
          </a:left>
          <a:right>
            <a:ln w="25400" cap="flat">
              <a:solidFill>
                <a:srgbClr val="000000"/>
              </a:solidFill>
              <a:prstDash val="solid"/>
              <a:round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50800" cap="flat">
              <a:solidFill>
                <a:srgbClr val="000000"/>
              </a:solidFill>
              <a:prstDash val="solid"/>
              <a:round/>
            </a:ln>
          </a:bottom>
          <a:insideH>
            <a:ln w="25400" cap="flat">
              <a:solidFill>
                <a:srgbClr val="000000"/>
              </a:solidFill>
              <a:prstDash val="solid"/>
              <a:round/>
            </a:ln>
          </a:insideH>
          <a:insideV>
            <a:ln w="254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53"/>
    <p:restoredTop sz="94666"/>
  </p:normalViewPr>
  <p:slideViewPr>
    <p:cSldViewPr snapToGrid="0" snapToObjects="1">
      <p:cViewPr varScale="1">
        <p:scale>
          <a:sx n="37" d="100"/>
          <a:sy n="37" d="100"/>
        </p:scale>
        <p:origin x="240" y="8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presProps" Target="presProps.xml"/><Relationship Id="rId31" Type="http://schemas.openxmlformats.org/officeDocument/2006/relationships/viewProps" Target="viewProps.xml"/><Relationship Id="rId32" Type="http://schemas.openxmlformats.org/officeDocument/2006/relationships/theme" Target="theme/theme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Shape 118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19" name="Shape 119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1828800" latinLnBrk="0">
      <a:defRPr sz="2400">
        <a:latin typeface="+mj-lt"/>
        <a:ea typeface="+mj-ea"/>
        <a:cs typeface="+mj-cs"/>
        <a:sym typeface="Calibri"/>
      </a:defRPr>
    </a:lvl1pPr>
    <a:lvl2pPr indent="228600" defTabSz="1828800" latinLnBrk="0">
      <a:defRPr sz="2400">
        <a:latin typeface="+mj-lt"/>
        <a:ea typeface="+mj-ea"/>
        <a:cs typeface="+mj-cs"/>
        <a:sym typeface="Calibri"/>
      </a:defRPr>
    </a:lvl2pPr>
    <a:lvl3pPr indent="457200" defTabSz="1828800" latinLnBrk="0">
      <a:defRPr sz="2400">
        <a:latin typeface="+mj-lt"/>
        <a:ea typeface="+mj-ea"/>
        <a:cs typeface="+mj-cs"/>
        <a:sym typeface="Calibri"/>
      </a:defRPr>
    </a:lvl3pPr>
    <a:lvl4pPr indent="685800" defTabSz="1828800" latinLnBrk="0">
      <a:defRPr sz="2400">
        <a:latin typeface="+mj-lt"/>
        <a:ea typeface="+mj-ea"/>
        <a:cs typeface="+mj-cs"/>
        <a:sym typeface="Calibri"/>
      </a:defRPr>
    </a:lvl4pPr>
    <a:lvl5pPr indent="914400" defTabSz="1828800" latinLnBrk="0">
      <a:defRPr sz="2400">
        <a:latin typeface="+mj-lt"/>
        <a:ea typeface="+mj-ea"/>
        <a:cs typeface="+mj-cs"/>
        <a:sym typeface="Calibri"/>
      </a:defRPr>
    </a:lvl5pPr>
    <a:lvl6pPr indent="1143000" defTabSz="1828800" latinLnBrk="0">
      <a:defRPr sz="2400">
        <a:latin typeface="+mj-lt"/>
        <a:ea typeface="+mj-ea"/>
        <a:cs typeface="+mj-cs"/>
        <a:sym typeface="Calibri"/>
      </a:defRPr>
    </a:lvl6pPr>
    <a:lvl7pPr indent="1371600" defTabSz="1828800" latinLnBrk="0">
      <a:defRPr sz="2400">
        <a:latin typeface="+mj-lt"/>
        <a:ea typeface="+mj-ea"/>
        <a:cs typeface="+mj-cs"/>
        <a:sym typeface="Calibri"/>
      </a:defRPr>
    </a:lvl7pPr>
    <a:lvl8pPr indent="1600200" defTabSz="1828800" latinLnBrk="0">
      <a:defRPr sz="2400">
        <a:latin typeface="+mj-lt"/>
        <a:ea typeface="+mj-ea"/>
        <a:cs typeface="+mj-cs"/>
        <a:sym typeface="Calibri"/>
      </a:defRPr>
    </a:lvl8pPr>
    <a:lvl9pPr indent="1828800" defTabSz="1828800" latinLnBrk="0">
      <a:defRPr sz="2400">
        <a:latin typeface="+mj-lt"/>
        <a:ea typeface="+mj-ea"/>
        <a:cs typeface="+mj-cs"/>
        <a:sym typeface="Calibri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Текст заголовка"/>
          <p:cNvSpPr txBox="1">
            <a:spLocks noGrp="1"/>
          </p:cNvSpPr>
          <p:nvPr>
            <p:ph type="title"/>
          </p:nvPr>
        </p:nvSpPr>
        <p:spPr>
          <a:xfrm>
            <a:off x="4419600" y="4260850"/>
            <a:ext cx="15544800" cy="2940050"/>
          </a:xfrm>
          <a:prstGeom prst="rect">
            <a:avLst/>
          </a:prstGeom>
        </p:spPr>
        <p:txBody>
          <a:bodyPr/>
          <a:lstStyle/>
          <a:p>
            <a:r>
              <a:t>Текст заголовка</a:t>
            </a:r>
          </a:p>
        </p:txBody>
      </p:sp>
      <p:sp>
        <p:nvSpPr>
          <p:cNvPr id="13" name="Уровень текста 1…"/>
          <p:cNvSpPr txBox="1">
            <a:spLocks noGrp="1"/>
          </p:cNvSpPr>
          <p:nvPr>
            <p:ph type="body" sz="quarter" idx="1"/>
          </p:nvPr>
        </p:nvSpPr>
        <p:spPr>
          <a:xfrm>
            <a:off x="5791200" y="7772400"/>
            <a:ext cx="12801600" cy="3505200"/>
          </a:xfrm>
          <a:prstGeom prst="rect">
            <a:avLst/>
          </a:prstGeom>
        </p:spPr>
        <p:txBody>
          <a:bodyPr/>
          <a:lstStyle>
            <a:lvl1pPr marL="0" indent="0" algn="ctr">
              <a:lnSpc>
                <a:spcPct val="80000"/>
              </a:lnSpc>
              <a:spcBef>
                <a:spcPts val="1100"/>
              </a:spcBef>
              <a:defRPr sz="4800">
                <a:solidFill>
                  <a:srgbClr val="52525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indent="457200" algn="ctr">
              <a:lnSpc>
                <a:spcPct val="80000"/>
              </a:lnSpc>
              <a:spcBef>
                <a:spcPts val="1100"/>
              </a:spcBef>
              <a:buSzTx/>
              <a:buNone/>
              <a:defRPr sz="4800">
                <a:solidFill>
                  <a:srgbClr val="52525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indent="914400" algn="ctr">
              <a:lnSpc>
                <a:spcPct val="80000"/>
              </a:lnSpc>
              <a:spcBef>
                <a:spcPts val="1100"/>
              </a:spcBef>
              <a:buSzTx/>
              <a:buNone/>
              <a:defRPr sz="4800">
                <a:solidFill>
                  <a:srgbClr val="52525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indent="1371600" algn="ctr">
              <a:lnSpc>
                <a:spcPct val="80000"/>
              </a:lnSpc>
              <a:spcBef>
                <a:spcPts val="1100"/>
              </a:spcBef>
              <a:buSzTx/>
              <a:buNone/>
              <a:defRPr sz="4800">
                <a:solidFill>
                  <a:srgbClr val="52525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indent="1828800" algn="ctr">
              <a:lnSpc>
                <a:spcPct val="80000"/>
              </a:lnSpc>
              <a:spcBef>
                <a:spcPts val="1100"/>
              </a:spcBef>
              <a:buSzTx/>
              <a:buNone/>
              <a:defRPr sz="4800">
                <a:solidFill>
                  <a:srgbClr val="525252"/>
                </a:solidFill>
                <a:latin typeface="Arial"/>
                <a:ea typeface="Arial"/>
                <a:cs typeface="Arial"/>
                <a:sym typeface="Arial"/>
              </a:defRPr>
            </a:lvl5pPr>
          </a:lstStyle>
          <a:p>
            <a:r>
              <a:t>Уровень текста 1</a:t>
            </a:r>
          </a:p>
          <a:p>
            <a:pPr lvl="1"/>
            <a:r>
              <a:t>Уровень текста 2</a:t>
            </a:r>
          </a:p>
          <a:p>
            <a:pPr lvl="2"/>
            <a:r>
              <a:t>Уровень текста 3</a:t>
            </a:r>
          </a:p>
          <a:p>
            <a:pPr lvl="3"/>
            <a:r>
              <a:t>Уровень текста 4</a:t>
            </a:r>
          </a:p>
          <a:p>
            <a:pPr lvl="4"/>
            <a:r>
              <a:t>Уровень текста 5</a:t>
            </a:r>
          </a:p>
        </p:txBody>
      </p:sp>
      <p:sp>
        <p:nvSpPr>
          <p:cNvPr id="14" name="Номер слайда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9" name="Рисунок 6" descr="Рисунок 6"/>
          <p:cNvPicPr>
            <a:picLocks noChangeAspect="1"/>
          </p:cNvPicPr>
          <p:nvPr/>
        </p:nvPicPr>
        <p:blipFill>
          <a:blip r:embed="rId2">
            <a:extLst/>
          </a:blip>
          <a:srcRect r="70596"/>
          <a:stretch>
            <a:fillRect/>
          </a:stretch>
        </p:blipFill>
        <p:spPr>
          <a:xfrm>
            <a:off x="20600344" y="122432"/>
            <a:ext cx="664665" cy="604852"/>
          </a:xfrm>
          <a:prstGeom prst="rect">
            <a:avLst/>
          </a:prstGeom>
          <a:ln w="12700">
            <a:miter lim="400000"/>
          </a:ln>
        </p:spPr>
      </p:pic>
      <p:sp>
        <p:nvSpPr>
          <p:cNvPr id="100" name="Текст заголовка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Текст заголовка</a:t>
            </a:r>
          </a:p>
        </p:txBody>
      </p:sp>
      <p:sp>
        <p:nvSpPr>
          <p:cNvPr id="101" name="Уровень текста 1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>
              <a:buSzPct val="100000"/>
              <a:buFont typeface="Arial"/>
              <a:buChar char="•"/>
            </a:lvl1pPr>
            <a:lvl2pPr>
              <a:buFont typeface="Arial"/>
              <a:buChar char="–"/>
            </a:lvl2pPr>
            <a:lvl3pPr>
              <a:buFont typeface="Arial"/>
            </a:lvl3pPr>
            <a:lvl4pPr>
              <a:buFont typeface="Arial"/>
            </a:lvl4pPr>
            <a:lvl5pPr>
              <a:buFont typeface="Arial"/>
            </a:lvl5pPr>
          </a:lstStyle>
          <a:p>
            <a:r>
              <a:t>Уровень текста 1</a:t>
            </a:r>
          </a:p>
          <a:p>
            <a:pPr lvl="1"/>
            <a:r>
              <a:t>Уровень текста 2</a:t>
            </a:r>
          </a:p>
          <a:p>
            <a:pPr lvl="2"/>
            <a:r>
              <a:t>Уровень текста 3</a:t>
            </a:r>
          </a:p>
          <a:p>
            <a:pPr lvl="3"/>
            <a:r>
              <a:t>Уровень текста 4</a:t>
            </a:r>
          </a:p>
          <a:p>
            <a:pPr lvl="4"/>
            <a:r>
              <a:t>Уровень текста 5</a:t>
            </a:r>
          </a:p>
        </p:txBody>
      </p:sp>
      <p:sp>
        <p:nvSpPr>
          <p:cNvPr id="102" name="Номер слайда"/>
          <p:cNvSpPr txBox="1">
            <a:spLocks noGrp="1"/>
          </p:cNvSpPr>
          <p:nvPr>
            <p:ph type="sldNum" sz="quarter" idx="2"/>
          </p:nvPr>
        </p:nvSpPr>
        <p:spPr>
          <a:xfrm>
            <a:off x="18672720" y="12877451"/>
            <a:ext cx="675105" cy="716281"/>
          </a:xfrm>
          <a:prstGeom prst="rect">
            <a:avLst/>
          </a:prstGeom>
        </p:spPr>
        <p:txBody>
          <a:bodyPr anchor="t"/>
          <a:lstStyle>
            <a:lvl1pPr algn="l">
              <a:defRPr sz="3600"/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9" name="Рисунок 6" descr="Рисунок 6"/>
          <p:cNvPicPr>
            <a:picLocks noChangeAspect="1"/>
          </p:cNvPicPr>
          <p:nvPr/>
        </p:nvPicPr>
        <p:blipFill>
          <a:blip r:embed="rId2">
            <a:extLst/>
          </a:blip>
          <a:srcRect r="70596"/>
          <a:stretch>
            <a:fillRect/>
          </a:stretch>
        </p:blipFill>
        <p:spPr>
          <a:xfrm>
            <a:off x="20600344" y="122432"/>
            <a:ext cx="664665" cy="604852"/>
          </a:xfrm>
          <a:prstGeom prst="rect">
            <a:avLst/>
          </a:prstGeom>
          <a:ln w="12700">
            <a:miter lim="400000"/>
          </a:ln>
        </p:spPr>
      </p:pic>
      <p:sp>
        <p:nvSpPr>
          <p:cNvPr id="110" name="Текст заголовка"/>
          <p:cNvSpPr txBox="1">
            <a:spLocks noGrp="1"/>
          </p:cNvSpPr>
          <p:nvPr>
            <p:ph type="title"/>
          </p:nvPr>
        </p:nvSpPr>
        <p:spPr>
          <a:xfrm>
            <a:off x="16306800" y="549276"/>
            <a:ext cx="4114800" cy="11703051"/>
          </a:xfrm>
          <a:prstGeom prst="rect">
            <a:avLst/>
          </a:prstGeom>
        </p:spPr>
        <p:txBody>
          <a:bodyPr/>
          <a:lstStyle/>
          <a:p>
            <a:r>
              <a:t>Текст заголовка</a:t>
            </a:r>
          </a:p>
        </p:txBody>
      </p:sp>
      <p:sp>
        <p:nvSpPr>
          <p:cNvPr id="111" name="Уровень текста 1…"/>
          <p:cNvSpPr txBox="1">
            <a:spLocks noGrp="1"/>
          </p:cNvSpPr>
          <p:nvPr>
            <p:ph type="body" idx="1"/>
          </p:nvPr>
        </p:nvSpPr>
        <p:spPr>
          <a:xfrm>
            <a:off x="3962400" y="549276"/>
            <a:ext cx="12039600" cy="11703051"/>
          </a:xfrm>
          <a:prstGeom prst="rect">
            <a:avLst/>
          </a:prstGeom>
        </p:spPr>
        <p:txBody>
          <a:bodyPr/>
          <a:lstStyle>
            <a:lvl1pPr>
              <a:buSzPct val="100000"/>
              <a:buFont typeface="Arial"/>
              <a:buChar char="•"/>
            </a:lvl1pPr>
            <a:lvl2pPr>
              <a:buFont typeface="Arial"/>
              <a:buChar char="–"/>
            </a:lvl2pPr>
            <a:lvl3pPr>
              <a:buFont typeface="Arial"/>
            </a:lvl3pPr>
            <a:lvl4pPr>
              <a:buFont typeface="Arial"/>
            </a:lvl4pPr>
            <a:lvl5pPr>
              <a:buFont typeface="Arial"/>
            </a:lvl5pPr>
          </a:lstStyle>
          <a:p>
            <a:r>
              <a:t>Уровень текста 1</a:t>
            </a:r>
          </a:p>
          <a:p>
            <a:pPr lvl="1"/>
            <a:r>
              <a:t>Уровень текста 2</a:t>
            </a:r>
          </a:p>
          <a:p>
            <a:pPr lvl="2"/>
            <a:r>
              <a:t>Уровень текста 3</a:t>
            </a:r>
          </a:p>
          <a:p>
            <a:pPr lvl="3"/>
            <a:r>
              <a:t>Уровень текста 4</a:t>
            </a:r>
          </a:p>
          <a:p>
            <a:pPr lvl="4"/>
            <a:r>
              <a:t>Уровень текста 5</a:t>
            </a:r>
          </a:p>
        </p:txBody>
      </p:sp>
      <p:sp>
        <p:nvSpPr>
          <p:cNvPr id="112" name="Номер слайда"/>
          <p:cNvSpPr txBox="1">
            <a:spLocks noGrp="1"/>
          </p:cNvSpPr>
          <p:nvPr>
            <p:ph type="sldNum" sz="quarter" idx="2"/>
          </p:nvPr>
        </p:nvSpPr>
        <p:spPr>
          <a:xfrm>
            <a:off x="18672720" y="12877451"/>
            <a:ext cx="675105" cy="716281"/>
          </a:xfrm>
          <a:prstGeom prst="rect">
            <a:avLst/>
          </a:prstGeom>
        </p:spPr>
        <p:txBody>
          <a:bodyPr anchor="t"/>
          <a:lstStyle>
            <a:lvl1pPr algn="l">
              <a:defRPr sz="3600"/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Текст заголовка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Текст заголовка</a:t>
            </a:r>
          </a:p>
        </p:txBody>
      </p:sp>
      <p:sp>
        <p:nvSpPr>
          <p:cNvPr id="22" name="Уровень текста 1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Уровень текста 1</a:t>
            </a:r>
          </a:p>
          <a:p>
            <a:pPr lvl="1"/>
            <a:r>
              <a:t>Уровень текста 2</a:t>
            </a:r>
          </a:p>
          <a:p>
            <a:pPr lvl="2"/>
            <a:r>
              <a:t>Уровень текста 3</a:t>
            </a:r>
          </a:p>
          <a:p>
            <a:pPr lvl="3"/>
            <a:r>
              <a:t>Уровень текста 4</a:t>
            </a:r>
          </a:p>
          <a:p>
            <a:pPr lvl="4"/>
            <a:r>
              <a:t>Уровень текста 5</a:t>
            </a:r>
          </a:p>
        </p:txBody>
      </p:sp>
      <p:sp>
        <p:nvSpPr>
          <p:cNvPr id="23" name="Номер слайда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" name="Рисунок 6" descr="Рисунок 6"/>
          <p:cNvPicPr>
            <a:picLocks noChangeAspect="1"/>
          </p:cNvPicPr>
          <p:nvPr/>
        </p:nvPicPr>
        <p:blipFill>
          <a:blip r:embed="rId2">
            <a:extLst/>
          </a:blip>
          <a:srcRect r="70596"/>
          <a:stretch>
            <a:fillRect/>
          </a:stretch>
        </p:blipFill>
        <p:spPr>
          <a:xfrm>
            <a:off x="20600344" y="122432"/>
            <a:ext cx="664665" cy="604852"/>
          </a:xfrm>
          <a:prstGeom prst="rect">
            <a:avLst/>
          </a:prstGeom>
          <a:ln w="12700">
            <a:miter lim="400000"/>
          </a:ln>
        </p:spPr>
      </p:pic>
      <p:sp>
        <p:nvSpPr>
          <p:cNvPr id="31" name="Текст заголовка"/>
          <p:cNvSpPr txBox="1">
            <a:spLocks noGrp="1"/>
          </p:cNvSpPr>
          <p:nvPr>
            <p:ph type="title"/>
          </p:nvPr>
        </p:nvSpPr>
        <p:spPr>
          <a:xfrm>
            <a:off x="4492625" y="8813800"/>
            <a:ext cx="15544801" cy="2724150"/>
          </a:xfrm>
          <a:prstGeom prst="rect">
            <a:avLst/>
          </a:prstGeom>
        </p:spPr>
        <p:txBody>
          <a:bodyPr anchor="t"/>
          <a:lstStyle>
            <a:lvl1pPr algn="l">
              <a:defRPr sz="8000" cap="all"/>
            </a:lvl1pPr>
          </a:lstStyle>
          <a:p>
            <a:r>
              <a:t>Текст заголовка</a:t>
            </a:r>
          </a:p>
        </p:txBody>
      </p:sp>
      <p:sp>
        <p:nvSpPr>
          <p:cNvPr id="32" name="Уровень текста 1…"/>
          <p:cNvSpPr txBox="1">
            <a:spLocks noGrp="1"/>
          </p:cNvSpPr>
          <p:nvPr>
            <p:ph type="body" sz="quarter" idx="1"/>
          </p:nvPr>
        </p:nvSpPr>
        <p:spPr>
          <a:xfrm>
            <a:off x="4492625" y="5813426"/>
            <a:ext cx="15544801" cy="3000375"/>
          </a:xfrm>
          <a:prstGeom prst="rect">
            <a:avLst/>
          </a:prstGeom>
        </p:spPr>
        <p:txBody>
          <a:bodyPr anchor="b"/>
          <a:lstStyle>
            <a:lvl1pPr marL="0" indent="0">
              <a:spcBef>
                <a:spcPts val="900"/>
              </a:spcBef>
              <a:defRPr sz="4000">
                <a:solidFill>
                  <a:srgbClr val="888888"/>
                </a:solidFill>
              </a:defRPr>
            </a:lvl1pPr>
            <a:lvl2pPr marL="0" indent="457200">
              <a:spcBef>
                <a:spcPts val="900"/>
              </a:spcBef>
              <a:buSzTx/>
              <a:buNone/>
              <a:defRPr sz="4000">
                <a:solidFill>
                  <a:srgbClr val="888888"/>
                </a:solidFill>
              </a:defRPr>
            </a:lvl2pPr>
            <a:lvl3pPr marL="0" indent="914400">
              <a:spcBef>
                <a:spcPts val="900"/>
              </a:spcBef>
              <a:buSzTx/>
              <a:buNone/>
              <a:defRPr sz="4000">
                <a:solidFill>
                  <a:srgbClr val="888888"/>
                </a:solidFill>
              </a:defRPr>
            </a:lvl3pPr>
            <a:lvl4pPr marL="0" indent="1371600">
              <a:spcBef>
                <a:spcPts val="900"/>
              </a:spcBef>
              <a:buSzTx/>
              <a:buNone/>
              <a:defRPr sz="4000">
                <a:solidFill>
                  <a:srgbClr val="888888"/>
                </a:solidFill>
              </a:defRPr>
            </a:lvl4pPr>
            <a:lvl5pPr marL="0" indent="1828800">
              <a:spcBef>
                <a:spcPts val="900"/>
              </a:spcBef>
              <a:buSzTx/>
              <a:buNone/>
              <a:defRPr sz="4000">
                <a:solidFill>
                  <a:srgbClr val="888888"/>
                </a:solidFill>
              </a:defRPr>
            </a:lvl5pPr>
          </a:lstStyle>
          <a:p>
            <a:r>
              <a:t>Уровень текста 1</a:t>
            </a:r>
          </a:p>
          <a:p>
            <a:pPr lvl="1"/>
            <a:r>
              <a:t>Уровень текста 2</a:t>
            </a:r>
          </a:p>
          <a:p>
            <a:pPr lvl="2"/>
            <a:r>
              <a:t>Уровень текста 3</a:t>
            </a:r>
          </a:p>
          <a:p>
            <a:pPr lvl="3"/>
            <a:r>
              <a:t>Уровень текста 4</a:t>
            </a:r>
          </a:p>
          <a:p>
            <a:pPr lvl="4"/>
            <a:r>
              <a:t>Уровень текста 5</a:t>
            </a:r>
          </a:p>
        </p:txBody>
      </p:sp>
      <p:sp>
        <p:nvSpPr>
          <p:cNvPr id="33" name="Номер слайда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Текст заголовка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Текст заголовка</a:t>
            </a:r>
          </a:p>
        </p:txBody>
      </p:sp>
      <p:sp>
        <p:nvSpPr>
          <p:cNvPr id="41" name="Уровень текста 1…"/>
          <p:cNvSpPr txBox="1">
            <a:spLocks noGrp="1"/>
          </p:cNvSpPr>
          <p:nvPr>
            <p:ph type="body" sz="half" idx="1"/>
          </p:nvPr>
        </p:nvSpPr>
        <p:spPr>
          <a:xfrm>
            <a:off x="3962400" y="3200400"/>
            <a:ext cx="8077200" cy="9051926"/>
          </a:xfrm>
          <a:prstGeom prst="rect">
            <a:avLst/>
          </a:prstGeom>
        </p:spPr>
        <p:txBody>
          <a:bodyPr/>
          <a:lstStyle>
            <a:lvl1pPr>
              <a:spcBef>
                <a:spcPts val="1300"/>
              </a:spcBef>
              <a:buSzPct val="100000"/>
              <a:buFont typeface="Arial"/>
              <a:buChar char="•"/>
              <a:defRPr sz="5600"/>
            </a:lvl1pPr>
            <a:lvl2pPr marL="1123950" indent="-666750">
              <a:spcBef>
                <a:spcPts val="1300"/>
              </a:spcBef>
              <a:buFont typeface="Arial"/>
              <a:buChar char="–"/>
              <a:defRPr sz="5600"/>
            </a:lvl2pPr>
            <a:lvl3pPr marL="1554479" indent="-640079">
              <a:spcBef>
                <a:spcPts val="1300"/>
              </a:spcBef>
              <a:buFont typeface="Arial"/>
              <a:defRPr sz="5600"/>
            </a:lvl3pPr>
            <a:lvl4pPr marL="2082800" indent="-711200">
              <a:spcBef>
                <a:spcPts val="1300"/>
              </a:spcBef>
              <a:buFont typeface="Arial"/>
              <a:defRPr sz="5600"/>
            </a:lvl4pPr>
            <a:lvl5pPr marL="2540000" indent="-711200">
              <a:spcBef>
                <a:spcPts val="1300"/>
              </a:spcBef>
              <a:buFont typeface="Arial"/>
              <a:defRPr sz="5600"/>
            </a:lvl5pPr>
          </a:lstStyle>
          <a:p>
            <a:r>
              <a:t>Уровень текста 1</a:t>
            </a:r>
          </a:p>
          <a:p>
            <a:pPr lvl="1"/>
            <a:r>
              <a:t>Уровень текста 2</a:t>
            </a:r>
          </a:p>
          <a:p>
            <a:pPr lvl="2"/>
            <a:r>
              <a:t>Уровень текста 3</a:t>
            </a:r>
          </a:p>
          <a:p>
            <a:pPr lvl="3"/>
            <a:r>
              <a:t>Уровень текста 4</a:t>
            </a:r>
          </a:p>
          <a:p>
            <a:pPr lvl="4"/>
            <a:r>
              <a:t>Уровень текста 5</a:t>
            </a:r>
          </a:p>
        </p:txBody>
      </p:sp>
      <p:sp>
        <p:nvSpPr>
          <p:cNvPr id="42" name="Номер слайда"/>
          <p:cNvSpPr txBox="1">
            <a:spLocks noGrp="1"/>
          </p:cNvSpPr>
          <p:nvPr>
            <p:ph type="sldNum" sz="quarter" idx="2"/>
          </p:nvPr>
        </p:nvSpPr>
        <p:spPr>
          <a:xfrm>
            <a:off x="18672720" y="12877451"/>
            <a:ext cx="675105" cy="716281"/>
          </a:xfrm>
          <a:prstGeom prst="rect">
            <a:avLst/>
          </a:prstGeom>
        </p:spPr>
        <p:txBody>
          <a:bodyPr anchor="t"/>
          <a:lstStyle>
            <a:lvl1pPr algn="l">
              <a:defRPr sz="3600"/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9" name="Рисунок 6" descr="Рисунок 6"/>
          <p:cNvPicPr>
            <a:picLocks noChangeAspect="1"/>
          </p:cNvPicPr>
          <p:nvPr/>
        </p:nvPicPr>
        <p:blipFill>
          <a:blip r:embed="rId2">
            <a:extLst/>
          </a:blip>
          <a:srcRect r="70596"/>
          <a:stretch>
            <a:fillRect/>
          </a:stretch>
        </p:blipFill>
        <p:spPr>
          <a:xfrm>
            <a:off x="20600344" y="122432"/>
            <a:ext cx="664665" cy="604852"/>
          </a:xfrm>
          <a:prstGeom prst="rect">
            <a:avLst/>
          </a:prstGeom>
          <a:ln w="12700">
            <a:miter lim="400000"/>
          </a:ln>
        </p:spPr>
      </p:pic>
      <p:sp>
        <p:nvSpPr>
          <p:cNvPr id="50" name="Текст заголовка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Текст заголовка</a:t>
            </a:r>
          </a:p>
        </p:txBody>
      </p:sp>
      <p:sp>
        <p:nvSpPr>
          <p:cNvPr id="51" name="Уровень текста 1…"/>
          <p:cNvSpPr txBox="1">
            <a:spLocks noGrp="1"/>
          </p:cNvSpPr>
          <p:nvPr>
            <p:ph type="body" sz="quarter" idx="1"/>
          </p:nvPr>
        </p:nvSpPr>
        <p:spPr>
          <a:xfrm>
            <a:off x="3962400" y="3070225"/>
            <a:ext cx="8080376" cy="1279525"/>
          </a:xfrm>
          <a:prstGeom prst="rect">
            <a:avLst/>
          </a:prstGeom>
        </p:spPr>
        <p:txBody>
          <a:bodyPr anchor="b"/>
          <a:lstStyle>
            <a:lvl1pPr marL="0" indent="0">
              <a:spcBef>
                <a:spcPts val="1100"/>
              </a:spcBef>
              <a:defRPr sz="4800" b="1"/>
            </a:lvl1pPr>
            <a:lvl2pPr marL="0" indent="457200">
              <a:spcBef>
                <a:spcPts val="1100"/>
              </a:spcBef>
              <a:buSzTx/>
              <a:buNone/>
              <a:defRPr sz="4800" b="1"/>
            </a:lvl2pPr>
            <a:lvl3pPr marL="0" indent="914400">
              <a:spcBef>
                <a:spcPts val="1100"/>
              </a:spcBef>
              <a:buSzTx/>
              <a:buNone/>
              <a:defRPr sz="4800" b="1"/>
            </a:lvl3pPr>
            <a:lvl4pPr marL="0" indent="1371600">
              <a:spcBef>
                <a:spcPts val="1100"/>
              </a:spcBef>
              <a:buSzTx/>
              <a:buNone/>
              <a:defRPr sz="4800" b="1"/>
            </a:lvl4pPr>
            <a:lvl5pPr marL="0" indent="1828800">
              <a:spcBef>
                <a:spcPts val="1100"/>
              </a:spcBef>
              <a:buSzTx/>
              <a:buNone/>
              <a:defRPr sz="4800" b="1"/>
            </a:lvl5pPr>
          </a:lstStyle>
          <a:p>
            <a:r>
              <a:t>Уровень текста 1</a:t>
            </a:r>
          </a:p>
          <a:p>
            <a:pPr lvl="1"/>
            <a:r>
              <a:t>Уровень текста 2</a:t>
            </a:r>
          </a:p>
          <a:p>
            <a:pPr lvl="2"/>
            <a:r>
              <a:t>Уровень текста 3</a:t>
            </a:r>
          </a:p>
          <a:p>
            <a:pPr lvl="3"/>
            <a:r>
              <a:t>Уровень текста 4</a:t>
            </a:r>
          </a:p>
          <a:p>
            <a:pPr lvl="4"/>
            <a:r>
              <a:t>Уровень текста 5</a:t>
            </a:r>
          </a:p>
        </p:txBody>
      </p:sp>
      <p:sp>
        <p:nvSpPr>
          <p:cNvPr id="52" name="Текст 4"/>
          <p:cNvSpPr>
            <a:spLocks noGrp="1"/>
          </p:cNvSpPr>
          <p:nvPr>
            <p:ph type="body" sz="quarter" idx="13"/>
          </p:nvPr>
        </p:nvSpPr>
        <p:spPr>
          <a:xfrm>
            <a:off x="12338050" y="3070225"/>
            <a:ext cx="8083550" cy="1279525"/>
          </a:xfrm>
          <a:prstGeom prst="rect">
            <a:avLst/>
          </a:prstGeom>
          <a:ln w="12700"/>
        </p:spPr>
        <p:txBody>
          <a:bodyPr anchor="b"/>
          <a:lstStyle/>
          <a:p>
            <a:pPr marL="0" indent="0">
              <a:spcBef>
                <a:spcPts val="1100"/>
              </a:spcBef>
              <a:defRPr sz="4800" b="1"/>
            </a:pPr>
            <a:endParaRPr/>
          </a:p>
        </p:txBody>
      </p:sp>
      <p:sp>
        <p:nvSpPr>
          <p:cNvPr id="53" name="Номер слайда"/>
          <p:cNvSpPr txBox="1">
            <a:spLocks noGrp="1"/>
          </p:cNvSpPr>
          <p:nvPr>
            <p:ph type="sldNum" sz="quarter" idx="2"/>
          </p:nvPr>
        </p:nvSpPr>
        <p:spPr>
          <a:xfrm>
            <a:off x="18672720" y="12877451"/>
            <a:ext cx="675105" cy="716281"/>
          </a:xfrm>
          <a:prstGeom prst="rect">
            <a:avLst/>
          </a:prstGeom>
        </p:spPr>
        <p:txBody>
          <a:bodyPr anchor="t"/>
          <a:lstStyle>
            <a:lvl1pPr algn="l">
              <a:defRPr sz="3600"/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0" name="Рисунок 6" descr="Рисунок 6"/>
          <p:cNvPicPr>
            <a:picLocks noChangeAspect="1"/>
          </p:cNvPicPr>
          <p:nvPr/>
        </p:nvPicPr>
        <p:blipFill>
          <a:blip r:embed="rId2">
            <a:extLst/>
          </a:blip>
          <a:srcRect r="70596"/>
          <a:stretch>
            <a:fillRect/>
          </a:stretch>
        </p:blipFill>
        <p:spPr>
          <a:xfrm>
            <a:off x="20600344" y="122432"/>
            <a:ext cx="664665" cy="604852"/>
          </a:xfrm>
          <a:prstGeom prst="rect">
            <a:avLst/>
          </a:prstGeom>
          <a:ln w="12700">
            <a:miter lim="400000"/>
          </a:ln>
        </p:spPr>
      </p:pic>
      <p:sp>
        <p:nvSpPr>
          <p:cNvPr id="61" name="Текст заголовка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Текст заголовка</a:t>
            </a:r>
          </a:p>
        </p:txBody>
      </p:sp>
      <p:sp>
        <p:nvSpPr>
          <p:cNvPr id="62" name="Номер слайда"/>
          <p:cNvSpPr txBox="1">
            <a:spLocks noGrp="1"/>
          </p:cNvSpPr>
          <p:nvPr>
            <p:ph type="sldNum" sz="quarter" idx="2"/>
          </p:nvPr>
        </p:nvSpPr>
        <p:spPr>
          <a:xfrm>
            <a:off x="18672720" y="12877451"/>
            <a:ext cx="675105" cy="716281"/>
          </a:xfrm>
          <a:prstGeom prst="rect">
            <a:avLst/>
          </a:prstGeom>
        </p:spPr>
        <p:txBody>
          <a:bodyPr anchor="t"/>
          <a:lstStyle>
            <a:lvl1pPr algn="l">
              <a:defRPr sz="3600"/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9" name="Рисунок 6" descr="Рисунок 6"/>
          <p:cNvPicPr>
            <a:picLocks noChangeAspect="1"/>
          </p:cNvPicPr>
          <p:nvPr/>
        </p:nvPicPr>
        <p:blipFill>
          <a:blip r:embed="rId2">
            <a:extLst/>
          </a:blip>
          <a:srcRect r="70596"/>
          <a:stretch>
            <a:fillRect/>
          </a:stretch>
        </p:blipFill>
        <p:spPr>
          <a:xfrm>
            <a:off x="20600344" y="122432"/>
            <a:ext cx="664665" cy="604852"/>
          </a:xfrm>
          <a:prstGeom prst="rect">
            <a:avLst/>
          </a:prstGeom>
          <a:ln w="12700">
            <a:miter lim="400000"/>
          </a:ln>
        </p:spPr>
      </p:pic>
      <p:sp>
        <p:nvSpPr>
          <p:cNvPr id="70" name="Номер слайда"/>
          <p:cNvSpPr txBox="1">
            <a:spLocks noGrp="1"/>
          </p:cNvSpPr>
          <p:nvPr>
            <p:ph type="sldNum" sz="quarter" idx="2"/>
          </p:nvPr>
        </p:nvSpPr>
        <p:spPr>
          <a:xfrm>
            <a:off x="18672720" y="12877451"/>
            <a:ext cx="675105" cy="716281"/>
          </a:xfrm>
          <a:prstGeom prst="rect">
            <a:avLst/>
          </a:prstGeom>
        </p:spPr>
        <p:txBody>
          <a:bodyPr anchor="t"/>
          <a:lstStyle>
            <a:lvl1pPr algn="l">
              <a:defRPr sz="3600"/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7" name="Рисунок 6" descr="Рисунок 6"/>
          <p:cNvPicPr>
            <a:picLocks noChangeAspect="1"/>
          </p:cNvPicPr>
          <p:nvPr/>
        </p:nvPicPr>
        <p:blipFill>
          <a:blip r:embed="rId2">
            <a:extLst/>
          </a:blip>
          <a:srcRect r="70596"/>
          <a:stretch>
            <a:fillRect/>
          </a:stretch>
        </p:blipFill>
        <p:spPr>
          <a:xfrm>
            <a:off x="20600344" y="122432"/>
            <a:ext cx="664665" cy="604852"/>
          </a:xfrm>
          <a:prstGeom prst="rect">
            <a:avLst/>
          </a:prstGeom>
          <a:ln w="12700">
            <a:miter lim="400000"/>
          </a:ln>
        </p:spPr>
      </p:pic>
      <p:sp>
        <p:nvSpPr>
          <p:cNvPr id="78" name="Текст заголовка"/>
          <p:cNvSpPr txBox="1">
            <a:spLocks noGrp="1"/>
          </p:cNvSpPr>
          <p:nvPr>
            <p:ph type="title"/>
          </p:nvPr>
        </p:nvSpPr>
        <p:spPr>
          <a:xfrm>
            <a:off x="3962400" y="546100"/>
            <a:ext cx="6016627" cy="2324100"/>
          </a:xfrm>
          <a:prstGeom prst="rect">
            <a:avLst/>
          </a:prstGeom>
        </p:spPr>
        <p:txBody>
          <a:bodyPr anchor="b"/>
          <a:lstStyle>
            <a:lvl1pPr algn="l">
              <a:defRPr sz="4000"/>
            </a:lvl1pPr>
          </a:lstStyle>
          <a:p>
            <a:r>
              <a:t>Текст заголовка</a:t>
            </a:r>
          </a:p>
        </p:txBody>
      </p:sp>
      <p:sp>
        <p:nvSpPr>
          <p:cNvPr id="79" name="Уровень текста 1…"/>
          <p:cNvSpPr txBox="1">
            <a:spLocks noGrp="1"/>
          </p:cNvSpPr>
          <p:nvPr>
            <p:ph type="body" sz="half" idx="1"/>
          </p:nvPr>
        </p:nvSpPr>
        <p:spPr>
          <a:xfrm>
            <a:off x="10198100" y="546100"/>
            <a:ext cx="10223500" cy="11706226"/>
          </a:xfrm>
          <a:prstGeom prst="rect">
            <a:avLst/>
          </a:prstGeom>
        </p:spPr>
        <p:txBody>
          <a:bodyPr/>
          <a:lstStyle>
            <a:lvl1pPr>
              <a:buSzPct val="100000"/>
              <a:buFont typeface="Arial"/>
              <a:buChar char="•"/>
            </a:lvl1pPr>
            <a:lvl2pPr>
              <a:buFont typeface="Arial"/>
              <a:buChar char="–"/>
            </a:lvl2pPr>
            <a:lvl3pPr>
              <a:buFont typeface="Arial"/>
            </a:lvl3pPr>
            <a:lvl4pPr>
              <a:buFont typeface="Arial"/>
            </a:lvl4pPr>
            <a:lvl5pPr>
              <a:buFont typeface="Arial"/>
            </a:lvl5pPr>
          </a:lstStyle>
          <a:p>
            <a:r>
              <a:t>Уровень текста 1</a:t>
            </a:r>
          </a:p>
          <a:p>
            <a:pPr lvl="1"/>
            <a:r>
              <a:t>Уровень текста 2</a:t>
            </a:r>
          </a:p>
          <a:p>
            <a:pPr lvl="2"/>
            <a:r>
              <a:t>Уровень текста 3</a:t>
            </a:r>
          </a:p>
          <a:p>
            <a:pPr lvl="3"/>
            <a:r>
              <a:t>Уровень текста 4</a:t>
            </a:r>
          </a:p>
          <a:p>
            <a:pPr lvl="4"/>
            <a:r>
              <a:t>Уровень текста 5</a:t>
            </a:r>
          </a:p>
        </p:txBody>
      </p:sp>
      <p:sp>
        <p:nvSpPr>
          <p:cNvPr id="80" name="Текст 3"/>
          <p:cNvSpPr>
            <a:spLocks noGrp="1"/>
          </p:cNvSpPr>
          <p:nvPr>
            <p:ph type="body" sz="quarter" idx="13"/>
          </p:nvPr>
        </p:nvSpPr>
        <p:spPr>
          <a:xfrm>
            <a:off x="3962400" y="2870200"/>
            <a:ext cx="6016627" cy="9382126"/>
          </a:xfrm>
          <a:prstGeom prst="rect">
            <a:avLst/>
          </a:prstGeom>
          <a:ln w="12700"/>
        </p:spPr>
        <p:txBody>
          <a:bodyPr/>
          <a:lstStyle/>
          <a:p>
            <a:pPr marL="0" indent="0">
              <a:spcBef>
                <a:spcPts val="600"/>
              </a:spcBef>
              <a:defRPr sz="2800"/>
            </a:pPr>
            <a:endParaRPr/>
          </a:p>
        </p:txBody>
      </p:sp>
      <p:sp>
        <p:nvSpPr>
          <p:cNvPr id="81" name="Номер слайда"/>
          <p:cNvSpPr txBox="1">
            <a:spLocks noGrp="1"/>
          </p:cNvSpPr>
          <p:nvPr>
            <p:ph type="sldNum" sz="quarter" idx="2"/>
          </p:nvPr>
        </p:nvSpPr>
        <p:spPr>
          <a:xfrm>
            <a:off x="18672720" y="12877451"/>
            <a:ext cx="675105" cy="716281"/>
          </a:xfrm>
          <a:prstGeom prst="rect">
            <a:avLst/>
          </a:prstGeom>
        </p:spPr>
        <p:txBody>
          <a:bodyPr anchor="t"/>
          <a:lstStyle>
            <a:lvl1pPr algn="l">
              <a:defRPr sz="3600"/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8" name="Рисунок 6" descr="Рисунок 6"/>
          <p:cNvPicPr>
            <a:picLocks noChangeAspect="1"/>
          </p:cNvPicPr>
          <p:nvPr/>
        </p:nvPicPr>
        <p:blipFill>
          <a:blip r:embed="rId2">
            <a:extLst/>
          </a:blip>
          <a:srcRect r="70596"/>
          <a:stretch>
            <a:fillRect/>
          </a:stretch>
        </p:blipFill>
        <p:spPr>
          <a:xfrm>
            <a:off x="20600344" y="122432"/>
            <a:ext cx="664665" cy="604852"/>
          </a:xfrm>
          <a:prstGeom prst="rect">
            <a:avLst/>
          </a:prstGeom>
          <a:ln w="12700">
            <a:miter lim="400000"/>
          </a:ln>
        </p:spPr>
      </p:pic>
      <p:sp>
        <p:nvSpPr>
          <p:cNvPr id="89" name="Текст заголовка"/>
          <p:cNvSpPr txBox="1">
            <a:spLocks noGrp="1"/>
          </p:cNvSpPr>
          <p:nvPr>
            <p:ph type="title"/>
          </p:nvPr>
        </p:nvSpPr>
        <p:spPr>
          <a:xfrm>
            <a:off x="6632576" y="9601200"/>
            <a:ext cx="10972801" cy="1133476"/>
          </a:xfrm>
          <a:prstGeom prst="rect">
            <a:avLst/>
          </a:prstGeom>
        </p:spPr>
        <p:txBody>
          <a:bodyPr anchor="b"/>
          <a:lstStyle>
            <a:lvl1pPr algn="l">
              <a:defRPr sz="4000"/>
            </a:lvl1pPr>
          </a:lstStyle>
          <a:p>
            <a:r>
              <a:t>Текст заголовка</a:t>
            </a:r>
          </a:p>
        </p:txBody>
      </p:sp>
      <p:sp>
        <p:nvSpPr>
          <p:cNvPr id="90" name="Рисунок 2"/>
          <p:cNvSpPr>
            <a:spLocks noGrp="1"/>
          </p:cNvSpPr>
          <p:nvPr>
            <p:ph type="pic" sz="half" idx="13"/>
          </p:nvPr>
        </p:nvSpPr>
        <p:spPr>
          <a:xfrm>
            <a:off x="6632576" y="1225550"/>
            <a:ext cx="10972801" cy="8229600"/>
          </a:xfrm>
          <a:prstGeom prst="rect">
            <a:avLst/>
          </a:prstGeom>
          <a:ln w="12700"/>
        </p:spPr>
        <p:txBody>
          <a:bodyPr tIns="45719" bIns="45719">
            <a:noAutofit/>
          </a:bodyPr>
          <a:lstStyle/>
          <a:p>
            <a:endParaRPr/>
          </a:p>
        </p:txBody>
      </p:sp>
      <p:sp>
        <p:nvSpPr>
          <p:cNvPr id="91" name="Уровень текста 1…"/>
          <p:cNvSpPr txBox="1">
            <a:spLocks noGrp="1"/>
          </p:cNvSpPr>
          <p:nvPr>
            <p:ph type="body" sz="quarter" idx="1"/>
          </p:nvPr>
        </p:nvSpPr>
        <p:spPr>
          <a:xfrm>
            <a:off x="6632576" y="10734675"/>
            <a:ext cx="10972801" cy="1609725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600"/>
              </a:spcBef>
              <a:defRPr sz="2800"/>
            </a:lvl1pPr>
            <a:lvl2pPr marL="0" indent="457200">
              <a:spcBef>
                <a:spcPts val="600"/>
              </a:spcBef>
              <a:buSzTx/>
              <a:buNone/>
              <a:defRPr sz="2800"/>
            </a:lvl2pPr>
            <a:lvl3pPr marL="0" indent="914400">
              <a:spcBef>
                <a:spcPts val="600"/>
              </a:spcBef>
              <a:buSzTx/>
              <a:buNone/>
              <a:defRPr sz="2800"/>
            </a:lvl3pPr>
            <a:lvl4pPr marL="0" indent="1371600">
              <a:spcBef>
                <a:spcPts val="600"/>
              </a:spcBef>
              <a:buSzTx/>
              <a:buNone/>
              <a:defRPr sz="2800"/>
            </a:lvl4pPr>
            <a:lvl5pPr marL="0" indent="1828800">
              <a:spcBef>
                <a:spcPts val="600"/>
              </a:spcBef>
              <a:buSzTx/>
              <a:buNone/>
              <a:defRPr sz="2800"/>
            </a:lvl5pPr>
          </a:lstStyle>
          <a:p>
            <a:r>
              <a:t>Уровень текста 1</a:t>
            </a:r>
          </a:p>
          <a:p>
            <a:pPr lvl="1"/>
            <a:r>
              <a:t>Уровень текста 2</a:t>
            </a:r>
          </a:p>
          <a:p>
            <a:pPr lvl="2"/>
            <a:r>
              <a:t>Уровень текста 3</a:t>
            </a:r>
          </a:p>
          <a:p>
            <a:pPr lvl="3"/>
            <a:r>
              <a:t>Уровень текста 4</a:t>
            </a:r>
          </a:p>
          <a:p>
            <a:pPr lvl="4"/>
            <a:r>
              <a:t>Уровень текста 5</a:t>
            </a:r>
          </a:p>
        </p:txBody>
      </p:sp>
      <p:sp>
        <p:nvSpPr>
          <p:cNvPr id="92" name="Номер слайда"/>
          <p:cNvSpPr txBox="1">
            <a:spLocks noGrp="1"/>
          </p:cNvSpPr>
          <p:nvPr>
            <p:ph type="sldNum" sz="quarter" idx="2"/>
          </p:nvPr>
        </p:nvSpPr>
        <p:spPr>
          <a:xfrm>
            <a:off x="18672720" y="12877451"/>
            <a:ext cx="675105" cy="716281"/>
          </a:xfrm>
          <a:prstGeom prst="rect">
            <a:avLst/>
          </a:prstGeom>
        </p:spPr>
        <p:txBody>
          <a:bodyPr anchor="t"/>
          <a:lstStyle>
            <a:lvl1pPr algn="l">
              <a:defRPr sz="3600"/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6" descr="Рисунок 6"/>
          <p:cNvPicPr>
            <a:picLocks noChangeAspect="1"/>
          </p:cNvPicPr>
          <p:nvPr/>
        </p:nvPicPr>
        <p:blipFill>
          <a:blip r:embed="rId13">
            <a:extLst/>
          </a:blip>
          <a:srcRect r="70596"/>
          <a:stretch>
            <a:fillRect/>
          </a:stretch>
        </p:blipFill>
        <p:spPr>
          <a:xfrm>
            <a:off x="20600344" y="122432"/>
            <a:ext cx="664665" cy="604852"/>
          </a:xfrm>
          <a:prstGeom prst="rect">
            <a:avLst/>
          </a:prstGeom>
          <a:ln w="12700">
            <a:miter lim="400000"/>
          </a:ln>
        </p:spPr>
      </p:pic>
      <p:sp>
        <p:nvSpPr>
          <p:cNvPr id="3" name="Текст заголовка"/>
          <p:cNvSpPr txBox="1">
            <a:spLocks noGrp="1"/>
          </p:cNvSpPr>
          <p:nvPr>
            <p:ph type="title"/>
          </p:nvPr>
        </p:nvSpPr>
        <p:spPr>
          <a:xfrm>
            <a:off x="3962400" y="549276"/>
            <a:ext cx="16459200" cy="2286001"/>
          </a:xfrm>
          <a:prstGeom prst="rect">
            <a:avLst/>
          </a:prstGeom>
          <a:ln w="254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tIns="91439" bIns="91439" anchor="ctr">
            <a:normAutofit/>
          </a:bodyPr>
          <a:lstStyle/>
          <a:p>
            <a:r>
              <a:t>Текст заголовка</a:t>
            </a:r>
          </a:p>
        </p:txBody>
      </p:sp>
      <p:sp>
        <p:nvSpPr>
          <p:cNvPr id="4" name="Уровень текста 1…"/>
          <p:cNvSpPr txBox="1">
            <a:spLocks noGrp="1"/>
          </p:cNvSpPr>
          <p:nvPr>
            <p:ph type="body" idx="1"/>
          </p:nvPr>
        </p:nvSpPr>
        <p:spPr>
          <a:xfrm>
            <a:off x="3962400" y="3200400"/>
            <a:ext cx="16459200" cy="9051926"/>
          </a:xfrm>
          <a:prstGeom prst="rect">
            <a:avLst/>
          </a:prstGeom>
          <a:ln w="254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tIns="91439" bIns="91439">
            <a:normAutofit/>
          </a:bodyPr>
          <a:lstStyle/>
          <a:p>
            <a:r>
              <a:t>Уровень текста 1</a:t>
            </a:r>
          </a:p>
          <a:p>
            <a:pPr lvl="1"/>
            <a:r>
              <a:t>Уровень текста 2</a:t>
            </a:r>
          </a:p>
          <a:p>
            <a:pPr lvl="2"/>
            <a:r>
              <a:t>Уровень текста 3</a:t>
            </a:r>
          </a:p>
          <a:p>
            <a:pPr lvl="3"/>
            <a:r>
              <a:t>Уровень текста 4</a:t>
            </a:r>
          </a:p>
          <a:p>
            <a:pPr lvl="4"/>
            <a:r>
              <a:t>Уровень текста 5</a:t>
            </a:r>
          </a:p>
        </p:txBody>
      </p:sp>
      <p:sp>
        <p:nvSpPr>
          <p:cNvPr id="5" name="Номер слайда"/>
          <p:cNvSpPr txBox="1">
            <a:spLocks noGrp="1"/>
          </p:cNvSpPr>
          <p:nvPr>
            <p:ph type="sldNum" sz="quarter" idx="2"/>
          </p:nvPr>
        </p:nvSpPr>
        <p:spPr>
          <a:xfrm>
            <a:off x="11887200" y="12344400"/>
            <a:ext cx="4267200" cy="736601"/>
          </a:xfrm>
          <a:prstGeom prst="rect">
            <a:avLst/>
          </a:prstGeom>
          <a:ln w="25400">
            <a:miter lim="400000"/>
          </a:ln>
        </p:spPr>
        <p:txBody>
          <a:bodyPr wrap="none" tIns="91439" bIns="91439" anchor="ctr">
            <a:spAutoFit/>
          </a:bodyPr>
          <a:lstStyle>
            <a:lvl1pPr algn="r">
              <a:defRPr sz="2400" b="0">
                <a:latin typeface="+mj-lt"/>
                <a:ea typeface="+mj-ea"/>
                <a:cs typeface="+mj-cs"/>
                <a:sym typeface="Calibri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/>
  <p:txStyles>
    <p:titleStyle>
      <a:lvl1pPr marL="0" marR="0" indent="0" algn="ctr" defTabSz="18288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800" b="1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1pPr>
      <a:lvl2pPr marL="0" marR="0" indent="0" algn="ctr" defTabSz="18288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800" b="1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2pPr>
      <a:lvl3pPr marL="0" marR="0" indent="0" algn="ctr" defTabSz="18288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800" b="1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3pPr>
      <a:lvl4pPr marL="0" marR="0" indent="0" algn="ctr" defTabSz="18288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800" b="1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4pPr>
      <a:lvl5pPr marL="0" marR="0" indent="0" algn="ctr" defTabSz="18288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800" b="1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5pPr>
      <a:lvl6pPr marL="0" marR="0" indent="0" algn="ctr" defTabSz="18288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800" b="1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6pPr>
      <a:lvl7pPr marL="0" marR="0" indent="0" algn="ctr" defTabSz="18288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800" b="1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7pPr>
      <a:lvl8pPr marL="0" marR="0" indent="0" algn="ctr" defTabSz="18288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800" b="1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8pPr>
      <a:lvl9pPr marL="0" marR="0" indent="0" algn="ctr" defTabSz="18288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800" b="1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9pPr>
    </p:titleStyle>
    <p:bodyStyle>
      <a:lvl1pPr marL="685800" marR="0" indent="-685800" algn="l" defTabSz="1828800" rtl="0" latinLnBrk="0">
        <a:lnSpc>
          <a:spcPct val="100000"/>
        </a:lnSpc>
        <a:spcBef>
          <a:spcPts val="1500"/>
        </a:spcBef>
        <a:spcAft>
          <a:spcPts val="0"/>
        </a:spcAft>
        <a:buClrTx/>
        <a:buSzTx/>
        <a:buFontTx/>
        <a:buNone/>
        <a:tabLst/>
        <a:defRPr sz="64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1pPr>
      <a:lvl2pPr marL="1110342" marR="0" indent="-653142" algn="l" defTabSz="1828800" rtl="0" latinLnBrk="0">
        <a:lnSpc>
          <a:spcPct val="100000"/>
        </a:lnSpc>
        <a:spcBef>
          <a:spcPts val="1500"/>
        </a:spcBef>
        <a:spcAft>
          <a:spcPts val="0"/>
        </a:spcAft>
        <a:buClrTx/>
        <a:buSzPct val="100000"/>
        <a:buFontTx/>
        <a:buChar char="•"/>
        <a:tabLst/>
        <a:defRPr sz="64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2pPr>
      <a:lvl3pPr marL="1524000" marR="0" indent="-609600" algn="l" defTabSz="1828800" rtl="0" latinLnBrk="0">
        <a:lnSpc>
          <a:spcPct val="100000"/>
        </a:lnSpc>
        <a:spcBef>
          <a:spcPts val="1500"/>
        </a:spcBef>
        <a:spcAft>
          <a:spcPts val="0"/>
        </a:spcAft>
        <a:buClrTx/>
        <a:buSzPct val="100000"/>
        <a:buFontTx/>
        <a:buChar char="•"/>
        <a:tabLst/>
        <a:defRPr sz="64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3pPr>
      <a:lvl4pPr marL="2103120" marR="0" indent="-731520" algn="l" defTabSz="1828800" rtl="0" latinLnBrk="0">
        <a:lnSpc>
          <a:spcPct val="100000"/>
        </a:lnSpc>
        <a:spcBef>
          <a:spcPts val="1500"/>
        </a:spcBef>
        <a:spcAft>
          <a:spcPts val="0"/>
        </a:spcAft>
        <a:buClrTx/>
        <a:buSzPct val="100000"/>
        <a:buFontTx/>
        <a:buChar char="–"/>
        <a:tabLst/>
        <a:defRPr sz="64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4pPr>
      <a:lvl5pPr marL="2560320" marR="0" indent="-731520" algn="l" defTabSz="1828800" rtl="0" latinLnBrk="0">
        <a:lnSpc>
          <a:spcPct val="100000"/>
        </a:lnSpc>
        <a:spcBef>
          <a:spcPts val="1500"/>
        </a:spcBef>
        <a:spcAft>
          <a:spcPts val="0"/>
        </a:spcAft>
        <a:buClrTx/>
        <a:buSzPct val="100000"/>
        <a:buFontTx/>
        <a:buChar char="»"/>
        <a:tabLst/>
        <a:defRPr sz="64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5pPr>
      <a:lvl6pPr marL="3017520" marR="0" indent="-731520" algn="l" defTabSz="1828800" rtl="0" latinLnBrk="0">
        <a:lnSpc>
          <a:spcPct val="100000"/>
        </a:lnSpc>
        <a:spcBef>
          <a:spcPts val="1500"/>
        </a:spcBef>
        <a:spcAft>
          <a:spcPts val="0"/>
        </a:spcAft>
        <a:buClrTx/>
        <a:buSzPct val="100000"/>
        <a:buFontTx/>
        <a:buChar char="•"/>
        <a:tabLst/>
        <a:defRPr sz="64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6pPr>
      <a:lvl7pPr marL="3474720" marR="0" indent="-731520" algn="l" defTabSz="1828800" rtl="0" latinLnBrk="0">
        <a:lnSpc>
          <a:spcPct val="100000"/>
        </a:lnSpc>
        <a:spcBef>
          <a:spcPts val="1500"/>
        </a:spcBef>
        <a:spcAft>
          <a:spcPts val="0"/>
        </a:spcAft>
        <a:buClrTx/>
        <a:buSzPct val="100000"/>
        <a:buFontTx/>
        <a:buChar char="•"/>
        <a:tabLst/>
        <a:defRPr sz="64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7pPr>
      <a:lvl8pPr marL="3931920" marR="0" indent="-731520" algn="l" defTabSz="1828800" rtl="0" latinLnBrk="0">
        <a:lnSpc>
          <a:spcPct val="100000"/>
        </a:lnSpc>
        <a:spcBef>
          <a:spcPts val="1500"/>
        </a:spcBef>
        <a:spcAft>
          <a:spcPts val="0"/>
        </a:spcAft>
        <a:buClrTx/>
        <a:buSzPct val="100000"/>
        <a:buFontTx/>
        <a:buChar char="•"/>
        <a:tabLst/>
        <a:defRPr sz="64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8pPr>
      <a:lvl9pPr marL="4389120" marR="0" indent="-731520" algn="l" defTabSz="1828800" rtl="0" latinLnBrk="0">
        <a:lnSpc>
          <a:spcPct val="100000"/>
        </a:lnSpc>
        <a:spcBef>
          <a:spcPts val="1500"/>
        </a:spcBef>
        <a:spcAft>
          <a:spcPts val="0"/>
        </a:spcAft>
        <a:buClrTx/>
        <a:buSzPct val="100000"/>
        <a:buFontTx/>
        <a:buChar char="•"/>
        <a:tabLst/>
        <a:defRPr sz="64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9pPr>
    </p:bodyStyle>
    <p:otherStyle>
      <a:lvl1pPr marL="0" marR="0" indent="0" algn="r" defTabSz="18288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1pPr>
      <a:lvl2pPr marL="0" marR="0" indent="457200" algn="r" defTabSz="18288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2pPr>
      <a:lvl3pPr marL="0" marR="0" indent="914400" algn="r" defTabSz="18288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3pPr>
      <a:lvl4pPr marL="0" marR="0" indent="1371600" algn="r" defTabSz="18288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4pPr>
      <a:lvl5pPr marL="0" marR="0" indent="1828800" algn="r" defTabSz="18288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5pPr>
      <a:lvl6pPr marL="0" marR="0" indent="2286000" algn="r" defTabSz="18288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6pPr>
      <a:lvl7pPr marL="0" marR="0" indent="2743200" algn="r" defTabSz="18288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7pPr>
      <a:lvl8pPr marL="0" marR="0" indent="3200400" algn="r" defTabSz="18288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8pPr>
      <a:lvl9pPr marL="0" marR="0" indent="3657600" algn="r" defTabSz="18288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4" Type="http://schemas.openxmlformats.org/officeDocument/2006/relationships/image" Target="../media/image8.png"/><Relationship Id="rId5" Type="http://schemas.openxmlformats.org/officeDocument/2006/relationships/image" Target="../media/image4.png"/><Relationship Id="rId6" Type="http://schemas.openxmlformats.org/officeDocument/2006/relationships/image" Target="../media/image9.jpeg"/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4" Type="http://schemas.openxmlformats.org/officeDocument/2006/relationships/image" Target="../media/image10.png"/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2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4" Type="http://schemas.openxmlformats.org/officeDocument/2006/relationships/image" Target="../media/image4.png"/><Relationship Id="rId5" Type="http://schemas.openxmlformats.org/officeDocument/2006/relationships/image" Target="../media/image10.png"/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2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4" Type="http://schemas.openxmlformats.org/officeDocument/2006/relationships/image" Target="../media/image8.png"/><Relationship Id="rId5" Type="http://schemas.openxmlformats.org/officeDocument/2006/relationships/image" Target="../media/image4.png"/><Relationship Id="rId6" Type="http://schemas.openxmlformats.org/officeDocument/2006/relationships/image" Target="../media/image10.png"/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2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4" Type="http://schemas.openxmlformats.org/officeDocument/2006/relationships/image" Target="../media/image11.jpeg"/><Relationship Id="rId5" Type="http://schemas.openxmlformats.org/officeDocument/2006/relationships/image" Target="../media/image12.jpeg"/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2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4" Type="http://schemas.openxmlformats.org/officeDocument/2006/relationships/image" Target="../media/image4.png"/><Relationship Id="rId5" Type="http://schemas.openxmlformats.org/officeDocument/2006/relationships/image" Target="../media/image11.jpeg"/><Relationship Id="rId6" Type="http://schemas.openxmlformats.org/officeDocument/2006/relationships/image" Target="../media/image12.jpeg"/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2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4" Type="http://schemas.openxmlformats.org/officeDocument/2006/relationships/image" Target="../media/image4.png"/><Relationship Id="rId5" Type="http://schemas.openxmlformats.org/officeDocument/2006/relationships/image" Target="../media/image11.jpeg"/><Relationship Id="rId6" Type="http://schemas.openxmlformats.org/officeDocument/2006/relationships/image" Target="../media/image12.jpeg"/><Relationship Id="rId7" Type="http://schemas.openxmlformats.org/officeDocument/2006/relationships/image" Target="../media/image8.png"/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2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4" Type="http://schemas.openxmlformats.org/officeDocument/2006/relationships/image" Target="../media/image8.png"/><Relationship Id="rId5" Type="http://schemas.openxmlformats.org/officeDocument/2006/relationships/image" Target="../media/image4.png"/><Relationship Id="rId6" Type="http://schemas.openxmlformats.org/officeDocument/2006/relationships/image" Target="../media/image11.jpeg"/><Relationship Id="rId7" Type="http://schemas.openxmlformats.org/officeDocument/2006/relationships/image" Target="../media/image12.jpeg"/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2.pn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2.png"/><Relationship Id="rId3" Type="http://schemas.openxmlformats.org/officeDocument/2006/relationships/image" Target="../media/image4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4" Type="http://schemas.openxmlformats.org/officeDocument/2006/relationships/image" Target="../media/image4.png"/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2.png"/><Relationship Id="rId3" Type="http://schemas.openxmlformats.org/officeDocument/2006/relationships/image" Target="../media/image4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4" Type="http://schemas.openxmlformats.org/officeDocument/2006/relationships/image" Target="../media/image4.png"/><Relationship Id="rId5" Type="http://schemas.openxmlformats.org/officeDocument/2006/relationships/image" Target="../media/image8.png"/><Relationship Id="rId6" Type="http://schemas.openxmlformats.org/officeDocument/2006/relationships/image" Target="../media/image13.png"/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2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4" Type="http://schemas.openxmlformats.org/officeDocument/2006/relationships/image" Target="../media/image14.jpeg"/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2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5.png"/><Relationship Id="rId5" Type="http://schemas.openxmlformats.org/officeDocument/2006/relationships/image" Target="../media/image4.png"/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7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5.png"/><Relationship Id="rId5" Type="http://schemas.openxmlformats.org/officeDocument/2006/relationships/image" Target="../media/image4.png"/><Relationship Id="rId6" Type="http://schemas.openxmlformats.org/officeDocument/2006/relationships/image" Target="../media/image8.png"/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7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4" Type="http://schemas.openxmlformats.org/officeDocument/2006/relationships/image" Target="../media/image8.png"/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2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4" Type="http://schemas.openxmlformats.org/officeDocument/2006/relationships/image" Target="../media/image13.png"/><Relationship Id="rId5" Type="http://schemas.openxmlformats.org/officeDocument/2006/relationships/image" Target="../media/image7.png"/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2.png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2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2" Type="http://schemas.openxmlformats.org/officeDocument/2006/relationships/hyperlink" Target="mailto:ilyas.mukhamadullin@akbarsdigital.ru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4" Type="http://schemas.openxmlformats.org/officeDocument/2006/relationships/image" Target="../media/image5.png"/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4" Type="http://schemas.openxmlformats.org/officeDocument/2006/relationships/image" Target="../media/image4.png"/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5.png"/><Relationship Id="rId5" Type="http://schemas.openxmlformats.org/officeDocument/2006/relationships/image" Target="../media/image4.png"/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5.png"/><Relationship Id="rId5" Type="http://schemas.openxmlformats.org/officeDocument/2006/relationships/image" Target="../media/image4.png"/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7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5.png"/><Relationship Id="rId5" Type="http://schemas.openxmlformats.org/officeDocument/2006/relationships/image" Target="../media/image8.png"/><Relationship Id="rId6" Type="http://schemas.openxmlformats.org/officeDocument/2006/relationships/image" Target="../media/image4.png"/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7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4" Type="http://schemas.openxmlformats.org/officeDocument/2006/relationships/image" Target="../media/image9.jpeg"/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4" Type="http://schemas.openxmlformats.org/officeDocument/2006/relationships/image" Target="../media/image4.png"/><Relationship Id="rId5" Type="http://schemas.openxmlformats.org/officeDocument/2006/relationships/image" Target="../media/image9.jpeg"/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Заголовок 1"/>
          <p:cNvSpPr txBox="1">
            <a:spLocks noGrp="1"/>
          </p:cNvSpPr>
          <p:nvPr>
            <p:ph type="ctrTitle"/>
          </p:nvPr>
        </p:nvSpPr>
        <p:spPr>
          <a:xfrm>
            <a:off x="4419600" y="5214095"/>
            <a:ext cx="15544800" cy="1135906"/>
          </a:xfrm>
          <a:prstGeom prst="rect">
            <a:avLst/>
          </a:prstGeom>
        </p:spPr>
        <p:txBody>
          <a:bodyPr>
            <a:normAutofit fontScale="90000"/>
          </a:bodyPr>
          <a:lstStyle>
            <a:lvl1pPr defTabSz="640079">
              <a:lnSpc>
                <a:spcPts val="16000"/>
              </a:lnSpc>
              <a:defRPr sz="6719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dirty="0"/>
              <a:t>Сценарии неэффективного использования ресурсов аналитика</a:t>
            </a:r>
            <a:endParaRPr sz="1679" b="0" dirty="0">
              <a:latin typeface="Times"/>
              <a:ea typeface="Times"/>
              <a:cs typeface="Times"/>
              <a:sym typeface="Times"/>
            </a:endParaRPr>
          </a:p>
        </p:txBody>
      </p:sp>
      <p:sp>
        <p:nvSpPr>
          <p:cNvPr id="122" name="Подзаголовок 2"/>
          <p:cNvSpPr txBox="1">
            <a:spLocks noGrp="1"/>
          </p:cNvSpPr>
          <p:nvPr>
            <p:ph type="subTitle" sz="quarter" idx="1"/>
          </p:nvPr>
        </p:nvSpPr>
        <p:spPr>
          <a:xfrm>
            <a:off x="5791200" y="8885583"/>
            <a:ext cx="12801600" cy="2403377"/>
          </a:xfrm>
          <a:prstGeom prst="rect">
            <a:avLst/>
          </a:prstGeom>
        </p:spPr>
        <p:txBody>
          <a:bodyPr/>
          <a:lstStyle/>
          <a:p>
            <a:r>
              <a:rPr dirty="0"/>
              <a:t>Мухамадуллин Ильяс</a:t>
            </a:r>
          </a:p>
          <a:p>
            <a:r>
              <a:rPr dirty="0"/>
              <a:t>Ак Барс Цифровые Технологии</a:t>
            </a:r>
          </a:p>
        </p:txBody>
      </p:sp>
      <p:pic>
        <p:nvPicPr>
          <p:cNvPr id="123" name="Рисунок 4" descr="Рисунок 4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9743727" y="953344"/>
            <a:ext cx="5715001" cy="2800351"/>
          </a:xfrm>
          <a:prstGeom prst="rect">
            <a:avLst/>
          </a:prstGeom>
          <a:ln w="12700">
            <a:miter lim="400000"/>
          </a:ln>
        </p:spPr>
      </p:pic>
      <p:pic>
        <p:nvPicPr>
          <p:cNvPr id="124" name="Снимок экрана 2019-02-25 в 14.32.02.png" descr="Снимок экрана 2019-02-25 в 14.32.02.png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0990262" y="10750399"/>
            <a:ext cx="2403377" cy="2403377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" name="ИТ-секретарь"/>
          <p:cNvSpPr txBox="1">
            <a:spLocks noGrp="1"/>
          </p:cNvSpPr>
          <p:nvPr>
            <p:ph type="title"/>
          </p:nvPr>
        </p:nvSpPr>
        <p:spPr>
          <a:xfrm>
            <a:off x="1230936" y="8673"/>
            <a:ext cx="16459201" cy="2286001"/>
          </a:xfrm>
          <a:prstGeom prst="rect">
            <a:avLst/>
          </a:prstGeom>
        </p:spPr>
        <p:txBody>
          <a:bodyPr/>
          <a:lstStyle>
            <a:lvl1pPr algn="l">
              <a:defRPr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ИТ-секретарь</a:t>
            </a:r>
          </a:p>
        </p:txBody>
      </p:sp>
      <p:pic>
        <p:nvPicPr>
          <p:cNvPr id="227" name="Рисунок 2" descr="Рисунок 2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21717164" y="79329"/>
            <a:ext cx="2563593" cy="1256161"/>
          </a:xfrm>
          <a:prstGeom prst="rect">
            <a:avLst/>
          </a:prstGeom>
          <a:ln w="12700">
            <a:miter lim="400000"/>
          </a:ln>
        </p:spPr>
      </p:pic>
      <p:sp>
        <p:nvSpPr>
          <p:cNvPr id="228" name="Аналитик = ИТ-секретарь…"/>
          <p:cNvSpPr txBox="1">
            <a:spLocks noGrp="1"/>
          </p:cNvSpPr>
          <p:nvPr>
            <p:ph type="body" sz="half" idx="1"/>
          </p:nvPr>
        </p:nvSpPr>
        <p:spPr>
          <a:xfrm>
            <a:off x="1885349" y="2806500"/>
            <a:ext cx="11569701" cy="9051926"/>
          </a:xfrm>
          <a:prstGeom prst="rect">
            <a:avLst/>
          </a:prstGeom>
        </p:spPr>
        <p:txBody>
          <a:bodyPr/>
          <a:lstStyle/>
          <a:p>
            <a:pPr>
              <a:defRPr sz="5200">
                <a:latin typeface="Arial"/>
                <a:ea typeface="Arial"/>
                <a:cs typeface="Arial"/>
                <a:sym typeface="Arial"/>
              </a:defRPr>
            </a:pPr>
            <a:r>
              <a:t>Аналитик = ИТ-секретарь </a:t>
            </a:r>
            <a:br/>
            <a:endParaRPr/>
          </a:p>
          <a:p>
            <a:pPr>
              <a:defRPr sz="5200">
                <a:latin typeface="Arial"/>
                <a:ea typeface="Arial"/>
                <a:cs typeface="Arial"/>
                <a:sym typeface="Arial"/>
              </a:defRPr>
            </a:pPr>
            <a:r>
              <a:t>Выделенный скрам-мастер устраняет проблемы коммуникаций</a:t>
            </a:r>
            <a:br/>
            <a:endParaRPr/>
          </a:p>
          <a:p>
            <a:pPr>
              <a:defRPr sz="5200">
                <a:latin typeface="Arial"/>
                <a:ea typeface="Arial"/>
                <a:cs typeface="Arial"/>
                <a:sym typeface="Arial"/>
              </a:defRPr>
            </a:pPr>
            <a:r>
              <a:t>Самодостаточная команда решает задачи без внешних коммуникаций</a:t>
            </a:r>
          </a:p>
        </p:txBody>
      </p:sp>
      <p:pic>
        <p:nvPicPr>
          <p:cNvPr id="229" name="Google Shape;367;p47" descr="Google Shape;367;p47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634149" y="4549336"/>
            <a:ext cx="875817" cy="875817"/>
          </a:xfrm>
          <a:prstGeom prst="rect">
            <a:avLst/>
          </a:prstGeom>
          <a:ln w="12700">
            <a:miter lim="400000"/>
          </a:ln>
        </p:spPr>
      </p:pic>
      <p:pic>
        <p:nvPicPr>
          <p:cNvPr id="230" name="Google Shape;180;p29" descr="Google Shape;180;p29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1634148" y="7906648"/>
            <a:ext cx="875817" cy="875817"/>
          </a:xfrm>
          <a:prstGeom prst="rect">
            <a:avLst/>
          </a:prstGeom>
          <a:ln w="12700">
            <a:miter lim="400000"/>
          </a:ln>
        </p:spPr>
      </p:pic>
      <p:pic>
        <p:nvPicPr>
          <p:cNvPr id="231" name="Google Shape;190;p29" descr="Google Shape;190;p29"/>
          <p:cNvPicPr>
            <a:picLocks noChangeAspect="1"/>
          </p:cNvPicPr>
          <p:nvPr/>
        </p:nvPicPr>
        <p:blipFill>
          <a:blip r:embed="rId5">
            <a:extLst/>
          </a:blip>
          <a:stretch>
            <a:fillRect/>
          </a:stretch>
        </p:blipFill>
        <p:spPr>
          <a:xfrm>
            <a:off x="1634149" y="2803541"/>
            <a:ext cx="875817" cy="875817"/>
          </a:xfrm>
          <a:prstGeom prst="rect">
            <a:avLst/>
          </a:prstGeom>
          <a:ln w="12700">
            <a:miter lim="400000"/>
          </a:ln>
        </p:spPr>
      </p:pic>
      <p:pic>
        <p:nvPicPr>
          <p:cNvPr id="232" name="Google Shape;299;p43" descr="Google Shape;299;p43"/>
          <p:cNvPicPr>
            <a:picLocks noChangeAspect="1"/>
          </p:cNvPicPr>
          <p:nvPr/>
        </p:nvPicPr>
        <p:blipFill>
          <a:blip r:embed="rId6">
            <a:extLst/>
          </a:blip>
          <a:stretch>
            <a:fillRect/>
          </a:stretch>
        </p:blipFill>
        <p:spPr>
          <a:xfrm>
            <a:off x="12003637" y="2406416"/>
            <a:ext cx="11569701" cy="8181487"/>
          </a:xfrm>
          <a:prstGeom prst="rect">
            <a:avLst/>
          </a:prstGeom>
          <a:ln w="12700">
            <a:miter lim="400000"/>
          </a:ln>
        </p:spPr>
      </p:pic>
      <p:sp>
        <p:nvSpPr>
          <p:cNvPr id="233" name="Номер слайда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t>10</a:t>
            </a:fld>
            <a:endParaRPr/>
          </a:p>
        </p:txBody>
      </p:sp>
    </p:spTree>
  </p:cSld>
  <p:clrMapOvr>
    <a:masterClrMapping/>
  </p:clrMapOvr>
  <p:transition spd="med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" name="Техническая поддержка"/>
          <p:cNvSpPr txBox="1">
            <a:spLocks noGrp="1"/>
          </p:cNvSpPr>
          <p:nvPr>
            <p:ph type="title"/>
          </p:nvPr>
        </p:nvSpPr>
        <p:spPr>
          <a:xfrm>
            <a:off x="1230936" y="8673"/>
            <a:ext cx="16459201" cy="2286001"/>
          </a:xfrm>
          <a:prstGeom prst="rect">
            <a:avLst/>
          </a:prstGeom>
        </p:spPr>
        <p:txBody>
          <a:bodyPr/>
          <a:lstStyle>
            <a:lvl1pPr algn="l">
              <a:defRPr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Техническая поддержка</a:t>
            </a:r>
          </a:p>
        </p:txBody>
      </p:sp>
      <p:pic>
        <p:nvPicPr>
          <p:cNvPr id="236" name="Рисунок 2" descr="Рисунок 2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21717164" y="79329"/>
            <a:ext cx="2563593" cy="1256161"/>
          </a:xfrm>
          <a:prstGeom prst="rect">
            <a:avLst/>
          </a:prstGeom>
          <a:ln w="12700">
            <a:miter lim="400000"/>
          </a:ln>
        </p:spPr>
      </p:pic>
      <p:sp>
        <p:nvSpPr>
          <p:cNvPr id="237" name="«Я весь день разбирался с проблемами пользователей»"/>
          <p:cNvSpPr txBox="1">
            <a:spLocks noGrp="1"/>
          </p:cNvSpPr>
          <p:nvPr>
            <p:ph type="body" sz="half" idx="1"/>
          </p:nvPr>
        </p:nvSpPr>
        <p:spPr>
          <a:xfrm>
            <a:off x="1897968" y="2072183"/>
            <a:ext cx="9455714" cy="10632985"/>
          </a:xfrm>
          <a:prstGeom prst="rect">
            <a:avLst/>
          </a:prstGeom>
        </p:spPr>
        <p:txBody>
          <a:bodyPr anchor="ctr"/>
          <a:lstStyle>
            <a:lvl1pPr>
              <a:defRPr i="1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>
              <a:defRPr i="0"/>
            </a:pPr>
            <a:r>
              <a:rPr i="1"/>
              <a:t>«Я весь день разбирался с проблемами пользователей»</a:t>
            </a:r>
          </a:p>
        </p:txBody>
      </p:sp>
      <p:pic>
        <p:nvPicPr>
          <p:cNvPr id="238" name="Google Shape;190;p29" descr="Google Shape;190;p29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634135" y="6155214"/>
            <a:ext cx="875817" cy="875817"/>
          </a:xfrm>
          <a:prstGeom prst="rect">
            <a:avLst/>
          </a:prstGeom>
          <a:ln w="12700">
            <a:miter lim="400000"/>
          </a:ln>
        </p:spPr>
      </p:pic>
      <p:pic>
        <p:nvPicPr>
          <p:cNvPr id="239" name="Снимок экрана 2019-02-28 в 13.50.57.png" descr="Снимок экрана 2019-02-28 в 13.50.57.png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12707177" y="2396615"/>
            <a:ext cx="10808689" cy="8481819"/>
          </a:xfrm>
          <a:prstGeom prst="rect">
            <a:avLst/>
          </a:prstGeom>
          <a:ln w="12700">
            <a:miter lim="400000"/>
          </a:ln>
        </p:spPr>
      </p:pic>
      <p:sp>
        <p:nvSpPr>
          <p:cNvPr id="240" name="Номер слайда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t>11</a:t>
            </a:fld>
            <a:endParaRPr/>
          </a:p>
        </p:txBody>
      </p:sp>
    </p:spTree>
  </p:cSld>
  <p:clrMapOvr>
    <a:masterClrMapping/>
  </p:clrMapOvr>
  <p:transition spd="med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" name="Техническая поддержка"/>
          <p:cNvSpPr txBox="1">
            <a:spLocks noGrp="1"/>
          </p:cNvSpPr>
          <p:nvPr>
            <p:ph type="title"/>
          </p:nvPr>
        </p:nvSpPr>
        <p:spPr>
          <a:xfrm>
            <a:off x="1230936" y="8673"/>
            <a:ext cx="16459201" cy="2286001"/>
          </a:xfrm>
          <a:prstGeom prst="rect">
            <a:avLst/>
          </a:prstGeom>
        </p:spPr>
        <p:txBody>
          <a:bodyPr/>
          <a:lstStyle>
            <a:lvl1pPr algn="l">
              <a:defRPr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Техническая поддержка</a:t>
            </a:r>
          </a:p>
        </p:txBody>
      </p:sp>
      <p:pic>
        <p:nvPicPr>
          <p:cNvPr id="243" name="Рисунок 2" descr="Рисунок 2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21717164" y="79329"/>
            <a:ext cx="2563593" cy="1256161"/>
          </a:xfrm>
          <a:prstGeom prst="rect">
            <a:avLst/>
          </a:prstGeom>
          <a:ln w="12700">
            <a:miter lim="400000"/>
          </a:ln>
        </p:spPr>
      </p:pic>
      <p:sp>
        <p:nvSpPr>
          <p:cNvPr id="244" name="Аналитик = техподдержка…"/>
          <p:cNvSpPr txBox="1">
            <a:spLocks noGrp="1"/>
          </p:cNvSpPr>
          <p:nvPr>
            <p:ph type="body" sz="half" idx="1"/>
          </p:nvPr>
        </p:nvSpPr>
        <p:spPr>
          <a:xfrm>
            <a:off x="1885349" y="2806500"/>
            <a:ext cx="11569701" cy="9051926"/>
          </a:xfrm>
          <a:prstGeom prst="rect">
            <a:avLst/>
          </a:prstGeom>
        </p:spPr>
        <p:txBody>
          <a:bodyPr/>
          <a:lstStyle/>
          <a:p>
            <a:pPr>
              <a:defRPr sz="5200">
                <a:latin typeface="Arial"/>
                <a:ea typeface="Arial"/>
                <a:cs typeface="Arial"/>
                <a:sym typeface="Arial"/>
              </a:defRPr>
            </a:pPr>
            <a:r>
              <a:t>Аналитик = техподдержка </a:t>
            </a:r>
            <a:br/>
            <a:endParaRPr/>
          </a:p>
          <a:p>
            <a:pPr>
              <a:defRPr sz="5200">
                <a:latin typeface="Arial"/>
                <a:ea typeface="Arial"/>
                <a:cs typeface="Arial"/>
                <a:sym typeface="Arial"/>
              </a:defRPr>
            </a:pPr>
            <a:r>
              <a:t>Выделенный саппорт-аналитик снимает нагрузку с команды </a:t>
            </a:r>
            <a:br/>
            <a:r>
              <a:t>и сам хорошо погружается</a:t>
            </a:r>
            <a:br/>
            <a:r>
              <a:t>в продукт</a:t>
            </a:r>
            <a:br/>
            <a:endParaRPr/>
          </a:p>
        </p:txBody>
      </p:sp>
      <p:pic>
        <p:nvPicPr>
          <p:cNvPr id="245" name="Google Shape;367;p47" descr="Google Shape;367;p47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634149" y="4549336"/>
            <a:ext cx="875817" cy="875817"/>
          </a:xfrm>
          <a:prstGeom prst="rect">
            <a:avLst/>
          </a:prstGeom>
          <a:ln w="12700">
            <a:miter lim="400000"/>
          </a:ln>
        </p:spPr>
      </p:pic>
      <p:pic>
        <p:nvPicPr>
          <p:cNvPr id="246" name="Google Shape;190;p29" descr="Google Shape;190;p29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1634149" y="2803541"/>
            <a:ext cx="875817" cy="875817"/>
          </a:xfrm>
          <a:prstGeom prst="rect">
            <a:avLst/>
          </a:prstGeom>
          <a:ln w="12700">
            <a:miter lim="400000"/>
          </a:ln>
        </p:spPr>
      </p:pic>
      <p:pic>
        <p:nvPicPr>
          <p:cNvPr id="247" name="Снимок экрана 2019-02-28 в 13.50.57.png" descr="Снимок экрана 2019-02-28 в 13.50.57.png"/>
          <p:cNvPicPr>
            <a:picLocks noChangeAspect="1"/>
          </p:cNvPicPr>
          <p:nvPr/>
        </p:nvPicPr>
        <p:blipFill>
          <a:blip r:embed="rId5">
            <a:extLst/>
          </a:blip>
          <a:stretch>
            <a:fillRect/>
          </a:stretch>
        </p:blipFill>
        <p:spPr>
          <a:xfrm>
            <a:off x="12707177" y="2396615"/>
            <a:ext cx="10808689" cy="8481819"/>
          </a:xfrm>
          <a:prstGeom prst="rect">
            <a:avLst/>
          </a:prstGeom>
          <a:ln w="12700">
            <a:miter lim="400000"/>
          </a:ln>
        </p:spPr>
      </p:pic>
      <p:sp>
        <p:nvSpPr>
          <p:cNvPr id="248" name="Номер слайда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t>12</a:t>
            </a:fld>
            <a:endParaRPr/>
          </a:p>
        </p:txBody>
      </p:sp>
    </p:spTree>
  </p:cSld>
  <p:clrMapOvr>
    <a:masterClrMapping/>
  </p:clrMapOvr>
  <p:transition spd="med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" name="Техническая поддержка"/>
          <p:cNvSpPr txBox="1">
            <a:spLocks noGrp="1"/>
          </p:cNvSpPr>
          <p:nvPr>
            <p:ph type="title"/>
          </p:nvPr>
        </p:nvSpPr>
        <p:spPr>
          <a:xfrm>
            <a:off x="1230936" y="8673"/>
            <a:ext cx="16459201" cy="2286001"/>
          </a:xfrm>
          <a:prstGeom prst="rect">
            <a:avLst/>
          </a:prstGeom>
        </p:spPr>
        <p:txBody>
          <a:bodyPr/>
          <a:lstStyle>
            <a:lvl1pPr algn="l">
              <a:defRPr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Техническая поддержка</a:t>
            </a:r>
          </a:p>
        </p:txBody>
      </p:sp>
      <p:pic>
        <p:nvPicPr>
          <p:cNvPr id="251" name="Рисунок 2" descr="Рисунок 2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21717164" y="79329"/>
            <a:ext cx="2563593" cy="1256161"/>
          </a:xfrm>
          <a:prstGeom prst="rect">
            <a:avLst/>
          </a:prstGeom>
          <a:ln w="12700">
            <a:miter lim="400000"/>
          </a:ln>
        </p:spPr>
      </p:pic>
      <p:sp>
        <p:nvSpPr>
          <p:cNvPr id="252" name="Аналитик = техподдержка…"/>
          <p:cNvSpPr txBox="1">
            <a:spLocks noGrp="1"/>
          </p:cNvSpPr>
          <p:nvPr>
            <p:ph type="body" sz="half" idx="1"/>
          </p:nvPr>
        </p:nvSpPr>
        <p:spPr>
          <a:xfrm>
            <a:off x="1885349" y="2806500"/>
            <a:ext cx="11569701" cy="9051926"/>
          </a:xfrm>
          <a:prstGeom prst="rect">
            <a:avLst/>
          </a:prstGeom>
        </p:spPr>
        <p:txBody>
          <a:bodyPr/>
          <a:lstStyle/>
          <a:p>
            <a:pPr>
              <a:defRPr sz="5200">
                <a:latin typeface="Arial"/>
                <a:ea typeface="Arial"/>
                <a:cs typeface="Arial"/>
                <a:sym typeface="Arial"/>
              </a:defRPr>
            </a:pPr>
            <a:r>
              <a:t>Аналитик = техподдержка </a:t>
            </a:r>
            <a:br/>
            <a:endParaRPr/>
          </a:p>
          <a:p>
            <a:pPr>
              <a:defRPr sz="5200">
                <a:latin typeface="Arial"/>
                <a:ea typeface="Arial"/>
                <a:cs typeface="Arial"/>
                <a:sym typeface="Arial"/>
              </a:defRPr>
            </a:pPr>
            <a:r>
              <a:t>Выделенный саппорт-аналитик снимает нагрузку с команды </a:t>
            </a:r>
            <a:br/>
            <a:r>
              <a:t>и сам хорошо погружается</a:t>
            </a:r>
            <a:br/>
            <a:r>
              <a:t>в продукт</a:t>
            </a:r>
            <a:br/>
            <a:endParaRPr/>
          </a:p>
          <a:p>
            <a:pPr>
              <a:defRPr sz="5200">
                <a:latin typeface="Arial"/>
                <a:ea typeface="Arial"/>
                <a:cs typeface="Arial"/>
                <a:sym typeface="Arial"/>
              </a:defRPr>
            </a:pPr>
            <a:r>
              <a:t>Передачу функционала </a:t>
            </a:r>
            <a:br/>
            <a:r>
              <a:t>заказчику проводит </a:t>
            </a:r>
            <a:br/>
            <a:r>
              <a:t>бизнес-аналитик</a:t>
            </a:r>
          </a:p>
        </p:txBody>
      </p:sp>
      <p:pic>
        <p:nvPicPr>
          <p:cNvPr id="253" name="Google Shape;367;p47" descr="Google Shape;367;p47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634149" y="4549336"/>
            <a:ext cx="875817" cy="875817"/>
          </a:xfrm>
          <a:prstGeom prst="rect">
            <a:avLst/>
          </a:prstGeom>
          <a:ln w="12700">
            <a:miter lim="400000"/>
          </a:ln>
        </p:spPr>
      </p:pic>
      <p:pic>
        <p:nvPicPr>
          <p:cNvPr id="254" name="Google Shape;180;p29" descr="Google Shape;180;p29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1634149" y="8682314"/>
            <a:ext cx="875817" cy="875817"/>
          </a:xfrm>
          <a:prstGeom prst="rect">
            <a:avLst/>
          </a:prstGeom>
          <a:ln w="12700">
            <a:miter lim="400000"/>
          </a:ln>
        </p:spPr>
      </p:pic>
      <p:pic>
        <p:nvPicPr>
          <p:cNvPr id="255" name="Google Shape;190;p29" descr="Google Shape;190;p29"/>
          <p:cNvPicPr>
            <a:picLocks noChangeAspect="1"/>
          </p:cNvPicPr>
          <p:nvPr/>
        </p:nvPicPr>
        <p:blipFill>
          <a:blip r:embed="rId5">
            <a:extLst/>
          </a:blip>
          <a:stretch>
            <a:fillRect/>
          </a:stretch>
        </p:blipFill>
        <p:spPr>
          <a:xfrm>
            <a:off x="1634149" y="2803541"/>
            <a:ext cx="875817" cy="875817"/>
          </a:xfrm>
          <a:prstGeom prst="rect">
            <a:avLst/>
          </a:prstGeom>
          <a:ln w="12700">
            <a:miter lim="400000"/>
          </a:ln>
        </p:spPr>
      </p:pic>
      <p:pic>
        <p:nvPicPr>
          <p:cNvPr id="256" name="Снимок экрана 2019-02-28 в 13.50.57.png" descr="Снимок экрана 2019-02-28 в 13.50.57.png"/>
          <p:cNvPicPr>
            <a:picLocks noChangeAspect="1"/>
          </p:cNvPicPr>
          <p:nvPr/>
        </p:nvPicPr>
        <p:blipFill>
          <a:blip r:embed="rId6">
            <a:extLst/>
          </a:blip>
          <a:stretch>
            <a:fillRect/>
          </a:stretch>
        </p:blipFill>
        <p:spPr>
          <a:xfrm>
            <a:off x="12707177" y="2396615"/>
            <a:ext cx="10808689" cy="8481819"/>
          </a:xfrm>
          <a:prstGeom prst="rect">
            <a:avLst/>
          </a:prstGeom>
          <a:ln w="12700">
            <a:miter lim="400000"/>
          </a:ln>
        </p:spPr>
      </p:pic>
      <p:sp>
        <p:nvSpPr>
          <p:cNvPr id="257" name="Номер слайда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t>13</a:t>
            </a:fld>
            <a:endParaRPr/>
          </a:p>
        </p:txBody>
      </p:sp>
    </p:spTree>
  </p:cSld>
  <p:clrMapOvr>
    <a:masterClrMapping/>
  </p:clrMapOvr>
  <p:transition spd="med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9" name="Настройка и отчетность"/>
          <p:cNvSpPr txBox="1">
            <a:spLocks noGrp="1"/>
          </p:cNvSpPr>
          <p:nvPr>
            <p:ph type="title"/>
          </p:nvPr>
        </p:nvSpPr>
        <p:spPr>
          <a:xfrm>
            <a:off x="1230936" y="8673"/>
            <a:ext cx="16459201" cy="2286001"/>
          </a:xfrm>
          <a:prstGeom prst="rect">
            <a:avLst/>
          </a:prstGeom>
        </p:spPr>
        <p:txBody>
          <a:bodyPr/>
          <a:lstStyle>
            <a:lvl1pPr algn="l">
              <a:defRPr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Настройка и отчетность</a:t>
            </a:r>
          </a:p>
        </p:txBody>
      </p:sp>
      <p:pic>
        <p:nvPicPr>
          <p:cNvPr id="260" name="Рисунок 2" descr="Рисунок 2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21717164" y="79329"/>
            <a:ext cx="2563593" cy="1256161"/>
          </a:xfrm>
          <a:prstGeom prst="rect">
            <a:avLst/>
          </a:prstGeom>
          <a:ln w="12700">
            <a:miter lim="400000"/>
          </a:ln>
        </p:spPr>
      </p:pic>
      <p:sp>
        <p:nvSpPr>
          <p:cNvPr id="261" name="«Нет времени на анализ новых фич»"/>
          <p:cNvSpPr txBox="1">
            <a:spLocks noGrp="1"/>
          </p:cNvSpPr>
          <p:nvPr>
            <p:ph type="body" sz="half" idx="1"/>
          </p:nvPr>
        </p:nvSpPr>
        <p:spPr>
          <a:xfrm>
            <a:off x="1897968" y="2072183"/>
            <a:ext cx="9455714" cy="9883322"/>
          </a:xfrm>
          <a:prstGeom prst="rect">
            <a:avLst/>
          </a:prstGeom>
        </p:spPr>
        <p:txBody>
          <a:bodyPr anchor="ctr"/>
          <a:lstStyle>
            <a:lvl1pPr>
              <a:defRPr i="1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>
              <a:defRPr i="0"/>
            </a:pPr>
            <a:r>
              <a:rPr i="1"/>
              <a:t>«Нет времени на анализ новых фич»</a:t>
            </a:r>
          </a:p>
        </p:txBody>
      </p:sp>
      <p:pic>
        <p:nvPicPr>
          <p:cNvPr id="262" name="Google Shape;190;p29" descr="Google Shape;190;p29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634135" y="6155214"/>
            <a:ext cx="875817" cy="875817"/>
          </a:xfrm>
          <a:prstGeom prst="rect">
            <a:avLst/>
          </a:prstGeom>
          <a:ln w="12700">
            <a:miter lim="400000"/>
          </a:ln>
        </p:spPr>
      </p:pic>
      <p:pic>
        <p:nvPicPr>
          <p:cNvPr id="263" name="50005-1.jpg" descr="50005-1.jpg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12686892" y="3440544"/>
            <a:ext cx="10381662" cy="6915784"/>
          </a:xfrm>
          <a:prstGeom prst="rect">
            <a:avLst/>
          </a:prstGeom>
          <a:ln w="12700">
            <a:miter lim="400000"/>
          </a:ln>
        </p:spPr>
      </p:pic>
      <p:pic>
        <p:nvPicPr>
          <p:cNvPr id="264" name="настройка-пк-и-ноутбуков.jpg" descr="настройка-пк-и-ноутбуков.jpg"/>
          <p:cNvPicPr>
            <a:picLocks noChangeAspect="1"/>
          </p:cNvPicPr>
          <p:nvPr/>
        </p:nvPicPr>
        <p:blipFill>
          <a:blip r:embed="rId5">
            <a:extLst/>
          </a:blip>
          <a:stretch>
            <a:fillRect/>
          </a:stretch>
        </p:blipFill>
        <p:spPr>
          <a:xfrm>
            <a:off x="17899324" y="3370119"/>
            <a:ext cx="5547016" cy="4328190"/>
          </a:xfrm>
          <a:prstGeom prst="rect">
            <a:avLst/>
          </a:prstGeom>
          <a:ln w="12700">
            <a:miter lim="400000"/>
          </a:ln>
        </p:spPr>
      </p:pic>
      <p:sp>
        <p:nvSpPr>
          <p:cNvPr id="265" name="Номер слайда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t>14</a:t>
            </a:fld>
            <a:endParaRPr/>
          </a:p>
        </p:txBody>
      </p:sp>
    </p:spTree>
  </p:cSld>
  <p:clrMapOvr>
    <a:masterClrMapping/>
  </p:clrMapOvr>
  <p:transition spd="med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7" name="Настройка и отчетность"/>
          <p:cNvSpPr txBox="1">
            <a:spLocks noGrp="1"/>
          </p:cNvSpPr>
          <p:nvPr>
            <p:ph type="title"/>
          </p:nvPr>
        </p:nvSpPr>
        <p:spPr>
          <a:xfrm>
            <a:off x="1230936" y="8673"/>
            <a:ext cx="16459201" cy="2286001"/>
          </a:xfrm>
          <a:prstGeom prst="rect">
            <a:avLst/>
          </a:prstGeom>
        </p:spPr>
        <p:txBody>
          <a:bodyPr/>
          <a:lstStyle>
            <a:lvl1pPr algn="l">
              <a:defRPr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Настройка и отчетность</a:t>
            </a:r>
          </a:p>
        </p:txBody>
      </p:sp>
      <p:pic>
        <p:nvPicPr>
          <p:cNvPr id="268" name="Рисунок 2" descr="Рисунок 2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21717164" y="79329"/>
            <a:ext cx="2563593" cy="1256161"/>
          </a:xfrm>
          <a:prstGeom prst="rect">
            <a:avLst/>
          </a:prstGeom>
          <a:ln w="12700">
            <a:miter lim="400000"/>
          </a:ln>
        </p:spPr>
      </p:pic>
      <p:sp>
        <p:nvSpPr>
          <p:cNvPr id="269" name="Аналитик = техподдержка…"/>
          <p:cNvSpPr txBox="1">
            <a:spLocks noGrp="1"/>
          </p:cNvSpPr>
          <p:nvPr>
            <p:ph type="body" sz="half" idx="1"/>
          </p:nvPr>
        </p:nvSpPr>
        <p:spPr>
          <a:xfrm>
            <a:off x="1885349" y="2806500"/>
            <a:ext cx="11569701" cy="9051926"/>
          </a:xfrm>
          <a:prstGeom prst="rect">
            <a:avLst/>
          </a:prstGeom>
        </p:spPr>
        <p:txBody>
          <a:bodyPr/>
          <a:lstStyle/>
          <a:p>
            <a:pPr>
              <a:defRPr sz="5200">
                <a:latin typeface="Arial"/>
                <a:ea typeface="Arial"/>
                <a:cs typeface="Arial"/>
                <a:sym typeface="Arial"/>
              </a:defRPr>
            </a:pPr>
            <a:r>
              <a:t>Аналитик = техподдержка </a:t>
            </a:r>
            <a:br/>
            <a:endParaRPr/>
          </a:p>
          <a:p>
            <a:pPr>
              <a:defRPr sz="5200">
                <a:latin typeface="Arial"/>
                <a:ea typeface="Arial"/>
                <a:cs typeface="Arial"/>
                <a:sym typeface="Arial"/>
              </a:defRPr>
            </a:pPr>
            <a:r>
              <a:t>Выделенный саппорт-аналитик </a:t>
            </a:r>
            <a:br/>
            <a:r>
              <a:t>+ дежурный разработчик</a:t>
            </a:r>
            <a:br/>
            <a:endParaRPr/>
          </a:p>
        </p:txBody>
      </p:sp>
      <p:pic>
        <p:nvPicPr>
          <p:cNvPr id="270" name="Google Shape;367;p47" descr="Google Shape;367;p47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634149" y="4549336"/>
            <a:ext cx="875817" cy="875817"/>
          </a:xfrm>
          <a:prstGeom prst="rect">
            <a:avLst/>
          </a:prstGeom>
          <a:ln w="12700">
            <a:miter lim="400000"/>
          </a:ln>
        </p:spPr>
      </p:pic>
      <p:pic>
        <p:nvPicPr>
          <p:cNvPr id="271" name="Google Shape;190;p29" descr="Google Shape;190;p29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1634149" y="2803541"/>
            <a:ext cx="875817" cy="875817"/>
          </a:xfrm>
          <a:prstGeom prst="rect">
            <a:avLst/>
          </a:prstGeom>
          <a:ln w="12700">
            <a:miter lim="400000"/>
          </a:ln>
        </p:spPr>
      </p:pic>
      <p:pic>
        <p:nvPicPr>
          <p:cNvPr id="272" name="50005-1.jpg" descr="50005-1.jpg"/>
          <p:cNvPicPr>
            <a:picLocks noChangeAspect="1"/>
          </p:cNvPicPr>
          <p:nvPr/>
        </p:nvPicPr>
        <p:blipFill>
          <a:blip r:embed="rId5">
            <a:extLst/>
          </a:blip>
          <a:stretch>
            <a:fillRect/>
          </a:stretch>
        </p:blipFill>
        <p:spPr>
          <a:xfrm>
            <a:off x="12686892" y="3440544"/>
            <a:ext cx="10381662" cy="6915784"/>
          </a:xfrm>
          <a:prstGeom prst="rect">
            <a:avLst/>
          </a:prstGeom>
          <a:ln w="12700">
            <a:miter lim="400000"/>
          </a:ln>
        </p:spPr>
      </p:pic>
      <p:pic>
        <p:nvPicPr>
          <p:cNvPr id="273" name="настройка-пк-и-ноутбуков.jpg" descr="настройка-пк-и-ноутбуков.jpg"/>
          <p:cNvPicPr>
            <a:picLocks noChangeAspect="1"/>
          </p:cNvPicPr>
          <p:nvPr/>
        </p:nvPicPr>
        <p:blipFill>
          <a:blip r:embed="rId6">
            <a:extLst/>
          </a:blip>
          <a:stretch>
            <a:fillRect/>
          </a:stretch>
        </p:blipFill>
        <p:spPr>
          <a:xfrm>
            <a:off x="17899324" y="3370119"/>
            <a:ext cx="5547016" cy="4328190"/>
          </a:xfrm>
          <a:prstGeom prst="rect">
            <a:avLst/>
          </a:prstGeom>
          <a:ln w="12700">
            <a:miter lim="400000"/>
          </a:ln>
        </p:spPr>
      </p:pic>
      <p:sp>
        <p:nvSpPr>
          <p:cNvPr id="274" name="Номер слайда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t>15</a:t>
            </a:fld>
            <a:endParaRPr/>
          </a:p>
        </p:txBody>
      </p:sp>
    </p:spTree>
  </p:cSld>
  <p:clrMapOvr>
    <a:masterClrMapping/>
  </p:clrMapOvr>
  <p:transition spd="med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" name="Настройка и отчетность"/>
          <p:cNvSpPr txBox="1">
            <a:spLocks noGrp="1"/>
          </p:cNvSpPr>
          <p:nvPr>
            <p:ph type="title"/>
          </p:nvPr>
        </p:nvSpPr>
        <p:spPr>
          <a:xfrm>
            <a:off x="1230936" y="8673"/>
            <a:ext cx="16459201" cy="2286001"/>
          </a:xfrm>
          <a:prstGeom prst="rect">
            <a:avLst/>
          </a:prstGeom>
        </p:spPr>
        <p:txBody>
          <a:bodyPr/>
          <a:lstStyle>
            <a:lvl1pPr algn="l">
              <a:defRPr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Настройка и отчетность</a:t>
            </a:r>
          </a:p>
        </p:txBody>
      </p:sp>
      <p:pic>
        <p:nvPicPr>
          <p:cNvPr id="277" name="Рисунок 2" descr="Рисунок 2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21717164" y="79329"/>
            <a:ext cx="2563593" cy="1256161"/>
          </a:xfrm>
          <a:prstGeom prst="rect">
            <a:avLst/>
          </a:prstGeom>
          <a:ln w="12700">
            <a:miter lim="400000"/>
          </a:ln>
        </p:spPr>
      </p:pic>
      <p:sp>
        <p:nvSpPr>
          <p:cNvPr id="278" name="Аналитик = техподдержка…"/>
          <p:cNvSpPr txBox="1">
            <a:spLocks noGrp="1"/>
          </p:cNvSpPr>
          <p:nvPr>
            <p:ph type="body" sz="half" idx="1"/>
          </p:nvPr>
        </p:nvSpPr>
        <p:spPr>
          <a:xfrm>
            <a:off x="1885349" y="2806500"/>
            <a:ext cx="11569701" cy="9051926"/>
          </a:xfrm>
          <a:prstGeom prst="rect">
            <a:avLst/>
          </a:prstGeom>
        </p:spPr>
        <p:txBody>
          <a:bodyPr/>
          <a:lstStyle/>
          <a:p>
            <a:pPr>
              <a:defRPr sz="5200">
                <a:latin typeface="Arial"/>
                <a:ea typeface="Arial"/>
                <a:cs typeface="Arial"/>
                <a:sym typeface="Arial"/>
              </a:defRPr>
            </a:pPr>
            <a:r>
              <a:t>Аналитик = техподдержка </a:t>
            </a:r>
            <a:br/>
            <a:endParaRPr/>
          </a:p>
          <a:p>
            <a:pPr>
              <a:defRPr sz="5200">
                <a:latin typeface="Arial"/>
                <a:ea typeface="Arial"/>
                <a:cs typeface="Arial"/>
                <a:sym typeface="Arial"/>
              </a:defRPr>
            </a:pPr>
            <a:r>
              <a:t>Выделенный саппорт-аналитик </a:t>
            </a:r>
            <a:br/>
            <a:r>
              <a:t>+ дежурный разработчик</a:t>
            </a:r>
            <a:br/>
            <a:endParaRPr/>
          </a:p>
          <a:p>
            <a:pPr>
              <a:defRPr sz="5200">
                <a:latin typeface="Arial"/>
                <a:ea typeface="Arial"/>
                <a:cs typeface="Arial"/>
                <a:sym typeface="Arial"/>
              </a:defRPr>
            </a:pPr>
            <a:r>
              <a:t>Бизнес-аналитик проводит начальную настройку продукта</a:t>
            </a:r>
            <a:br/>
            <a:endParaRPr/>
          </a:p>
        </p:txBody>
      </p:sp>
      <p:pic>
        <p:nvPicPr>
          <p:cNvPr id="279" name="Google Shape;367;p47" descr="Google Shape;367;p47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634149" y="4549336"/>
            <a:ext cx="875817" cy="875817"/>
          </a:xfrm>
          <a:prstGeom prst="rect">
            <a:avLst/>
          </a:prstGeom>
          <a:ln w="12700">
            <a:miter lim="400000"/>
          </a:ln>
        </p:spPr>
      </p:pic>
      <p:pic>
        <p:nvPicPr>
          <p:cNvPr id="280" name="Google Shape;190;p29" descr="Google Shape;190;p29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1634149" y="2803541"/>
            <a:ext cx="875817" cy="875817"/>
          </a:xfrm>
          <a:prstGeom prst="rect">
            <a:avLst/>
          </a:prstGeom>
          <a:ln w="12700">
            <a:miter lim="400000"/>
          </a:ln>
        </p:spPr>
      </p:pic>
      <p:pic>
        <p:nvPicPr>
          <p:cNvPr id="282" name="50005-1.jpg" descr="50005-1.jpg"/>
          <p:cNvPicPr>
            <a:picLocks noChangeAspect="1"/>
          </p:cNvPicPr>
          <p:nvPr/>
        </p:nvPicPr>
        <p:blipFill>
          <a:blip r:embed="rId5">
            <a:extLst/>
          </a:blip>
          <a:stretch>
            <a:fillRect/>
          </a:stretch>
        </p:blipFill>
        <p:spPr>
          <a:xfrm>
            <a:off x="12686892" y="3440544"/>
            <a:ext cx="10381662" cy="6915784"/>
          </a:xfrm>
          <a:prstGeom prst="rect">
            <a:avLst/>
          </a:prstGeom>
          <a:ln w="12700">
            <a:miter lim="400000"/>
          </a:ln>
        </p:spPr>
      </p:pic>
      <p:pic>
        <p:nvPicPr>
          <p:cNvPr id="283" name="настройка-пк-и-ноутбуков.jpg" descr="настройка-пк-и-ноутбуков.jpg"/>
          <p:cNvPicPr>
            <a:picLocks noChangeAspect="1"/>
          </p:cNvPicPr>
          <p:nvPr/>
        </p:nvPicPr>
        <p:blipFill>
          <a:blip r:embed="rId6">
            <a:extLst/>
          </a:blip>
          <a:stretch>
            <a:fillRect/>
          </a:stretch>
        </p:blipFill>
        <p:spPr>
          <a:xfrm>
            <a:off x="17899324" y="3370119"/>
            <a:ext cx="5547016" cy="4328190"/>
          </a:xfrm>
          <a:prstGeom prst="rect">
            <a:avLst/>
          </a:prstGeom>
          <a:ln w="12700">
            <a:miter lim="400000"/>
          </a:ln>
        </p:spPr>
      </p:pic>
      <p:sp>
        <p:nvSpPr>
          <p:cNvPr id="284" name="Номер слайда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t>16</a:t>
            </a:fld>
            <a:endParaRPr/>
          </a:p>
        </p:txBody>
      </p:sp>
      <p:pic>
        <p:nvPicPr>
          <p:cNvPr id="11" name="Google Shape;180;p29" descr="Google Shape;180;p29"/>
          <p:cNvPicPr>
            <a:picLocks noChangeAspect="1"/>
          </p:cNvPicPr>
          <p:nvPr/>
        </p:nvPicPr>
        <p:blipFill>
          <a:blip r:embed="rId7">
            <a:extLst/>
          </a:blip>
          <a:stretch>
            <a:fillRect/>
          </a:stretch>
        </p:blipFill>
        <p:spPr>
          <a:xfrm>
            <a:off x="1634149" y="7067037"/>
            <a:ext cx="875817" cy="875817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" name="Настройка и отчетность"/>
          <p:cNvSpPr txBox="1">
            <a:spLocks noGrp="1"/>
          </p:cNvSpPr>
          <p:nvPr>
            <p:ph type="title"/>
          </p:nvPr>
        </p:nvSpPr>
        <p:spPr>
          <a:xfrm>
            <a:off x="1230936" y="8673"/>
            <a:ext cx="16459201" cy="2286001"/>
          </a:xfrm>
          <a:prstGeom prst="rect">
            <a:avLst/>
          </a:prstGeom>
        </p:spPr>
        <p:txBody>
          <a:bodyPr/>
          <a:lstStyle>
            <a:lvl1pPr algn="l">
              <a:defRPr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Настройка и отчетность</a:t>
            </a:r>
          </a:p>
        </p:txBody>
      </p:sp>
      <p:pic>
        <p:nvPicPr>
          <p:cNvPr id="287" name="Рисунок 2" descr="Рисунок 2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21717164" y="79329"/>
            <a:ext cx="2563593" cy="1256161"/>
          </a:xfrm>
          <a:prstGeom prst="rect">
            <a:avLst/>
          </a:prstGeom>
          <a:ln w="12700">
            <a:miter lim="400000"/>
          </a:ln>
        </p:spPr>
      </p:pic>
      <p:sp>
        <p:nvSpPr>
          <p:cNvPr id="288" name="Аналитик = техподдержка…"/>
          <p:cNvSpPr txBox="1">
            <a:spLocks noGrp="1"/>
          </p:cNvSpPr>
          <p:nvPr>
            <p:ph type="body" sz="half" idx="1"/>
          </p:nvPr>
        </p:nvSpPr>
        <p:spPr>
          <a:xfrm>
            <a:off x="1885349" y="2806500"/>
            <a:ext cx="11569701" cy="9051926"/>
          </a:xfrm>
          <a:prstGeom prst="rect">
            <a:avLst/>
          </a:prstGeom>
        </p:spPr>
        <p:txBody>
          <a:bodyPr/>
          <a:lstStyle/>
          <a:p>
            <a:pPr>
              <a:defRPr sz="5200">
                <a:latin typeface="Arial"/>
                <a:ea typeface="Arial"/>
                <a:cs typeface="Arial"/>
                <a:sym typeface="Arial"/>
              </a:defRPr>
            </a:pPr>
            <a:r>
              <a:t>Аналитик = техподдержка </a:t>
            </a:r>
            <a:br/>
            <a:endParaRPr/>
          </a:p>
          <a:p>
            <a:pPr>
              <a:defRPr sz="5200">
                <a:latin typeface="Arial"/>
                <a:ea typeface="Arial"/>
                <a:cs typeface="Arial"/>
                <a:sym typeface="Arial"/>
              </a:defRPr>
            </a:pPr>
            <a:r>
              <a:t>Выделенный саппорт-аналитик </a:t>
            </a:r>
            <a:br/>
            <a:r>
              <a:t>+ дежурный разработчик</a:t>
            </a:r>
            <a:br/>
            <a:endParaRPr/>
          </a:p>
          <a:p>
            <a:pPr>
              <a:defRPr sz="5200">
                <a:latin typeface="Arial"/>
                <a:ea typeface="Arial"/>
                <a:cs typeface="Arial"/>
                <a:sym typeface="Arial"/>
              </a:defRPr>
            </a:pPr>
            <a:r>
              <a:t>Бизнес-аналитик проводит начальную настройку продукта</a:t>
            </a:r>
            <a:br/>
            <a:endParaRPr/>
          </a:p>
          <a:p>
            <a:pPr>
              <a:defRPr sz="5200">
                <a:latin typeface="Arial"/>
                <a:ea typeface="Arial"/>
                <a:cs typeface="Arial"/>
                <a:sym typeface="Arial"/>
              </a:defRPr>
            </a:pPr>
            <a:r>
              <a:t>Бизнес-аналитик работает с данными для выбора решения</a:t>
            </a:r>
          </a:p>
        </p:txBody>
      </p:sp>
      <p:pic>
        <p:nvPicPr>
          <p:cNvPr id="289" name="Google Shape;367;p47" descr="Google Shape;367;p47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634149" y="4549336"/>
            <a:ext cx="875817" cy="875817"/>
          </a:xfrm>
          <a:prstGeom prst="rect">
            <a:avLst/>
          </a:prstGeom>
          <a:ln w="12700">
            <a:miter lim="400000"/>
          </a:ln>
        </p:spPr>
      </p:pic>
      <p:pic>
        <p:nvPicPr>
          <p:cNvPr id="290" name="Google Shape;180;p29" descr="Google Shape;180;p29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1634149" y="9725414"/>
            <a:ext cx="875817" cy="875817"/>
          </a:xfrm>
          <a:prstGeom prst="rect">
            <a:avLst/>
          </a:prstGeom>
          <a:ln w="12700">
            <a:miter lim="400000"/>
          </a:ln>
        </p:spPr>
      </p:pic>
      <p:pic>
        <p:nvPicPr>
          <p:cNvPr id="291" name="Google Shape;190;p29" descr="Google Shape;190;p29"/>
          <p:cNvPicPr>
            <a:picLocks noChangeAspect="1"/>
          </p:cNvPicPr>
          <p:nvPr/>
        </p:nvPicPr>
        <p:blipFill>
          <a:blip r:embed="rId5">
            <a:extLst/>
          </a:blip>
          <a:stretch>
            <a:fillRect/>
          </a:stretch>
        </p:blipFill>
        <p:spPr>
          <a:xfrm>
            <a:off x="1634149" y="2803541"/>
            <a:ext cx="875817" cy="875817"/>
          </a:xfrm>
          <a:prstGeom prst="rect">
            <a:avLst/>
          </a:prstGeom>
          <a:ln w="12700">
            <a:miter lim="400000"/>
          </a:ln>
        </p:spPr>
      </p:pic>
      <p:pic>
        <p:nvPicPr>
          <p:cNvPr id="292" name="Google Shape;180;p29" descr="Google Shape;180;p29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1634149" y="7067037"/>
            <a:ext cx="875817" cy="875817"/>
          </a:xfrm>
          <a:prstGeom prst="rect">
            <a:avLst/>
          </a:prstGeom>
          <a:ln w="12700">
            <a:miter lim="400000"/>
          </a:ln>
        </p:spPr>
      </p:pic>
      <p:pic>
        <p:nvPicPr>
          <p:cNvPr id="293" name="50005-1.jpg" descr="50005-1.jpg"/>
          <p:cNvPicPr>
            <a:picLocks noChangeAspect="1"/>
          </p:cNvPicPr>
          <p:nvPr/>
        </p:nvPicPr>
        <p:blipFill>
          <a:blip r:embed="rId6">
            <a:extLst/>
          </a:blip>
          <a:stretch>
            <a:fillRect/>
          </a:stretch>
        </p:blipFill>
        <p:spPr>
          <a:xfrm>
            <a:off x="12686892" y="3440544"/>
            <a:ext cx="10381662" cy="6915784"/>
          </a:xfrm>
          <a:prstGeom prst="rect">
            <a:avLst/>
          </a:prstGeom>
          <a:ln w="12700">
            <a:miter lim="400000"/>
          </a:ln>
        </p:spPr>
      </p:pic>
      <p:pic>
        <p:nvPicPr>
          <p:cNvPr id="294" name="настройка-пк-и-ноутбуков.jpg" descr="настройка-пк-и-ноутбуков.jpg"/>
          <p:cNvPicPr>
            <a:picLocks noChangeAspect="1"/>
          </p:cNvPicPr>
          <p:nvPr/>
        </p:nvPicPr>
        <p:blipFill>
          <a:blip r:embed="rId7">
            <a:extLst/>
          </a:blip>
          <a:stretch>
            <a:fillRect/>
          </a:stretch>
        </p:blipFill>
        <p:spPr>
          <a:xfrm>
            <a:off x="17899324" y="3370119"/>
            <a:ext cx="5547016" cy="4328190"/>
          </a:xfrm>
          <a:prstGeom prst="rect">
            <a:avLst/>
          </a:prstGeom>
          <a:ln w="12700">
            <a:miter lim="400000"/>
          </a:ln>
        </p:spPr>
      </p:pic>
      <p:sp>
        <p:nvSpPr>
          <p:cNvPr id="295" name="Номер слайда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t>17</a:t>
            </a:fld>
            <a:endParaRPr/>
          </a:p>
        </p:txBody>
      </p:sp>
    </p:spTree>
  </p:cSld>
  <p:clrMapOvr>
    <a:masterClrMapping/>
  </p:clrMapOvr>
  <p:transition spd="med"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" name="Разработка"/>
          <p:cNvSpPr txBox="1">
            <a:spLocks noGrp="1"/>
          </p:cNvSpPr>
          <p:nvPr>
            <p:ph type="title"/>
          </p:nvPr>
        </p:nvSpPr>
        <p:spPr>
          <a:xfrm>
            <a:off x="1230936" y="8673"/>
            <a:ext cx="16459201" cy="2286001"/>
          </a:xfrm>
          <a:prstGeom prst="rect">
            <a:avLst/>
          </a:prstGeom>
        </p:spPr>
        <p:txBody>
          <a:bodyPr/>
          <a:lstStyle>
            <a:lvl1pPr algn="l">
              <a:defRPr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Разработка</a:t>
            </a:r>
          </a:p>
        </p:txBody>
      </p:sp>
      <p:pic>
        <p:nvPicPr>
          <p:cNvPr id="298" name="Рисунок 2" descr="Рисунок 2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21717164" y="79329"/>
            <a:ext cx="2563593" cy="1256161"/>
          </a:xfrm>
          <a:prstGeom prst="rect">
            <a:avLst/>
          </a:prstGeom>
          <a:ln w="12700">
            <a:miter lim="400000"/>
          </a:ln>
        </p:spPr>
      </p:pic>
      <p:sp>
        <p:nvSpPr>
          <p:cNvPr id="299" name="«Пишу код»…"/>
          <p:cNvSpPr txBox="1">
            <a:spLocks noGrp="1"/>
          </p:cNvSpPr>
          <p:nvPr>
            <p:ph type="body" sz="half" idx="1"/>
          </p:nvPr>
        </p:nvSpPr>
        <p:spPr>
          <a:xfrm>
            <a:off x="1897968" y="2072183"/>
            <a:ext cx="9455714" cy="9883322"/>
          </a:xfrm>
          <a:prstGeom prst="rect">
            <a:avLst/>
          </a:prstGeom>
        </p:spPr>
        <p:txBody>
          <a:bodyPr anchor="ctr"/>
          <a:lstStyle/>
          <a:p>
            <a:pPr>
              <a:defRPr>
                <a:latin typeface="Arial"/>
                <a:ea typeface="Arial"/>
                <a:cs typeface="Arial"/>
                <a:sym typeface="Arial"/>
              </a:defRPr>
            </a:pPr>
            <a:r>
              <a:rPr i="1"/>
              <a:t>«Пишу код»</a:t>
            </a:r>
            <a:br>
              <a:rPr i="1"/>
            </a:br>
            <a:endParaRPr i="1"/>
          </a:p>
          <a:p>
            <a:pPr>
              <a:defRPr>
                <a:latin typeface="Arial"/>
                <a:ea typeface="Arial"/>
                <a:cs typeface="Arial"/>
                <a:sym typeface="Arial"/>
              </a:defRPr>
            </a:pPr>
            <a:r>
              <a:rPr i="1"/>
              <a:t>«Учу программистов программировать»</a:t>
            </a:r>
          </a:p>
        </p:txBody>
      </p:sp>
      <p:pic>
        <p:nvPicPr>
          <p:cNvPr id="300" name="Google Shape;190;p29" descr="Google Shape;190;p29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634135" y="5266214"/>
            <a:ext cx="875817" cy="875817"/>
          </a:xfrm>
          <a:prstGeom prst="rect">
            <a:avLst/>
          </a:prstGeom>
          <a:ln w="12700">
            <a:miter lim="400000"/>
          </a:ln>
        </p:spPr>
      </p:pic>
      <p:pic>
        <p:nvPicPr>
          <p:cNvPr id="301" name="Google Shape;190;p29" descr="Google Shape;190;p29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634135" y="7128831"/>
            <a:ext cx="875817" cy="875817"/>
          </a:xfrm>
          <a:prstGeom prst="rect">
            <a:avLst/>
          </a:prstGeom>
          <a:ln w="12700">
            <a:miter lim="400000"/>
          </a:ln>
        </p:spPr>
      </p:pic>
      <p:sp>
        <p:nvSpPr>
          <p:cNvPr id="302" name="Проблема"/>
          <p:cNvSpPr/>
          <p:nvPr/>
        </p:nvSpPr>
        <p:spPr>
          <a:xfrm>
            <a:off x="16457745" y="5522092"/>
            <a:ext cx="2512617" cy="1205311"/>
          </a:xfrm>
          <a:prstGeom prst="rect">
            <a:avLst/>
          </a:prstGeom>
          <a:gradFill>
            <a:gsLst>
              <a:gs pos="0">
                <a:srgbClr val="2A869F"/>
              </a:gs>
              <a:gs pos="80000">
                <a:srgbClr val="37B1D1"/>
              </a:gs>
              <a:gs pos="100000">
                <a:srgbClr val="34B3D5"/>
              </a:gs>
            </a:gsLst>
            <a:lin ang="16200000"/>
          </a:gradFill>
          <a:ln w="12700">
            <a:solidFill>
              <a:srgbClr val="46AAC4"/>
            </a:solidFill>
          </a:ln>
          <a:effectLst>
            <a:outerShdw blurRad="76200" dist="38100" dir="5400000" rotWithShape="0">
              <a:srgbClr val="000000">
                <a:alpha val="35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tIns="91439" bIns="91439" anchor="ctr"/>
          <a:lstStyle>
            <a:lvl1pPr algn="ctr">
              <a:defRPr sz="3600" b="0">
                <a:solidFill>
                  <a:srgbClr val="FFFFFF"/>
                </a:solidFill>
                <a:latin typeface="+mj-lt"/>
                <a:ea typeface="+mj-ea"/>
                <a:cs typeface="+mj-cs"/>
                <a:sym typeface="Calibri"/>
              </a:defRPr>
            </a:lvl1pPr>
          </a:lstStyle>
          <a:p>
            <a:r>
              <a:t>Проблема</a:t>
            </a:r>
          </a:p>
        </p:txBody>
      </p:sp>
      <p:sp>
        <p:nvSpPr>
          <p:cNvPr id="303" name="Неопределенности"/>
          <p:cNvSpPr/>
          <p:nvPr/>
        </p:nvSpPr>
        <p:spPr>
          <a:xfrm>
            <a:off x="15967174" y="2588577"/>
            <a:ext cx="3493760" cy="1037377"/>
          </a:xfrm>
          <a:prstGeom prst="roundRect">
            <a:avLst>
              <a:gd name="adj" fmla="val 18364"/>
            </a:avLst>
          </a:prstGeom>
          <a:solidFill>
            <a:srgbClr val="FFFFFF"/>
          </a:solidFill>
          <a:ln w="50800">
            <a:solidFill>
              <a:schemeClr val="accent1"/>
            </a:solidFill>
          </a:ln>
          <a:effectLst>
            <a:outerShdw blurRad="76200" dist="38100" dir="5400000" rotWithShape="0">
              <a:srgbClr val="000000">
                <a:alpha val="35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tIns="91439" bIns="91439" anchor="ctr"/>
          <a:lstStyle>
            <a:lvl1pPr algn="ctr">
              <a:defRPr sz="2800" b="0">
                <a:latin typeface="+mj-lt"/>
                <a:ea typeface="+mj-ea"/>
                <a:cs typeface="+mj-cs"/>
                <a:sym typeface="Calibri"/>
              </a:defRPr>
            </a:lvl1pPr>
          </a:lstStyle>
          <a:p>
            <a:r>
              <a:t>Неопределенности</a:t>
            </a:r>
          </a:p>
        </p:txBody>
      </p:sp>
      <p:sp>
        <p:nvSpPr>
          <p:cNvPr id="304" name="Зависимости"/>
          <p:cNvSpPr/>
          <p:nvPr/>
        </p:nvSpPr>
        <p:spPr>
          <a:xfrm>
            <a:off x="13861671" y="3795088"/>
            <a:ext cx="3175001" cy="1037377"/>
          </a:xfrm>
          <a:prstGeom prst="roundRect">
            <a:avLst>
              <a:gd name="adj" fmla="val 18364"/>
            </a:avLst>
          </a:prstGeom>
          <a:solidFill>
            <a:srgbClr val="FFFFFF"/>
          </a:solidFill>
          <a:ln w="50800">
            <a:solidFill>
              <a:schemeClr val="accent1"/>
            </a:solidFill>
          </a:ln>
          <a:effectLst>
            <a:outerShdw blurRad="76200" dist="38100" dir="5400000" rotWithShape="0">
              <a:srgbClr val="000000">
                <a:alpha val="35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tIns="91439" bIns="91439" anchor="ctr"/>
          <a:lstStyle>
            <a:lvl1pPr algn="ctr">
              <a:defRPr sz="2800" b="0">
                <a:latin typeface="+mj-lt"/>
                <a:ea typeface="+mj-ea"/>
                <a:cs typeface="+mj-cs"/>
                <a:sym typeface="Calibri"/>
              </a:defRPr>
            </a:lvl1pPr>
          </a:lstStyle>
          <a:p>
            <a:r>
              <a:t>Зависимости</a:t>
            </a:r>
          </a:p>
        </p:txBody>
      </p:sp>
      <p:sp>
        <p:nvSpPr>
          <p:cNvPr id="305" name="Точные значения"/>
          <p:cNvSpPr/>
          <p:nvPr/>
        </p:nvSpPr>
        <p:spPr>
          <a:xfrm>
            <a:off x="18670184" y="3795088"/>
            <a:ext cx="3175001" cy="1037377"/>
          </a:xfrm>
          <a:prstGeom prst="roundRect">
            <a:avLst>
              <a:gd name="adj" fmla="val 18364"/>
            </a:avLst>
          </a:prstGeom>
          <a:solidFill>
            <a:srgbClr val="FFFFFF"/>
          </a:solidFill>
          <a:ln w="50800">
            <a:solidFill>
              <a:schemeClr val="accent1"/>
            </a:solidFill>
          </a:ln>
          <a:effectLst>
            <a:outerShdw blurRad="76200" dist="38100" dir="5400000" rotWithShape="0">
              <a:srgbClr val="000000">
                <a:alpha val="35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tIns="91439" bIns="91439" anchor="ctr"/>
          <a:lstStyle>
            <a:lvl1pPr algn="ctr">
              <a:defRPr sz="2800" b="0">
                <a:latin typeface="+mj-lt"/>
                <a:ea typeface="+mj-ea"/>
                <a:cs typeface="+mj-cs"/>
                <a:sym typeface="Calibri"/>
              </a:defRPr>
            </a:lvl1pPr>
          </a:lstStyle>
          <a:p>
            <a:r>
              <a:t>Точные значения</a:t>
            </a:r>
          </a:p>
        </p:txBody>
      </p:sp>
      <p:sp>
        <p:nvSpPr>
          <p:cNvPr id="306" name="Линия"/>
          <p:cNvSpPr/>
          <p:nvPr/>
        </p:nvSpPr>
        <p:spPr>
          <a:xfrm flipH="1">
            <a:off x="18378952" y="4835056"/>
            <a:ext cx="1902221" cy="589147"/>
          </a:xfrm>
          <a:prstGeom prst="line">
            <a:avLst/>
          </a:prstGeom>
          <a:ln w="50800">
            <a:solidFill>
              <a:schemeClr val="accent1"/>
            </a:solidFill>
            <a:tailEnd type="triangle"/>
          </a:ln>
          <a:effectLst>
            <a:outerShdw blurRad="76200" dist="38100" dir="5400000" rotWithShape="0">
              <a:srgbClr val="000000">
                <a:alpha val="38000"/>
              </a:srgbClr>
            </a:outerShdw>
          </a:effectLst>
        </p:spPr>
        <p:txBody>
          <a:bodyPr tIns="91439" bIns="91439"/>
          <a:lstStyle/>
          <a:p>
            <a:pPr>
              <a:defRPr sz="3600" b="0">
                <a:latin typeface="+mj-lt"/>
                <a:ea typeface="+mj-ea"/>
                <a:cs typeface="+mj-cs"/>
                <a:sym typeface="Calibri"/>
              </a:defRPr>
            </a:pPr>
            <a:endParaRPr/>
          </a:p>
        </p:txBody>
      </p:sp>
      <p:sp>
        <p:nvSpPr>
          <p:cNvPr id="307" name="Линия"/>
          <p:cNvSpPr/>
          <p:nvPr/>
        </p:nvSpPr>
        <p:spPr>
          <a:xfrm>
            <a:off x="15549668" y="4826329"/>
            <a:ext cx="1568305" cy="583075"/>
          </a:xfrm>
          <a:prstGeom prst="line">
            <a:avLst/>
          </a:prstGeom>
          <a:ln w="50800">
            <a:solidFill>
              <a:schemeClr val="accent1"/>
            </a:solidFill>
            <a:tailEnd type="triangle"/>
          </a:ln>
          <a:effectLst>
            <a:outerShdw blurRad="76200" dist="38100" dir="5400000" rotWithShape="0">
              <a:srgbClr val="000000">
                <a:alpha val="38000"/>
              </a:srgbClr>
            </a:outerShdw>
          </a:effectLst>
        </p:spPr>
        <p:txBody>
          <a:bodyPr tIns="91439" bIns="91439"/>
          <a:lstStyle/>
          <a:p>
            <a:pPr>
              <a:defRPr sz="3600" b="0">
                <a:latin typeface="+mj-lt"/>
                <a:ea typeface="+mj-ea"/>
                <a:cs typeface="+mj-cs"/>
                <a:sym typeface="Calibri"/>
              </a:defRPr>
            </a:pPr>
            <a:endParaRPr/>
          </a:p>
        </p:txBody>
      </p:sp>
      <p:sp>
        <p:nvSpPr>
          <p:cNvPr id="308" name="Линия"/>
          <p:cNvSpPr/>
          <p:nvPr/>
        </p:nvSpPr>
        <p:spPr>
          <a:xfrm>
            <a:off x="17687380" y="3592657"/>
            <a:ext cx="1" cy="1864857"/>
          </a:xfrm>
          <a:prstGeom prst="line">
            <a:avLst/>
          </a:prstGeom>
          <a:ln w="50800">
            <a:solidFill>
              <a:schemeClr val="accent1"/>
            </a:solidFill>
            <a:tailEnd type="triangle"/>
          </a:ln>
          <a:effectLst>
            <a:outerShdw blurRad="76200" dist="38100" dir="5400000" rotWithShape="0">
              <a:srgbClr val="000000">
                <a:alpha val="38000"/>
              </a:srgbClr>
            </a:outerShdw>
          </a:effectLst>
        </p:spPr>
        <p:txBody>
          <a:bodyPr tIns="91439" bIns="91439"/>
          <a:lstStyle/>
          <a:p>
            <a:pPr>
              <a:defRPr sz="3600" b="0">
                <a:latin typeface="+mj-lt"/>
                <a:ea typeface="+mj-ea"/>
                <a:cs typeface="+mj-cs"/>
                <a:sym typeface="Calibri"/>
              </a:defRPr>
            </a:pPr>
            <a:endParaRPr/>
          </a:p>
        </p:txBody>
      </p:sp>
      <p:sp>
        <p:nvSpPr>
          <p:cNvPr id="309" name="Линия"/>
          <p:cNvSpPr/>
          <p:nvPr/>
        </p:nvSpPr>
        <p:spPr>
          <a:xfrm flipH="1">
            <a:off x="15530433" y="6708710"/>
            <a:ext cx="2097050" cy="577424"/>
          </a:xfrm>
          <a:prstGeom prst="line">
            <a:avLst/>
          </a:prstGeom>
          <a:ln w="50800">
            <a:solidFill>
              <a:schemeClr val="accent1"/>
            </a:solidFill>
            <a:tailEnd type="triangle"/>
          </a:ln>
          <a:effectLst>
            <a:outerShdw blurRad="76200" dist="38100" dir="5400000" rotWithShape="0">
              <a:srgbClr val="000000">
                <a:alpha val="38000"/>
              </a:srgbClr>
            </a:outerShdw>
          </a:effectLst>
        </p:spPr>
        <p:txBody>
          <a:bodyPr tIns="91439" bIns="91439"/>
          <a:lstStyle/>
          <a:p>
            <a:pPr>
              <a:defRPr sz="3600" b="0">
                <a:latin typeface="+mj-lt"/>
                <a:ea typeface="+mj-ea"/>
                <a:cs typeface="+mj-cs"/>
                <a:sym typeface="Calibri"/>
              </a:defRPr>
            </a:pPr>
            <a:endParaRPr/>
          </a:p>
        </p:txBody>
      </p:sp>
      <p:sp>
        <p:nvSpPr>
          <p:cNvPr id="310" name="Линия"/>
          <p:cNvSpPr/>
          <p:nvPr/>
        </p:nvSpPr>
        <p:spPr>
          <a:xfrm>
            <a:off x="17760540" y="6711684"/>
            <a:ext cx="2557518" cy="606926"/>
          </a:xfrm>
          <a:prstGeom prst="line">
            <a:avLst/>
          </a:prstGeom>
          <a:ln w="50800">
            <a:solidFill>
              <a:schemeClr val="accent1"/>
            </a:solidFill>
            <a:tailEnd type="triangle"/>
          </a:ln>
          <a:effectLst>
            <a:outerShdw blurRad="76200" dist="38100" dir="5400000" rotWithShape="0">
              <a:srgbClr val="000000">
                <a:alpha val="38000"/>
              </a:srgbClr>
            </a:outerShdw>
          </a:effectLst>
        </p:spPr>
        <p:txBody>
          <a:bodyPr tIns="91439" bIns="91439"/>
          <a:lstStyle/>
          <a:p>
            <a:pPr>
              <a:defRPr sz="3600" b="0">
                <a:latin typeface="+mj-lt"/>
                <a:ea typeface="+mj-ea"/>
                <a:cs typeface="+mj-cs"/>
                <a:sym typeface="Calibri"/>
              </a:defRPr>
            </a:pPr>
            <a:endParaRPr/>
          </a:p>
        </p:txBody>
      </p:sp>
      <p:sp>
        <p:nvSpPr>
          <p:cNvPr id="311" name="Задача"/>
          <p:cNvSpPr/>
          <p:nvPr/>
        </p:nvSpPr>
        <p:spPr>
          <a:xfrm>
            <a:off x="16698557" y="9144034"/>
            <a:ext cx="2512617" cy="1205311"/>
          </a:xfrm>
          <a:prstGeom prst="rect">
            <a:avLst/>
          </a:prstGeom>
          <a:gradFill>
            <a:gsLst>
              <a:gs pos="0">
                <a:srgbClr val="2A869F"/>
              </a:gs>
              <a:gs pos="80000">
                <a:srgbClr val="37B1D1"/>
              </a:gs>
              <a:gs pos="100000">
                <a:srgbClr val="34B3D5"/>
              </a:gs>
            </a:gsLst>
            <a:lin ang="16200000"/>
          </a:gradFill>
          <a:ln w="12700">
            <a:solidFill>
              <a:srgbClr val="46AAC4"/>
            </a:solidFill>
          </a:ln>
          <a:effectLst>
            <a:outerShdw blurRad="76200" dist="38100" dir="5400000" rotWithShape="0">
              <a:srgbClr val="000000">
                <a:alpha val="35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tIns="91439" bIns="91439" anchor="ctr"/>
          <a:lstStyle>
            <a:lvl1pPr algn="ctr">
              <a:defRPr sz="3600" b="0">
                <a:solidFill>
                  <a:srgbClr val="FFFFFF"/>
                </a:solidFill>
                <a:latin typeface="+mj-lt"/>
                <a:ea typeface="+mj-ea"/>
                <a:cs typeface="+mj-cs"/>
                <a:sym typeface="Calibri"/>
              </a:defRPr>
            </a:lvl1pPr>
          </a:lstStyle>
          <a:p>
            <a:r>
              <a:t>Задача</a:t>
            </a:r>
          </a:p>
        </p:txBody>
      </p:sp>
      <p:sp>
        <p:nvSpPr>
          <p:cNvPr id="312" name="Зависимости"/>
          <p:cNvSpPr/>
          <p:nvPr/>
        </p:nvSpPr>
        <p:spPr>
          <a:xfrm>
            <a:off x="14102483" y="7417030"/>
            <a:ext cx="3175001" cy="1037377"/>
          </a:xfrm>
          <a:prstGeom prst="roundRect">
            <a:avLst>
              <a:gd name="adj" fmla="val 18364"/>
            </a:avLst>
          </a:prstGeom>
          <a:solidFill>
            <a:srgbClr val="FFFFFF"/>
          </a:solidFill>
          <a:ln w="50800">
            <a:solidFill>
              <a:schemeClr val="accent1"/>
            </a:solidFill>
          </a:ln>
          <a:effectLst>
            <a:outerShdw blurRad="76200" dist="38100" dir="5400000" rotWithShape="0">
              <a:srgbClr val="000000">
                <a:alpha val="35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tIns="91439" bIns="91439" anchor="ctr"/>
          <a:lstStyle>
            <a:lvl1pPr algn="ctr">
              <a:defRPr sz="2800" b="0">
                <a:latin typeface="+mj-lt"/>
                <a:ea typeface="+mj-ea"/>
                <a:cs typeface="+mj-cs"/>
                <a:sym typeface="Calibri"/>
              </a:defRPr>
            </a:lvl1pPr>
          </a:lstStyle>
          <a:p>
            <a:r>
              <a:t>Зависимости</a:t>
            </a:r>
          </a:p>
        </p:txBody>
      </p:sp>
      <p:sp>
        <p:nvSpPr>
          <p:cNvPr id="313" name="Точные значения"/>
          <p:cNvSpPr/>
          <p:nvPr/>
        </p:nvSpPr>
        <p:spPr>
          <a:xfrm>
            <a:off x="18910996" y="7417030"/>
            <a:ext cx="3175001" cy="1037377"/>
          </a:xfrm>
          <a:prstGeom prst="roundRect">
            <a:avLst>
              <a:gd name="adj" fmla="val 18364"/>
            </a:avLst>
          </a:prstGeom>
          <a:solidFill>
            <a:srgbClr val="FFFFFF"/>
          </a:solidFill>
          <a:ln w="50800">
            <a:solidFill>
              <a:schemeClr val="accent1"/>
            </a:solidFill>
          </a:ln>
          <a:effectLst>
            <a:outerShdw blurRad="76200" dist="38100" dir="5400000" rotWithShape="0">
              <a:srgbClr val="000000">
                <a:alpha val="35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tIns="91439" bIns="91439" anchor="ctr"/>
          <a:lstStyle>
            <a:lvl1pPr algn="ctr">
              <a:defRPr sz="2800" b="0">
                <a:latin typeface="+mj-lt"/>
                <a:ea typeface="+mj-ea"/>
                <a:cs typeface="+mj-cs"/>
                <a:sym typeface="Calibri"/>
              </a:defRPr>
            </a:lvl1pPr>
          </a:lstStyle>
          <a:p>
            <a:r>
              <a:t>Точные значения</a:t>
            </a:r>
          </a:p>
        </p:txBody>
      </p:sp>
      <p:sp>
        <p:nvSpPr>
          <p:cNvPr id="314" name="Линия"/>
          <p:cNvSpPr/>
          <p:nvPr/>
        </p:nvSpPr>
        <p:spPr>
          <a:xfrm flipH="1">
            <a:off x="18139631" y="8456998"/>
            <a:ext cx="2382353" cy="573695"/>
          </a:xfrm>
          <a:prstGeom prst="line">
            <a:avLst/>
          </a:prstGeom>
          <a:ln w="50800">
            <a:solidFill>
              <a:schemeClr val="accent1"/>
            </a:solidFill>
            <a:tailEnd type="triangle"/>
          </a:ln>
          <a:effectLst>
            <a:outerShdw blurRad="76200" dist="38100" dir="5400000" rotWithShape="0">
              <a:srgbClr val="000000">
                <a:alpha val="38000"/>
              </a:srgbClr>
            </a:outerShdw>
          </a:effectLst>
        </p:spPr>
        <p:txBody>
          <a:bodyPr tIns="91439" bIns="91439"/>
          <a:lstStyle/>
          <a:p>
            <a:pPr>
              <a:defRPr sz="3600" b="0">
                <a:latin typeface="+mj-lt"/>
                <a:ea typeface="+mj-ea"/>
                <a:cs typeface="+mj-cs"/>
                <a:sym typeface="Calibri"/>
              </a:defRPr>
            </a:pPr>
            <a:endParaRPr/>
          </a:p>
        </p:txBody>
      </p:sp>
      <p:sp>
        <p:nvSpPr>
          <p:cNvPr id="315" name="Линия"/>
          <p:cNvSpPr/>
          <p:nvPr/>
        </p:nvSpPr>
        <p:spPr>
          <a:xfrm>
            <a:off x="15790128" y="8478916"/>
            <a:ext cx="1592866" cy="565602"/>
          </a:xfrm>
          <a:prstGeom prst="line">
            <a:avLst/>
          </a:prstGeom>
          <a:ln w="50800">
            <a:solidFill>
              <a:schemeClr val="accent1"/>
            </a:solidFill>
            <a:tailEnd type="triangle"/>
          </a:ln>
          <a:effectLst>
            <a:outerShdw blurRad="76200" dist="38100" dir="5400000" rotWithShape="0">
              <a:srgbClr val="000000">
                <a:alpha val="38000"/>
              </a:srgbClr>
            </a:outerShdw>
          </a:effectLst>
        </p:spPr>
        <p:txBody>
          <a:bodyPr tIns="91439" bIns="91439"/>
          <a:lstStyle/>
          <a:p>
            <a:pPr>
              <a:defRPr sz="3600" b="0">
                <a:latin typeface="+mj-lt"/>
                <a:ea typeface="+mj-ea"/>
                <a:cs typeface="+mj-cs"/>
                <a:sym typeface="Calibri"/>
              </a:defRPr>
            </a:pPr>
            <a:endParaRPr/>
          </a:p>
        </p:txBody>
      </p:sp>
      <p:sp>
        <p:nvSpPr>
          <p:cNvPr id="316" name="Точные значения"/>
          <p:cNvSpPr/>
          <p:nvPr/>
        </p:nvSpPr>
        <p:spPr>
          <a:xfrm>
            <a:off x="16367365" y="11038971"/>
            <a:ext cx="3175001" cy="1037378"/>
          </a:xfrm>
          <a:prstGeom prst="roundRect">
            <a:avLst>
              <a:gd name="adj" fmla="val 18364"/>
            </a:avLst>
          </a:prstGeom>
          <a:solidFill>
            <a:srgbClr val="FFFFFF"/>
          </a:solidFill>
          <a:ln w="50800">
            <a:solidFill>
              <a:schemeClr val="accent1"/>
            </a:solidFill>
          </a:ln>
          <a:effectLst>
            <a:outerShdw blurRad="76200" dist="38100" dir="5400000" rotWithShape="0">
              <a:srgbClr val="000000">
                <a:alpha val="35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tIns="91439" bIns="91439" anchor="ctr"/>
          <a:lstStyle>
            <a:lvl1pPr algn="ctr">
              <a:defRPr sz="2800" b="0">
                <a:latin typeface="+mj-lt"/>
                <a:ea typeface="+mj-ea"/>
                <a:cs typeface="+mj-cs"/>
                <a:sym typeface="Calibri"/>
              </a:defRPr>
            </a:lvl1pPr>
          </a:lstStyle>
          <a:p>
            <a:r>
              <a:t>Точные значения</a:t>
            </a:r>
          </a:p>
        </p:txBody>
      </p:sp>
      <p:sp>
        <p:nvSpPr>
          <p:cNvPr id="317" name="Линия"/>
          <p:cNvSpPr/>
          <p:nvPr/>
        </p:nvSpPr>
        <p:spPr>
          <a:xfrm>
            <a:off x="17962718" y="10408453"/>
            <a:ext cx="1" cy="605120"/>
          </a:xfrm>
          <a:prstGeom prst="line">
            <a:avLst/>
          </a:prstGeom>
          <a:ln w="50800">
            <a:solidFill>
              <a:schemeClr val="accent1"/>
            </a:solidFill>
            <a:tailEnd type="triangle"/>
          </a:ln>
          <a:effectLst>
            <a:outerShdw blurRad="76200" dist="38100" dir="5400000" rotWithShape="0">
              <a:srgbClr val="000000">
                <a:alpha val="38000"/>
              </a:srgbClr>
            </a:outerShdw>
          </a:effectLst>
        </p:spPr>
        <p:txBody>
          <a:bodyPr tIns="91439" bIns="91439"/>
          <a:lstStyle/>
          <a:p>
            <a:pPr>
              <a:defRPr sz="3600" b="0">
                <a:latin typeface="+mj-lt"/>
                <a:ea typeface="+mj-ea"/>
                <a:cs typeface="+mj-cs"/>
                <a:sym typeface="Calibri"/>
              </a:defRPr>
            </a:pPr>
            <a:endParaRPr/>
          </a:p>
        </p:txBody>
      </p:sp>
      <p:sp>
        <p:nvSpPr>
          <p:cNvPr id="318" name="Номер слайда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t>18</a:t>
            </a:fld>
            <a:endParaRPr/>
          </a:p>
        </p:txBody>
      </p:sp>
    </p:spTree>
  </p:cSld>
  <p:clrMapOvr>
    <a:masterClrMapping/>
  </p:clrMapOvr>
  <p:transition spd="med"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0" name="Разработка"/>
          <p:cNvSpPr txBox="1">
            <a:spLocks noGrp="1"/>
          </p:cNvSpPr>
          <p:nvPr>
            <p:ph type="title"/>
          </p:nvPr>
        </p:nvSpPr>
        <p:spPr>
          <a:xfrm>
            <a:off x="1230936" y="8673"/>
            <a:ext cx="16459201" cy="2286001"/>
          </a:xfrm>
          <a:prstGeom prst="rect">
            <a:avLst/>
          </a:prstGeom>
        </p:spPr>
        <p:txBody>
          <a:bodyPr/>
          <a:lstStyle>
            <a:lvl1pPr algn="l">
              <a:defRPr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Разработка</a:t>
            </a:r>
          </a:p>
        </p:txBody>
      </p:sp>
      <p:pic>
        <p:nvPicPr>
          <p:cNvPr id="321" name="Рисунок 2" descr="Рисунок 2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21717164" y="79329"/>
            <a:ext cx="2563593" cy="1256161"/>
          </a:xfrm>
          <a:prstGeom prst="rect">
            <a:avLst/>
          </a:prstGeom>
          <a:ln w="12700">
            <a:miter lim="400000"/>
          </a:ln>
        </p:spPr>
      </p:pic>
      <p:sp>
        <p:nvSpPr>
          <p:cNvPr id="322" name="Аналитик = разработчик…"/>
          <p:cNvSpPr txBox="1">
            <a:spLocks noGrp="1"/>
          </p:cNvSpPr>
          <p:nvPr>
            <p:ph type="body" sz="half" idx="1"/>
          </p:nvPr>
        </p:nvSpPr>
        <p:spPr>
          <a:xfrm>
            <a:off x="1885349" y="2806500"/>
            <a:ext cx="11569701" cy="9051926"/>
          </a:xfrm>
          <a:prstGeom prst="rect">
            <a:avLst/>
          </a:prstGeom>
        </p:spPr>
        <p:txBody>
          <a:bodyPr/>
          <a:lstStyle/>
          <a:p>
            <a:pPr>
              <a:defRPr sz="5200">
                <a:latin typeface="Arial"/>
                <a:ea typeface="Arial"/>
                <a:cs typeface="Arial"/>
                <a:sym typeface="Arial"/>
              </a:defRPr>
            </a:pPr>
            <a:r>
              <a:t>Аналитик = разработчик </a:t>
            </a:r>
            <a:br/>
            <a:endParaRPr/>
          </a:p>
          <a:p>
            <a:pPr>
              <a:defRPr sz="5200">
                <a:latin typeface="Arial"/>
                <a:ea typeface="Arial"/>
                <a:cs typeface="Arial"/>
                <a:sym typeface="Arial"/>
              </a:defRPr>
            </a:pPr>
            <a:r>
              <a:t>Каждый занимается </a:t>
            </a:r>
            <a:br/>
            <a:r>
              <a:t>своим делом</a:t>
            </a:r>
            <a:br/>
            <a:endParaRPr/>
          </a:p>
        </p:txBody>
      </p:sp>
      <p:pic>
        <p:nvPicPr>
          <p:cNvPr id="323" name="Google Shape;367;p47" descr="Google Shape;367;p47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634149" y="4549336"/>
            <a:ext cx="875817" cy="875817"/>
          </a:xfrm>
          <a:prstGeom prst="rect">
            <a:avLst/>
          </a:prstGeom>
          <a:ln w="12700">
            <a:miter lim="400000"/>
          </a:ln>
        </p:spPr>
      </p:pic>
      <p:pic>
        <p:nvPicPr>
          <p:cNvPr id="324" name="Google Shape;190;p29" descr="Google Shape;190;p29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1634149" y="2803541"/>
            <a:ext cx="875817" cy="875817"/>
          </a:xfrm>
          <a:prstGeom prst="rect">
            <a:avLst/>
          </a:prstGeom>
          <a:ln w="12700">
            <a:miter lim="400000"/>
          </a:ln>
        </p:spPr>
      </p:pic>
      <p:sp>
        <p:nvSpPr>
          <p:cNvPr id="325" name="Проблема"/>
          <p:cNvSpPr/>
          <p:nvPr/>
        </p:nvSpPr>
        <p:spPr>
          <a:xfrm>
            <a:off x="16457745" y="5522092"/>
            <a:ext cx="2512617" cy="1205311"/>
          </a:xfrm>
          <a:prstGeom prst="rect">
            <a:avLst/>
          </a:prstGeom>
          <a:gradFill>
            <a:gsLst>
              <a:gs pos="0">
                <a:srgbClr val="2A869F"/>
              </a:gs>
              <a:gs pos="80000">
                <a:srgbClr val="37B1D1"/>
              </a:gs>
              <a:gs pos="100000">
                <a:srgbClr val="34B3D5"/>
              </a:gs>
            </a:gsLst>
            <a:lin ang="16200000"/>
          </a:gradFill>
          <a:ln w="12700">
            <a:solidFill>
              <a:srgbClr val="46AAC4"/>
            </a:solidFill>
          </a:ln>
          <a:effectLst>
            <a:outerShdw blurRad="76200" dist="38100" dir="5400000" rotWithShape="0">
              <a:srgbClr val="000000">
                <a:alpha val="35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tIns="91439" bIns="91439" anchor="ctr"/>
          <a:lstStyle>
            <a:lvl1pPr algn="ctr">
              <a:defRPr sz="3600" b="0">
                <a:solidFill>
                  <a:srgbClr val="FFFFFF"/>
                </a:solidFill>
                <a:latin typeface="+mj-lt"/>
                <a:ea typeface="+mj-ea"/>
                <a:cs typeface="+mj-cs"/>
                <a:sym typeface="Calibri"/>
              </a:defRPr>
            </a:lvl1pPr>
          </a:lstStyle>
          <a:p>
            <a:r>
              <a:t>Проблема</a:t>
            </a:r>
          </a:p>
        </p:txBody>
      </p:sp>
      <p:sp>
        <p:nvSpPr>
          <p:cNvPr id="326" name="Неопределенности"/>
          <p:cNvSpPr/>
          <p:nvPr/>
        </p:nvSpPr>
        <p:spPr>
          <a:xfrm>
            <a:off x="15967174" y="2588577"/>
            <a:ext cx="3493760" cy="1037377"/>
          </a:xfrm>
          <a:prstGeom prst="roundRect">
            <a:avLst>
              <a:gd name="adj" fmla="val 18364"/>
            </a:avLst>
          </a:prstGeom>
          <a:solidFill>
            <a:srgbClr val="FFFFFF"/>
          </a:solidFill>
          <a:ln w="50800">
            <a:solidFill>
              <a:schemeClr val="accent1"/>
            </a:solidFill>
          </a:ln>
          <a:effectLst>
            <a:outerShdw blurRad="76200" dist="38100" dir="5400000" rotWithShape="0">
              <a:srgbClr val="000000">
                <a:alpha val="35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tIns="91439" bIns="91439" anchor="ctr"/>
          <a:lstStyle>
            <a:lvl1pPr algn="ctr">
              <a:defRPr sz="2800" b="0">
                <a:latin typeface="+mj-lt"/>
                <a:ea typeface="+mj-ea"/>
                <a:cs typeface="+mj-cs"/>
                <a:sym typeface="Calibri"/>
              </a:defRPr>
            </a:lvl1pPr>
          </a:lstStyle>
          <a:p>
            <a:r>
              <a:t>Неопределенности</a:t>
            </a:r>
          </a:p>
        </p:txBody>
      </p:sp>
      <p:sp>
        <p:nvSpPr>
          <p:cNvPr id="327" name="Зависимости"/>
          <p:cNvSpPr/>
          <p:nvPr/>
        </p:nvSpPr>
        <p:spPr>
          <a:xfrm>
            <a:off x="13861671" y="3795088"/>
            <a:ext cx="3175001" cy="1037377"/>
          </a:xfrm>
          <a:prstGeom prst="roundRect">
            <a:avLst>
              <a:gd name="adj" fmla="val 18364"/>
            </a:avLst>
          </a:prstGeom>
          <a:solidFill>
            <a:srgbClr val="FFFFFF"/>
          </a:solidFill>
          <a:ln w="50800">
            <a:solidFill>
              <a:schemeClr val="accent1"/>
            </a:solidFill>
          </a:ln>
          <a:effectLst>
            <a:outerShdw blurRad="76200" dist="38100" dir="5400000" rotWithShape="0">
              <a:srgbClr val="000000">
                <a:alpha val="35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tIns="91439" bIns="91439" anchor="ctr"/>
          <a:lstStyle>
            <a:lvl1pPr algn="ctr">
              <a:defRPr sz="2800" b="0">
                <a:latin typeface="+mj-lt"/>
                <a:ea typeface="+mj-ea"/>
                <a:cs typeface="+mj-cs"/>
                <a:sym typeface="Calibri"/>
              </a:defRPr>
            </a:lvl1pPr>
          </a:lstStyle>
          <a:p>
            <a:r>
              <a:t>Зависимости</a:t>
            </a:r>
          </a:p>
        </p:txBody>
      </p:sp>
      <p:sp>
        <p:nvSpPr>
          <p:cNvPr id="328" name="Точные значения"/>
          <p:cNvSpPr/>
          <p:nvPr/>
        </p:nvSpPr>
        <p:spPr>
          <a:xfrm>
            <a:off x="18670184" y="3795088"/>
            <a:ext cx="3175001" cy="1037377"/>
          </a:xfrm>
          <a:prstGeom prst="roundRect">
            <a:avLst>
              <a:gd name="adj" fmla="val 18364"/>
            </a:avLst>
          </a:prstGeom>
          <a:solidFill>
            <a:srgbClr val="FFFFFF"/>
          </a:solidFill>
          <a:ln w="50800">
            <a:solidFill>
              <a:schemeClr val="accent1"/>
            </a:solidFill>
          </a:ln>
          <a:effectLst>
            <a:outerShdw blurRad="76200" dist="38100" dir="5400000" rotWithShape="0">
              <a:srgbClr val="000000">
                <a:alpha val="35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tIns="91439" bIns="91439" anchor="ctr"/>
          <a:lstStyle>
            <a:lvl1pPr algn="ctr">
              <a:defRPr sz="2800" b="0">
                <a:latin typeface="+mj-lt"/>
                <a:ea typeface="+mj-ea"/>
                <a:cs typeface="+mj-cs"/>
                <a:sym typeface="Calibri"/>
              </a:defRPr>
            </a:lvl1pPr>
          </a:lstStyle>
          <a:p>
            <a:r>
              <a:t>Точные значения</a:t>
            </a:r>
          </a:p>
        </p:txBody>
      </p:sp>
      <p:sp>
        <p:nvSpPr>
          <p:cNvPr id="329" name="Линия"/>
          <p:cNvSpPr/>
          <p:nvPr/>
        </p:nvSpPr>
        <p:spPr>
          <a:xfrm flipH="1">
            <a:off x="18378952" y="4835056"/>
            <a:ext cx="1902221" cy="589147"/>
          </a:xfrm>
          <a:prstGeom prst="line">
            <a:avLst/>
          </a:prstGeom>
          <a:ln w="50800">
            <a:solidFill>
              <a:schemeClr val="accent1"/>
            </a:solidFill>
            <a:tailEnd type="triangle"/>
          </a:ln>
          <a:effectLst>
            <a:outerShdw blurRad="76200" dist="38100" dir="5400000" rotWithShape="0">
              <a:srgbClr val="000000">
                <a:alpha val="38000"/>
              </a:srgbClr>
            </a:outerShdw>
          </a:effectLst>
        </p:spPr>
        <p:txBody>
          <a:bodyPr tIns="91439" bIns="91439"/>
          <a:lstStyle/>
          <a:p>
            <a:pPr>
              <a:defRPr sz="3600" b="0">
                <a:latin typeface="+mj-lt"/>
                <a:ea typeface="+mj-ea"/>
                <a:cs typeface="+mj-cs"/>
                <a:sym typeface="Calibri"/>
              </a:defRPr>
            </a:pPr>
            <a:endParaRPr/>
          </a:p>
        </p:txBody>
      </p:sp>
      <p:sp>
        <p:nvSpPr>
          <p:cNvPr id="330" name="Линия"/>
          <p:cNvSpPr/>
          <p:nvPr/>
        </p:nvSpPr>
        <p:spPr>
          <a:xfrm>
            <a:off x="15549668" y="4826329"/>
            <a:ext cx="1568305" cy="583075"/>
          </a:xfrm>
          <a:prstGeom prst="line">
            <a:avLst/>
          </a:prstGeom>
          <a:ln w="50800">
            <a:solidFill>
              <a:schemeClr val="accent1"/>
            </a:solidFill>
            <a:tailEnd type="triangle"/>
          </a:ln>
          <a:effectLst>
            <a:outerShdw blurRad="76200" dist="38100" dir="5400000" rotWithShape="0">
              <a:srgbClr val="000000">
                <a:alpha val="38000"/>
              </a:srgbClr>
            </a:outerShdw>
          </a:effectLst>
        </p:spPr>
        <p:txBody>
          <a:bodyPr tIns="91439" bIns="91439"/>
          <a:lstStyle/>
          <a:p>
            <a:pPr>
              <a:defRPr sz="3600" b="0">
                <a:latin typeface="+mj-lt"/>
                <a:ea typeface="+mj-ea"/>
                <a:cs typeface="+mj-cs"/>
                <a:sym typeface="Calibri"/>
              </a:defRPr>
            </a:pPr>
            <a:endParaRPr/>
          </a:p>
        </p:txBody>
      </p:sp>
      <p:sp>
        <p:nvSpPr>
          <p:cNvPr id="331" name="Линия"/>
          <p:cNvSpPr/>
          <p:nvPr/>
        </p:nvSpPr>
        <p:spPr>
          <a:xfrm>
            <a:off x="17687380" y="3592657"/>
            <a:ext cx="1" cy="1864857"/>
          </a:xfrm>
          <a:prstGeom prst="line">
            <a:avLst/>
          </a:prstGeom>
          <a:ln w="50800">
            <a:solidFill>
              <a:schemeClr val="accent1"/>
            </a:solidFill>
            <a:tailEnd type="triangle"/>
          </a:ln>
          <a:effectLst>
            <a:outerShdw blurRad="76200" dist="38100" dir="5400000" rotWithShape="0">
              <a:srgbClr val="000000">
                <a:alpha val="38000"/>
              </a:srgbClr>
            </a:outerShdw>
          </a:effectLst>
        </p:spPr>
        <p:txBody>
          <a:bodyPr tIns="91439" bIns="91439"/>
          <a:lstStyle/>
          <a:p>
            <a:pPr>
              <a:defRPr sz="3600" b="0">
                <a:latin typeface="+mj-lt"/>
                <a:ea typeface="+mj-ea"/>
                <a:cs typeface="+mj-cs"/>
                <a:sym typeface="Calibri"/>
              </a:defRPr>
            </a:pPr>
            <a:endParaRPr/>
          </a:p>
        </p:txBody>
      </p:sp>
      <p:sp>
        <p:nvSpPr>
          <p:cNvPr id="332" name="Линия"/>
          <p:cNvSpPr/>
          <p:nvPr/>
        </p:nvSpPr>
        <p:spPr>
          <a:xfrm flipH="1">
            <a:off x="15530433" y="6708710"/>
            <a:ext cx="2097050" cy="577424"/>
          </a:xfrm>
          <a:prstGeom prst="line">
            <a:avLst/>
          </a:prstGeom>
          <a:ln w="50800">
            <a:solidFill>
              <a:schemeClr val="accent1"/>
            </a:solidFill>
            <a:tailEnd type="triangle"/>
          </a:ln>
          <a:effectLst>
            <a:outerShdw blurRad="76200" dist="38100" dir="5400000" rotWithShape="0">
              <a:srgbClr val="000000">
                <a:alpha val="38000"/>
              </a:srgbClr>
            </a:outerShdw>
          </a:effectLst>
        </p:spPr>
        <p:txBody>
          <a:bodyPr tIns="91439" bIns="91439"/>
          <a:lstStyle/>
          <a:p>
            <a:pPr>
              <a:defRPr sz="3600" b="0">
                <a:latin typeface="+mj-lt"/>
                <a:ea typeface="+mj-ea"/>
                <a:cs typeface="+mj-cs"/>
                <a:sym typeface="Calibri"/>
              </a:defRPr>
            </a:pPr>
            <a:endParaRPr/>
          </a:p>
        </p:txBody>
      </p:sp>
      <p:sp>
        <p:nvSpPr>
          <p:cNvPr id="333" name="Линия"/>
          <p:cNvSpPr/>
          <p:nvPr/>
        </p:nvSpPr>
        <p:spPr>
          <a:xfrm>
            <a:off x="17760540" y="6711684"/>
            <a:ext cx="2557518" cy="606926"/>
          </a:xfrm>
          <a:prstGeom prst="line">
            <a:avLst/>
          </a:prstGeom>
          <a:ln w="50800">
            <a:solidFill>
              <a:schemeClr val="accent1"/>
            </a:solidFill>
            <a:tailEnd type="triangle"/>
          </a:ln>
          <a:effectLst>
            <a:outerShdw blurRad="76200" dist="38100" dir="5400000" rotWithShape="0">
              <a:srgbClr val="000000">
                <a:alpha val="38000"/>
              </a:srgbClr>
            </a:outerShdw>
          </a:effectLst>
        </p:spPr>
        <p:txBody>
          <a:bodyPr tIns="91439" bIns="91439"/>
          <a:lstStyle/>
          <a:p>
            <a:pPr>
              <a:defRPr sz="3600" b="0">
                <a:latin typeface="+mj-lt"/>
                <a:ea typeface="+mj-ea"/>
                <a:cs typeface="+mj-cs"/>
                <a:sym typeface="Calibri"/>
              </a:defRPr>
            </a:pPr>
            <a:endParaRPr/>
          </a:p>
        </p:txBody>
      </p:sp>
      <p:sp>
        <p:nvSpPr>
          <p:cNvPr id="334" name="Задача"/>
          <p:cNvSpPr/>
          <p:nvPr/>
        </p:nvSpPr>
        <p:spPr>
          <a:xfrm>
            <a:off x="16698557" y="9144034"/>
            <a:ext cx="2512617" cy="1205311"/>
          </a:xfrm>
          <a:prstGeom prst="rect">
            <a:avLst/>
          </a:prstGeom>
          <a:gradFill>
            <a:gsLst>
              <a:gs pos="0">
                <a:srgbClr val="2A869F"/>
              </a:gs>
              <a:gs pos="80000">
                <a:srgbClr val="37B1D1"/>
              </a:gs>
              <a:gs pos="100000">
                <a:srgbClr val="34B3D5"/>
              </a:gs>
            </a:gsLst>
            <a:lin ang="16200000"/>
          </a:gradFill>
          <a:ln w="12700">
            <a:solidFill>
              <a:srgbClr val="46AAC4"/>
            </a:solidFill>
          </a:ln>
          <a:effectLst>
            <a:outerShdw blurRad="76200" dist="38100" dir="5400000" rotWithShape="0">
              <a:srgbClr val="000000">
                <a:alpha val="35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tIns="91439" bIns="91439" anchor="ctr"/>
          <a:lstStyle>
            <a:lvl1pPr algn="ctr">
              <a:defRPr sz="3600" b="0">
                <a:solidFill>
                  <a:srgbClr val="FFFFFF"/>
                </a:solidFill>
                <a:latin typeface="+mj-lt"/>
                <a:ea typeface="+mj-ea"/>
                <a:cs typeface="+mj-cs"/>
                <a:sym typeface="Calibri"/>
              </a:defRPr>
            </a:lvl1pPr>
          </a:lstStyle>
          <a:p>
            <a:r>
              <a:t>Задача</a:t>
            </a:r>
          </a:p>
        </p:txBody>
      </p:sp>
      <p:sp>
        <p:nvSpPr>
          <p:cNvPr id="335" name="Зависимости"/>
          <p:cNvSpPr/>
          <p:nvPr/>
        </p:nvSpPr>
        <p:spPr>
          <a:xfrm>
            <a:off x="14102483" y="7417030"/>
            <a:ext cx="3175001" cy="1037377"/>
          </a:xfrm>
          <a:prstGeom prst="roundRect">
            <a:avLst>
              <a:gd name="adj" fmla="val 18364"/>
            </a:avLst>
          </a:prstGeom>
          <a:solidFill>
            <a:srgbClr val="FFFFFF"/>
          </a:solidFill>
          <a:ln w="50800">
            <a:solidFill>
              <a:schemeClr val="accent1"/>
            </a:solidFill>
          </a:ln>
          <a:effectLst>
            <a:outerShdw blurRad="76200" dist="38100" dir="5400000" rotWithShape="0">
              <a:srgbClr val="000000">
                <a:alpha val="35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tIns="91439" bIns="91439" anchor="ctr"/>
          <a:lstStyle>
            <a:lvl1pPr algn="ctr">
              <a:defRPr sz="2800" b="0">
                <a:latin typeface="+mj-lt"/>
                <a:ea typeface="+mj-ea"/>
                <a:cs typeface="+mj-cs"/>
                <a:sym typeface="Calibri"/>
              </a:defRPr>
            </a:lvl1pPr>
          </a:lstStyle>
          <a:p>
            <a:r>
              <a:t>Зависимости</a:t>
            </a:r>
          </a:p>
        </p:txBody>
      </p:sp>
      <p:sp>
        <p:nvSpPr>
          <p:cNvPr id="336" name="Точные значения"/>
          <p:cNvSpPr/>
          <p:nvPr/>
        </p:nvSpPr>
        <p:spPr>
          <a:xfrm>
            <a:off x="18910996" y="7417030"/>
            <a:ext cx="3175001" cy="1037377"/>
          </a:xfrm>
          <a:prstGeom prst="roundRect">
            <a:avLst>
              <a:gd name="adj" fmla="val 18364"/>
            </a:avLst>
          </a:prstGeom>
          <a:solidFill>
            <a:srgbClr val="FFFFFF"/>
          </a:solidFill>
          <a:ln w="50800">
            <a:solidFill>
              <a:schemeClr val="accent1"/>
            </a:solidFill>
          </a:ln>
          <a:effectLst>
            <a:outerShdw blurRad="76200" dist="38100" dir="5400000" rotWithShape="0">
              <a:srgbClr val="000000">
                <a:alpha val="35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tIns="91439" bIns="91439" anchor="ctr"/>
          <a:lstStyle>
            <a:lvl1pPr algn="ctr">
              <a:defRPr sz="2800" b="0">
                <a:latin typeface="+mj-lt"/>
                <a:ea typeface="+mj-ea"/>
                <a:cs typeface="+mj-cs"/>
                <a:sym typeface="Calibri"/>
              </a:defRPr>
            </a:lvl1pPr>
          </a:lstStyle>
          <a:p>
            <a:r>
              <a:t>Точные значения</a:t>
            </a:r>
          </a:p>
        </p:txBody>
      </p:sp>
      <p:sp>
        <p:nvSpPr>
          <p:cNvPr id="337" name="Линия"/>
          <p:cNvSpPr/>
          <p:nvPr/>
        </p:nvSpPr>
        <p:spPr>
          <a:xfrm flipH="1">
            <a:off x="18139631" y="8456998"/>
            <a:ext cx="2382353" cy="573695"/>
          </a:xfrm>
          <a:prstGeom prst="line">
            <a:avLst/>
          </a:prstGeom>
          <a:ln w="50800">
            <a:solidFill>
              <a:schemeClr val="accent1"/>
            </a:solidFill>
            <a:tailEnd type="triangle"/>
          </a:ln>
          <a:effectLst>
            <a:outerShdw blurRad="76200" dist="38100" dir="5400000" rotWithShape="0">
              <a:srgbClr val="000000">
                <a:alpha val="38000"/>
              </a:srgbClr>
            </a:outerShdw>
          </a:effectLst>
        </p:spPr>
        <p:txBody>
          <a:bodyPr tIns="91439" bIns="91439"/>
          <a:lstStyle/>
          <a:p>
            <a:pPr>
              <a:defRPr sz="3600" b="0">
                <a:latin typeface="+mj-lt"/>
                <a:ea typeface="+mj-ea"/>
                <a:cs typeface="+mj-cs"/>
                <a:sym typeface="Calibri"/>
              </a:defRPr>
            </a:pPr>
            <a:endParaRPr/>
          </a:p>
        </p:txBody>
      </p:sp>
      <p:sp>
        <p:nvSpPr>
          <p:cNvPr id="338" name="Линия"/>
          <p:cNvSpPr/>
          <p:nvPr/>
        </p:nvSpPr>
        <p:spPr>
          <a:xfrm>
            <a:off x="15790128" y="8478916"/>
            <a:ext cx="1592866" cy="565602"/>
          </a:xfrm>
          <a:prstGeom prst="line">
            <a:avLst/>
          </a:prstGeom>
          <a:ln w="50800">
            <a:solidFill>
              <a:schemeClr val="accent1"/>
            </a:solidFill>
            <a:tailEnd type="triangle"/>
          </a:ln>
          <a:effectLst>
            <a:outerShdw blurRad="76200" dist="38100" dir="5400000" rotWithShape="0">
              <a:srgbClr val="000000">
                <a:alpha val="38000"/>
              </a:srgbClr>
            </a:outerShdw>
          </a:effectLst>
        </p:spPr>
        <p:txBody>
          <a:bodyPr tIns="91439" bIns="91439"/>
          <a:lstStyle/>
          <a:p>
            <a:pPr>
              <a:defRPr sz="3600" b="0">
                <a:latin typeface="+mj-lt"/>
                <a:ea typeface="+mj-ea"/>
                <a:cs typeface="+mj-cs"/>
                <a:sym typeface="Calibri"/>
              </a:defRPr>
            </a:pPr>
            <a:endParaRPr/>
          </a:p>
        </p:txBody>
      </p:sp>
      <p:sp>
        <p:nvSpPr>
          <p:cNvPr id="339" name="Точные значения"/>
          <p:cNvSpPr/>
          <p:nvPr/>
        </p:nvSpPr>
        <p:spPr>
          <a:xfrm>
            <a:off x="16367365" y="11038971"/>
            <a:ext cx="3175001" cy="1037378"/>
          </a:xfrm>
          <a:prstGeom prst="roundRect">
            <a:avLst>
              <a:gd name="adj" fmla="val 18364"/>
            </a:avLst>
          </a:prstGeom>
          <a:solidFill>
            <a:srgbClr val="FFFFFF"/>
          </a:solidFill>
          <a:ln w="50800">
            <a:solidFill>
              <a:schemeClr val="accent1"/>
            </a:solidFill>
          </a:ln>
          <a:effectLst>
            <a:outerShdw blurRad="76200" dist="38100" dir="5400000" rotWithShape="0">
              <a:srgbClr val="000000">
                <a:alpha val="35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tIns="91439" bIns="91439" anchor="ctr"/>
          <a:lstStyle>
            <a:lvl1pPr algn="ctr">
              <a:defRPr sz="2800" b="0">
                <a:latin typeface="+mj-lt"/>
                <a:ea typeface="+mj-ea"/>
                <a:cs typeface="+mj-cs"/>
                <a:sym typeface="Calibri"/>
              </a:defRPr>
            </a:lvl1pPr>
          </a:lstStyle>
          <a:p>
            <a:r>
              <a:t>Точные значения</a:t>
            </a:r>
          </a:p>
        </p:txBody>
      </p:sp>
      <p:sp>
        <p:nvSpPr>
          <p:cNvPr id="340" name="Линия"/>
          <p:cNvSpPr/>
          <p:nvPr/>
        </p:nvSpPr>
        <p:spPr>
          <a:xfrm>
            <a:off x="17962718" y="10408453"/>
            <a:ext cx="1" cy="605120"/>
          </a:xfrm>
          <a:prstGeom prst="line">
            <a:avLst/>
          </a:prstGeom>
          <a:ln w="50800">
            <a:solidFill>
              <a:schemeClr val="accent1"/>
            </a:solidFill>
            <a:tailEnd type="triangle"/>
          </a:ln>
          <a:effectLst>
            <a:outerShdw blurRad="76200" dist="38100" dir="5400000" rotWithShape="0">
              <a:srgbClr val="000000">
                <a:alpha val="38000"/>
              </a:srgbClr>
            </a:outerShdw>
          </a:effectLst>
        </p:spPr>
        <p:txBody>
          <a:bodyPr tIns="91439" bIns="91439"/>
          <a:lstStyle/>
          <a:p>
            <a:pPr>
              <a:defRPr sz="3600" b="0">
                <a:latin typeface="+mj-lt"/>
                <a:ea typeface="+mj-ea"/>
                <a:cs typeface="+mj-cs"/>
                <a:sym typeface="Calibri"/>
              </a:defRPr>
            </a:pPr>
            <a:endParaRPr/>
          </a:p>
        </p:txBody>
      </p:sp>
      <p:sp>
        <p:nvSpPr>
          <p:cNvPr id="341" name="Разработка"/>
          <p:cNvSpPr txBox="1"/>
          <p:nvPr/>
        </p:nvSpPr>
        <p:spPr>
          <a:xfrm rot="20400000">
            <a:off x="15005299" y="9649027"/>
            <a:ext cx="6494632" cy="1441718"/>
          </a:xfrm>
          <a:prstGeom prst="rect">
            <a:avLst/>
          </a:prstGeom>
          <a:ln w="254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tIns="91439" bIns="91439">
            <a:spAutoFit/>
          </a:bodyPr>
          <a:lstStyle/>
          <a:p>
            <a:r>
              <a:t>Разработка</a:t>
            </a:r>
          </a:p>
        </p:txBody>
      </p:sp>
      <p:sp>
        <p:nvSpPr>
          <p:cNvPr id="342" name="Анализ"/>
          <p:cNvSpPr txBox="1"/>
          <p:nvPr/>
        </p:nvSpPr>
        <p:spPr>
          <a:xfrm rot="20400000">
            <a:off x="15588158" y="4659207"/>
            <a:ext cx="4251792" cy="1441719"/>
          </a:xfrm>
          <a:prstGeom prst="rect">
            <a:avLst/>
          </a:prstGeom>
          <a:ln w="254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tIns="91439" bIns="91439">
            <a:spAutoFit/>
          </a:bodyPr>
          <a:lstStyle/>
          <a:p>
            <a:r>
              <a:t>Анализ</a:t>
            </a:r>
          </a:p>
        </p:txBody>
      </p:sp>
      <p:sp>
        <p:nvSpPr>
          <p:cNvPr id="343" name="Номер слайда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t>19</a:t>
            </a:fld>
            <a:endParaRPr/>
          </a:p>
        </p:txBody>
      </p:sp>
    </p:spTree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Сценарии"/>
          <p:cNvSpPr txBox="1">
            <a:spLocks noGrp="1"/>
          </p:cNvSpPr>
          <p:nvPr>
            <p:ph type="title"/>
          </p:nvPr>
        </p:nvSpPr>
        <p:spPr>
          <a:xfrm>
            <a:off x="1230936" y="8673"/>
            <a:ext cx="16459201" cy="2286001"/>
          </a:xfrm>
          <a:prstGeom prst="rect">
            <a:avLst/>
          </a:prstGeom>
        </p:spPr>
        <p:txBody>
          <a:bodyPr/>
          <a:lstStyle>
            <a:lvl1pPr algn="l">
              <a:defRPr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Сценарии</a:t>
            </a:r>
          </a:p>
        </p:txBody>
      </p:sp>
      <p:pic>
        <p:nvPicPr>
          <p:cNvPr id="127" name="Рисунок 2" descr="Рисунок 2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21717164" y="79329"/>
            <a:ext cx="2563593" cy="1256161"/>
          </a:xfrm>
          <a:prstGeom prst="rect">
            <a:avLst/>
          </a:prstGeom>
          <a:ln w="12700">
            <a:miter lim="400000"/>
          </a:ln>
        </p:spPr>
      </p:pic>
      <p:sp>
        <p:nvSpPr>
          <p:cNvPr id="128" name="Технический писатель…"/>
          <p:cNvSpPr txBox="1">
            <a:spLocks noGrp="1"/>
          </p:cNvSpPr>
          <p:nvPr>
            <p:ph type="body" sz="half" idx="1"/>
          </p:nvPr>
        </p:nvSpPr>
        <p:spPr>
          <a:xfrm>
            <a:off x="1919315" y="3264850"/>
            <a:ext cx="15082441" cy="8783243"/>
          </a:xfrm>
          <a:prstGeom prst="rect">
            <a:avLst/>
          </a:prstGeom>
        </p:spPr>
        <p:txBody>
          <a:bodyPr anchor="ctr">
            <a:normAutofit fontScale="92500"/>
          </a:bodyPr>
          <a:lstStyle/>
          <a:p>
            <a:pPr marL="637794" indent="-637794" defTabSz="1700783">
              <a:lnSpc>
                <a:spcPct val="150000"/>
              </a:lnSpc>
              <a:spcBef>
                <a:spcPts val="1200"/>
              </a:spcBef>
              <a:defRPr sz="5208">
                <a:latin typeface="Arial"/>
                <a:ea typeface="Arial"/>
                <a:cs typeface="Arial"/>
                <a:sym typeface="Arial"/>
              </a:defRPr>
            </a:pPr>
            <a:r>
              <a:rPr dirty="0"/>
              <a:t>Технический писатель</a:t>
            </a:r>
          </a:p>
          <a:p>
            <a:pPr marL="637794" indent="-637794" defTabSz="1700783">
              <a:lnSpc>
                <a:spcPct val="150000"/>
              </a:lnSpc>
              <a:spcBef>
                <a:spcPts val="1200"/>
              </a:spcBef>
              <a:defRPr sz="5208">
                <a:latin typeface="Arial"/>
                <a:ea typeface="Arial"/>
                <a:cs typeface="Arial"/>
                <a:sym typeface="Arial"/>
              </a:defRPr>
            </a:pPr>
            <a:r>
              <a:rPr dirty="0"/>
              <a:t>ИТ-секретарь</a:t>
            </a:r>
          </a:p>
          <a:p>
            <a:pPr marL="637794" indent="-637794" defTabSz="1700783">
              <a:lnSpc>
                <a:spcPct val="150000"/>
              </a:lnSpc>
              <a:spcBef>
                <a:spcPts val="1200"/>
              </a:spcBef>
              <a:defRPr sz="5208">
                <a:latin typeface="Arial"/>
                <a:ea typeface="Arial"/>
                <a:cs typeface="Arial"/>
                <a:sym typeface="Arial"/>
              </a:defRPr>
            </a:pPr>
            <a:r>
              <a:rPr dirty="0"/>
              <a:t>Инженер техподдержки</a:t>
            </a:r>
          </a:p>
          <a:p>
            <a:pPr marL="637794" indent="-637794" defTabSz="1700783">
              <a:lnSpc>
                <a:spcPct val="150000"/>
              </a:lnSpc>
              <a:spcBef>
                <a:spcPts val="1200"/>
              </a:spcBef>
              <a:defRPr sz="5208">
                <a:latin typeface="Arial"/>
                <a:ea typeface="Arial"/>
                <a:cs typeface="Arial"/>
                <a:sym typeface="Arial"/>
              </a:defRPr>
            </a:pPr>
            <a:r>
              <a:rPr dirty="0"/>
              <a:t>Составитель отчетов</a:t>
            </a:r>
          </a:p>
          <a:p>
            <a:pPr marL="637794" indent="-637794" defTabSz="1700783">
              <a:lnSpc>
                <a:spcPct val="150000"/>
              </a:lnSpc>
              <a:spcBef>
                <a:spcPts val="1200"/>
              </a:spcBef>
              <a:defRPr sz="5208">
                <a:latin typeface="Arial"/>
                <a:ea typeface="Arial"/>
                <a:cs typeface="Arial"/>
                <a:sym typeface="Arial"/>
              </a:defRPr>
            </a:pPr>
            <a:r>
              <a:rPr dirty="0"/>
              <a:t>Настройщик/администратор системы</a:t>
            </a:r>
          </a:p>
          <a:p>
            <a:pPr marL="637794" indent="-637794" defTabSz="1700783">
              <a:lnSpc>
                <a:spcPct val="150000"/>
              </a:lnSpc>
              <a:spcBef>
                <a:spcPts val="1200"/>
              </a:spcBef>
              <a:defRPr sz="5208">
                <a:latin typeface="Arial"/>
                <a:ea typeface="Arial"/>
                <a:cs typeface="Arial"/>
                <a:sym typeface="Arial"/>
              </a:defRPr>
            </a:pPr>
            <a:r>
              <a:rPr dirty="0"/>
              <a:t>Разработчик</a:t>
            </a:r>
          </a:p>
          <a:p>
            <a:pPr marL="637794" indent="-637794" defTabSz="1700783">
              <a:lnSpc>
                <a:spcPct val="150000"/>
              </a:lnSpc>
              <a:spcBef>
                <a:spcPts val="1200"/>
              </a:spcBef>
              <a:defRPr sz="5208">
                <a:latin typeface="Arial"/>
                <a:ea typeface="Arial"/>
                <a:cs typeface="Arial"/>
                <a:sym typeface="Arial"/>
              </a:defRPr>
            </a:pPr>
            <a:r>
              <a:rPr dirty="0"/>
              <a:t>Ручной тестировщик</a:t>
            </a:r>
          </a:p>
        </p:txBody>
      </p:sp>
      <p:pic>
        <p:nvPicPr>
          <p:cNvPr id="129" name="Google Shape;190;p29" descr="Google Shape;190;p29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637305" y="3494023"/>
            <a:ext cx="875817" cy="875817"/>
          </a:xfrm>
          <a:prstGeom prst="rect">
            <a:avLst/>
          </a:prstGeom>
          <a:ln w="12700">
            <a:miter lim="400000"/>
          </a:ln>
        </p:spPr>
      </p:pic>
      <p:pic>
        <p:nvPicPr>
          <p:cNvPr id="130" name="Google Shape;190;p29" descr="Google Shape;190;p29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637306" y="4755490"/>
            <a:ext cx="875817" cy="875817"/>
          </a:xfrm>
          <a:prstGeom prst="rect">
            <a:avLst/>
          </a:prstGeom>
          <a:ln w="12700">
            <a:miter lim="400000"/>
          </a:ln>
        </p:spPr>
      </p:pic>
      <p:pic>
        <p:nvPicPr>
          <p:cNvPr id="131" name="Google Shape;190;p29" descr="Google Shape;190;p29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637306" y="6040439"/>
            <a:ext cx="875817" cy="875817"/>
          </a:xfrm>
          <a:prstGeom prst="rect">
            <a:avLst/>
          </a:prstGeom>
          <a:ln w="12700">
            <a:miter lim="400000"/>
          </a:ln>
        </p:spPr>
      </p:pic>
      <p:pic>
        <p:nvPicPr>
          <p:cNvPr id="132" name="Google Shape;190;p29" descr="Google Shape;190;p29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637306" y="7325388"/>
            <a:ext cx="875817" cy="875817"/>
          </a:xfrm>
          <a:prstGeom prst="rect">
            <a:avLst/>
          </a:prstGeom>
          <a:ln w="12700">
            <a:miter lim="400000"/>
          </a:ln>
        </p:spPr>
      </p:pic>
      <p:pic>
        <p:nvPicPr>
          <p:cNvPr id="133" name="Google Shape;190;p29" descr="Google Shape;190;p29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637306" y="8586855"/>
            <a:ext cx="875817" cy="875817"/>
          </a:xfrm>
          <a:prstGeom prst="rect">
            <a:avLst/>
          </a:prstGeom>
          <a:ln w="12700">
            <a:miter lim="400000"/>
          </a:ln>
        </p:spPr>
      </p:pic>
      <p:pic>
        <p:nvPicPr>
          <p:cNvPr id="134" name="Google Shape;190;p29" descr="Google Shape;190;p29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637306" y="9895287"/>
            <a:ext cx="875817" cy="875817"/>
          </a:xfrm>
          <a:prstGeom prst="rect">
            <a:avLst/>
          </a:prstGeom>
          <a:ln w="12700">
            <a:miter lim="400000"/>
          </a:ln>
        </p:spPr>
      </p:pic>
      <p:pic>
        <p:nvPicPr>
          <p:cNvPr id="135" name="Google Shape;190;p29" descr="Google Shape;190;p29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637306" y="11172276"/>
            <a:ext cx="875817" cy="875817"/>
          </a:xfrm>
          <a:prstGeom prst="rect">
            <a:avLst/>
          </a:prstGeom>
          <a:ln w="12700">
            <a:miter lim="400000"/>
          </a:ln>
        </p:spPr>
      </p:pic>
      <p:sp>
        <p:nvSpPr>
          <p:cNvPr id="136" name="Номер слайда"/>
          <p:cNvSpPr txBox="1">
            <a:spLocks noGrp="1"/>
          </p:cNvSpPr>
          <p:nvPr>
            <p:ph type="sldNum" sz="quarter" idx="2"/>
          </p:nvPr>
        </p:nvSpPr>
        <p:spPr>
          <a:xfrm>
            <a:off x="18672720" y="12877451"/>
            <a:ext cx="435343" cy="716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t>2</a:t>
            </a:fld>
            <a:endParaRPr/>
          </a:p>
        </p:txBody>
      </p:sp>
    </p:spTree>
  </p:cSld>
  <p:clrMapOvr>
    <a:masterClrMapping/>
  </p:clrMapOvr>
  <p:transition spd="med"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5" name="Линия"/>
          <p:cNvSpPr/>
          <p:nvPr/>
        </p:nvSpPr>
        <p:spPr>
          <a:xfrm>
            <a:off x="12928717" y="7961118"/>
            <a:ext cx="10647795" cy="1"/>
          </a:xfrm>
          <a:prstGeom prst="line">
            <a:avLst/>
          </a:prstGeom>
          <a:ln w="50800">
            <a:solidFill>
              <a:srgbClr val="000000">
                <a:alpha val="39943"/>
              </a:srgbClr>
            </a:solidFill>
            <a:custDash>
              <a:ds d="600000" sp="600000"/>
            </a:custDash>
            <a:miter lim="400000"/>
          </a:ln>
          <a:effectLst>
            <a:outerShdw blurRad="76200" dist="38100" dir="5400000" rotWithShape="0">
              <a:srgbClr val="000000">
                <a:alpha val="26491"/>
              </a:srgbClr>
            </a:outerShdw>
          </a:effectLst>
        </p:spPr>
        <p:txBody>
          <a:bodyPr tIns="91439" bIns="91439"/>
          <a:lstStyle/>
          <a:p>
            <a:pPr>
              <a:defRPr sz="3600" b="0">
                <a:latin typeface="+mj-lt"/>
                <a:ea typeface="+mj-ea"/>
                <a:cs typeface="+mj-cs"/>
                <a:sym typeface="Calibri"/>
              </a:defRPr>
            </a:pPr>
            <a:endParaRPr/>
          </a:p>
        </p:txBody>
      </p:sp>
      <p:sp>
        <p:nvSpPr>
          <p:cNvPr id="346" name="Разработка"/>
          <p:cNvSpPr txBox="1">
            <a:spLocks noGrp="1"/>
          </p:cNvSpPr>
          <p:nvPr>
            <p:ph type="title"/>
          </p:nvPr>
        </p:nvSpPr>
        <p:spPr>
          <a:xfrm>
            <a:off x="1230936" y="8673"/>
            <a:ext cx="16459201" cy="2286001"/>
          </a:xfrm>
          <a:prstGeom prst="rect">
            <a:avLst/>
          </a:prstGeom>
        </p:spPr>
        <p:txBody>
          <a:bodyPr/>
          <a:lstStyle>
            <a:lvl1pPr algn="l">
              <a:defRPr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Разработка</a:t>
            </a:r>
          </a:p>
        </p:txBody>
      </p:sp>
      <p:pic>
        <p:nvPicPr>
          <p:cNvPr id="347" name="Рисунок 2" descr="Рисунок 2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21717164" y="79329"/>
            <a:ext cx="2563593" cy="1256161"/>
          </a:xfrm>
          <a:prstGeom prst="rect">
            <a:avLst/>
          </a:prstGeom>
          <a:ln w="12700">
            <a:miter lim="400000"/>
          </a:ln>
        </p:spPr>
      </p:pic>
      <p:sp>
        <p:nvSpPr>
          <p:cNvPr id="348" name="Аналитик = разработчик…"/>
          <p:cNvSpPr txBox="1">
            <a:spLocks noGrp="1"/>
          </p:cNvSpPr>
          <p:nvPr>
            <p:ph type="body" sz="half" idx="1"/>
          </p:nvPr>
        </p:nvSpPr>
        <p:spPr>
          <a:xfrm>
            <a:off x="1885349" y="2806500"/>
            <a:ext cx="11569701" cy="9051926"/>
          </a:xfrm>
          <a:prstGeom prst="rect">
            <a:avLst/>
          </a:prstGeom>
        </p:spPr>
        <p:txBody>
          <a:bodyPr/>
          <a:lstStyle/>
          <a:p>
            <a:pPr>
              <a:defRPr sz="5200">
                <a:latin typeface="Arial"/>
                <a:ea typeface="Arial"/>
                <a:cs typeface="Arial"/>
                <a:sym typeface="Arial"/>
              </a:defRPr>
            </a:pPr>
            <a:r>
              <a:t>Аналитик = разработчик </a:t>
            </a:r>
            <a:br/>
            <a:endParaRPr/>
          </a:p>
          <a:p>
            <a:pPr>
              <a:defRPr sz="5200">
                <a:latin typeface="Arial"/>
                <a:ea typeface="Arial"/>
                <a:cs typeface="Arial"/>
                <a:sym typeface="Arial"/>
              </a:defRPr>
            </a:pPr>
            <a:r>
              <a:t>Каждый занимается </a:t>
            </a:r>
            <a:br/>
            <a:r>
              <a:t>своим делом</a:t>
            </a:r>
            <a:br/>
            <a:endParaRPr/>
          </a:p>
          <a:p>
            <a:pPr>
              <a:defRPr sz="5200">
                <a:latin typeface="Arial"/>
                <a:ea typeface="Arial"/>
                <a:cs typeface="Arial"/>
                <a:sym typeface="Arial"/>
              </a:defRPr>
            </a:pPr>
            <a:r>
              <a:t>Аналитик оформляет требования в единой форме для:</a:t>
            </a:r>
          </a:p>
          <a:p>
            <a:pPr marL="2057400" lvl="3" indent="-685800">
              <a:buChar char="•"/>
              <a:defRPr sz="5200">
                <a:latin typeface="Arial"/>
                <a:ea typeface="Arial"/>
                <a:cs typeface="Arial"/>
                <a:sym typeface="Arial"/>
              </a:defRPr>
            </a:pPr>
            <a:r>
              <a:t>заказчика</a:t>
            </a:r>
          </a:p>
          <a:p>
            <a:pPr marL="2057400" lvl="3" indent="-685800">
              <a:buChar char="•"/>
              <a:defRPr sz="5200">
                <a:latin typeface="Arial"/>
                <a:ea typeface="Arial"/>
                <a:cs typeface="Arial"/>
                <a:sym typeface="Arial"/>
              </a:defRPr>
            </a:pPr>
            <a:r>
              <a:t>разработчика</a:t>
            </a:r>
          </a:p>
          <a:p>
            <a:pPr marL="2057400" lvl="3" indent="-685800">
              <a:buChar char="•"/>
              <a:defRPr sz="5200">
                <a:latin typeface="Arial"/>
                <a:ea typeface="Arial"/>
                <a:cs typeface="Arial"/>
                <a:sym typeface="Arial"/>
              </a:defRPr>
            </a:pPr>
            <a:r>
              <a:t>сторонней команды</a:t>
            </a:r>
          </a:p>
        </p:txBody>
      </p:sp>
      <p:pic>
        <p:nvPicPr>
          <p:cNvPr id="349" name="Google Shape;367;p47" descr="Google Shape;367;p47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634149" y="4549336"/>
            <a:ext cx="875817" cy="875817"/>
          </a:xfrm>
          <a:prstGeom prst="rect">
            <a:avLst/>
          </a:prstGeom>
          <a:ln w="12700">
            <a:miter lim="400000"/>
          </a:ln>
        </p:spPr>
      </p:pic>
      <p:pic>
        <p:nvPicPr>
          <p:cNvPr id="350" name="Google Shape;190;p29" descr="Google Shape;190;p29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1634149" y="2803541"/>
            <a:ext cx="875817" cy="875817"/>
          </a:xfrm>
          <a:prstGeom prst="rect">
            <a:avLst/>
          </a:prstGeom>
          <a:ln w="12700">
            <a:miter lim="400000"/>
          </a:ln>
        </p:spPr>
      </p:pic>
      <p:pic>
        <p:nvPicPr>
          <p:cNvPr id="351" name="Google Shape;180;p29" descr="Google Shape;180;p29"/>
          <p:cNvPicPr>
            <a:picLocks noChangeAspect="1"/>
          </p:cNvPicPr>
          <p:nvPr/>
        </p:nvPicPr>
        <p:blipFill>
          <a:blip r:embed="rId5">
            <a:extLst/>
          </a:blip>
          <a:stretch>
            <a:fillRect/>
          </a:stretch>
        </p:blipFill>
        <p:spPr>
          <a:xfrm>
            <a:off x="1634149" y="7159300"/>
            <a:ext cx="875817" cy="875817"/>
          </a:xfrm>
          <a:prstGeom prst="rect">
            <a:avLst/>
          </a:prstGeom>
          <a:ln w="12700">
            <a:miter lim="400000"/>
          </a:ln>
        </p:spPr>
      </p:pic>
      <p:pic>
        <p:nvPicPr>
          <p:cNvPr id="352" name="Google Shape;181;p29" descr="Google Shape;181;p29"/>
          <p:cNvPicPr>
            <a:picLocks noChangeAspect="1"/>
          </p:cNvPicPr>
          <p:nvPr/>
        </p:nvPicPr>
        <p:blipFill>
          <a:blip r:embed="rId6">
            <a:extLst/>
          </a:blip>
          <a:stretch>
            <a:fillRect/>
          </a:stretch>
        </p:blipFill>
        <p:spPr>
          <a:xfrm>
            <a:off x="3250203" y="9081229"/>
            <a:ext cx="369867" cy="369867"/>
          </a:xfrm>
          <a:prstGeom prst="rect">
            <a:avLst/>
          </a:prstGeom>
          <a:ln w="12700">
            <a:miter lim="400000"/>
          </a:ln>
        </p:spPr>
      </p:pic>
      <p:pic>
        <p:nvPicPr>
          <p:cNvPr id="353" name="Google Shape;181;p29" descr="Google Shape;181;p29"/>
          <p:cNvPicPr>
            <a:picLocks noChangeAspect="1"/>
          </p:cNvPicPr>
          <p:nvPr/>
        </p:nvPicPr>
        <p:blipFill>
          <a:blip r:embed="rId6">
            <a:extLst/>
          </a:blip>
          <a:stretch>
            <a:fillRect/>
          </a:stretch>
        </p:blipFill>
        <p:spPr>
          <a:xfrm>
            <a:off x="3250203" y="10046429"/>
            <a:ext cx="369867" cy="369867"/>
          </a:xfrm>
          <a:prstGeom prst="rect">
            <a:avLst/>
          </a:prstGeom>
          <a:ln w="12700">
            <a:miter lim="400000"/>
          </a:ln>
        </p:spPr>
      </p:pic>
      <p:pic>
        <p:nvPicPr>
          <p:cNvPr id="354" name="Google Shape;181;p29" descr="Google Shape;181;p29"/>
          <p:cNvPicPr>
            <a:picLocks noChangeAspect="1"/>
          </p:cNvPicPr>
          <p:nvPr/>
        </p:nvPicPr>
        <p:blipFill>
          <a:blip r:embed="rId6">
            <a:extLst/>
          </a:blip>
          <a:stretch>
            <a:fillRect/>
          </a:stretch>
        </p:blipFill>
        <p:spPr>
          <a:xfrm>
            <a:off x="3250203" y="11011629"/>
            <a:ext cx="369867" cy="369867"/>
          </a:xfrm>
          <a:prstGeom prst="rect">
            <a:avLst/>
          </a:prstGeom>
          <a:ln w="12700">
            <a:miter lim="400000"/>
          </a:ln>
        </p:spPr>
      </p:pic>
      <p:sp>
        <p:nvSpPr>
          <p:cNvPr id="355" name="Проблема"/>
          <p:cNvSpPr/>
          <p:nvPr/>
        </p:nvSpPr>
        <p:spPr>
          <a:xfrm>
            <a:off x="16457745" y="5522092"/>
            <a:ext cx="2512617" cy="1205311"/>
          </a:xfrm>
          <a:prstGeom prst="rect">
            <a:avLst/>
          </a:prstGeom>
          <a:gradFill>
            <a:gsLst>
              <a:gs pos="0">
                <a:srgbClr val="2A869F"/>
              </a:gs>
              <a:gs pos="80000">
                <a:srgbClr val="37B1D1"/>
              </a:gs>
              <a:gs pos="100000">
                <a:srgbClr val="34B3D5"/>
              </a:gs>
            </a:gsLst>
            <a:lin ang="16200000"/>
          </a:gradFill>
          <a:ln w="12700">
            <a:solidFill>
              <a:srgbClr val="46AAC4"/>
            </a:solidFill>
          </a:ln>
          <a:effectLst>
            <a:outerShdw blurRad="76200" dist="38100" dir="5400000" rotWithShape="0">
              <a:srgbClr val="000000">
                <a:alpha val="35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tIns="91439" bIns="91439" anchor="ctr"/>
          <a:lstStyle>
            <a:lvl1pPr algn="ctr">
              <a:defRPr sz="3600" b="0">
                <a:solidFill>
                  <a:srgbClr val="FFFFFF"/>
                </a:solidFill>
                <a:latin typeface="+mj-lt"/>
                <a:ea typeface="+mj-ea"/>
                <a:cs typeface="+mj-cs"/>
                <a:sym typeface="Calibri"/>
              </a:defRPr>
            </a:lvl1pPr>
          </a:lstStyle>
          <a:p>
            <a:r>
              <a:t>Проблема</a:t>
            </a:r>
          </a:p>
        </p:txBody>
      </p:sp>
      <p:sp>
        <p:nvSpPr>
          <p:cNvPr id="356" name="Неопределенности"/>
          <p:cNvSpPr/>
          <p:nvPr/>
        </p:nvSpPr>
        <p:spPr>
          <a:xfrm>
            <a:off x="15967174" y="2588577"/>
            <a:ext cx="3493760" cy="1037377"/>
          </a:xfrm>
          <a:prstGeom prst="roundRect">
            <a:avLst>
              <a:gd name="adj" fmla="val 18364"/>
            </a:avLst>
          </a:prstGeom>
          <a:solidFill>
            <a:srgbClr val="FFFFFF"/>
          </a:solidFill>
          <a:ln w="50800">
            <a:solidFill>
              <a:schemeClr val="accent1"/>
            </a:solidFill>
          </a:ln>
          <a:effectLst>
            <a:outerShdw blurRad="76200" dist="38100" dir="5400000" rotWithShape="0">
              <a:srgbClr val="000000">
                <a:alpha val="35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tIns="91439" bIns="91439" anchor="ctr"/>
          <a:lstStyle>
            <a:lvl1pPr algn="ctr">
              <a:defRPr sz="2800" b="0">
                <a:latin typeface="+mj-lt"/>
                <a:ea typeface="+mj-ea"/>
                <a:cs typeface="+mj-cs"/>
                <a:sym typeface="Calibri"/>
              </a:defRPr>
            </a:lvl1pPr>
          </a:lstStyle>
          <a:p>
            <a:r>
              <a:t>Неопределенности</a:t>
            </a:r>
          </a:p>
        </p:txBody>
      </p:sp>
      <p:sp>
        <p:nvSpPr>
          <p:cNvPr id="357" name="Зависимости"/>
          <p:cNvSpPr/>
          <p:nvPr/>
        </p:nvSpPr>
        <p:spPr>
          <a:xfrm>
            <a:off x="13861671" y="3795088"/>
            <a:ext cx="3175001" cy="1037377"/>
          </a:xfrm>
          <a:prstGeom prst="roundRect">
            <a:avLst>
              <a:gd name="adj" fmla="val 18364"/>
            </a:avLst>
          </a:prstGeom>
          <a:solidFill>
            <a:srgbClr val="FFFFFF"/>
          </a:solidFill>
          <a:ln w="50800">
            <a:solidFill>
              <a:schemeClr val="accent1"/>
            </a:solidFill>
          </a:ln>
          <a:effectLst>
            <a:outerShdw blurRad="76200" dist="38100" dir="5400000" rotWithShape="0">
              <a:srgbClr val="000000">
                <a:alpha val="35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tIns="91439" bIns="91439" anchor="ctr"/>
          <a:lstStyle>
            <a:lvl1pPr algn="ctr">
              <a:defRPr sz="2800" b="0">
                <a:latin typeface="+mj-lt"/>
                <a:ea typeface="+mj-ea"/>
                <a:cs typeface="+mj-cs"/>
                <a:sym typeface="Calibri"/>
              </a:defRPr>
            </a:lvl1pPr>
          </a:lstStyle>
          <a:p>
            <a:r>
              <a:t>Зависимости</a:t>
            </a:r>
          </a:p>
        </p:txBody>
      </p:sp>
      <p:sp>
        <p:nvSpPr>
          <p:cNvPr id="358" name="Точные значения"/>
          <p:cNvSpPr/>
          <p:nvPr/>
        </p:nvSpPr>
        <p:spPr>
          <a:xfrm>
            <a:off x="18670184" y="3795088"/>
            <a:ext cx="3175001" cy="1037377"/>
          </a:xfrm>
          <a:prstGeom prst="roundRect">
            <a:avLst>
              <a:gd name="adj" fmla="val 18364"/>
            </a:avLst>
          </a:prstGeom>
          <a:solidFill>
            <a:srgbClr val="FFFFFF"/>
          </a:solidFill>
          <a:ln w="50800">
            <a:solidFill>
              <a:schemeClr val="accent1"/>
            </a:solidFill>
          </a:ln>
          <a:effectLst>
            <a:outerShdw blurRad="76200" dist="38100" dir="5400000" rotWithShape="0">
              <a:srgbClr val="000000">
                <a:alpha val="35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tIns="91439" bIns="91439" anchor="ctr"/>
          <a:lstStyle>
            <a:lvl1pPr algn="ctr">
              <a:defRPr sz="2800" b="0">
                <a:latin typeface="+mj-lt"/>
                <a:ea typeface="+mj-ea"/>
                <a:cs typeface="+mj-cs"/>
                <a:sym typeface="Calibri"/>
              </a:defRPr>
            </a:lvl1pPr>
          </a:lstStyle>
          <a:p>
            <a:r>
              <a:t>Точные значения</a:t>
            </a:r>
          </a:p>
        </p:txBody>
      </p:sp>
      <p:sp>
        <p:nvSpPr>
          <p:cNvPr id="359" name="Линия"/>
          <p:cNvSpPr/>
          <p:nvPr/>
        </p:nvSpPr>
        <p:spPr>
          <a:xfrm flipH="1">
            <a:off x="18378952" y="4835056"/>
            <a:ext cx="1902221" cy="589147"/>
          </a:xfrm>
          <a:prstGeom prst="line">
            <a:avLst/>
          </a:prstGeom>
          <a:ln w="50800">
            <a:solidFill>
              <a:schemeClr val="accent1"/>
            </a:solidFill>
            <a:tailEnd type="triangle"/>
          </a:ln>
          <a:effectLst>
            <a:outerShdw blurRad="76200" dist="38100" dir="5400000" rotWithShape="0">
              <a:srgbClr val="000000">
                <a:alpha val="38000"/>
              </a:srgbClr>
            </a:outerShdw>
          </a:effectLst>
        </p:spPr>
        <p:txBody>
          <a:bodyPr tIns="91439" bIns="91439"/>
          <a:lstStyle/>
          <a:p>
            <a:pPr>
              <a:defRPr sz="3600" b="0">
                <a:latin typeface="+mj-lt"/>
                <a:ea typeface="+mj-ea"/>
                <a:cs typeface="+mj-cs"/>
                <a:sym typeface="Calibri"/>
              </a:defRPr>
            </a:pPr>
            <a:endParaRPr/>
          </a:p>
        </p:txBody>
      </p:sp>
      <p:sp>
        <p:nvSpPr>
          <p:cNvPr id="360" name="Линия"/>
          <p:cNvSpPr/>
          <p:nvPr/>
        </p:nvSpPr>
        <p:spPr>
          <a:xfrm>
            <a:off x="15549668" y="4826329"/>
            <a:ext cx="1568305" cy="583075"/>
          </a:xfrm>
          <a:prstGeom prst="line">
            <a:avLst/>
          </a:prstGeom>
          <a:ln w="50800">
            <a:solidFill>
              <a:schemeClr val="accent1"/>
            </a:solidFill>
            <a:tailEnd type="triangle"/>
          </a:ln>
          <a:effectLst>
            <a:outerShdw blurRad="76200" dist="38100" dir="5400000" rotWithShape="0">
              <a:srgbClr val="000000">
                <a:alpha val="38000"/>
              </a:srgbClr>
            </a:outerShdw>
          </a:effectLst>
        </p:spPr>
        <p:txBody>
          <a:bodyPr tIns="91439" bIns="91439"/>
          <a:lstStyle/>
          <a:p>
            <a:pPr>
              <a:defRPr sz="3600" b="0">
                <a:latin typeface="+mj-lt"/>
                <a:ea typeface="+mj-ea"/>
                <a:cs typeface="+mj-cs"/>
                <a:sym typeface="Calibri"/>
              </a:defRPr>
            </a:pPr>
            <a:endParaRPr/>
          </a:p>
        </p:txBody>
      </p:sp>
      <p:sp>
        <p:nvSpPr>
          <p:cNvPr id="361" name="Линия"/>
          <p:cNvSpPr/>
          <p:nvPr/>
        </p:nvSpPr>
        <p:spPr>
          <a:xfrm>
            <a:off x="17687380" y="3592657"/>
            <a:ext cx="1" cy="1864857"/>
          </a:xfrm>
          <a:prstGeom prst="line">
            <a:avLst/>
          </a:prstGeom>
          <a:ln w="50800">
            <a:solidFill>
              <a:schemeClr val="accent1"/>
            </a:solidFill>
            <a:tailEnd type="triangle"/>
          </a:ln>
          <a:effectLst>
            <a:outerShdw blurRad="76200" dist="38100" dir="5400000" rotWithShape="0">
              <a:srgbClr val="000000">
                <a:alpha val="38000"/>
              </a:srgbClr>
            </a:outerShdw>
          </a:effectLst>
        </p:spPr>
        <p:txBody>
          <a:bodyPr tIns="91439" bIns="91439"/>
          <a:lstStyle/>
          <a:p>
            <a:pPr>
              <a:defRPr sz="3600" b="0">
                <a:latin typeface="+mj-lt"/>
                <a:ea typeface="+mj-ea"/>
                <a:cs typeface="+mj-cs"/>
                <a:sym typeface="Calibri"/>
              </a:defRPr>
            </a:pPr>
            <a:endParaRPr/>
          </a:p>
        </p:txBody>
      </p:sp>
      <p:sp>
        <p:nvSpPr>
          <p:cNvPr id="362" name="Линия"/>
          <p:cNvSpPr/>
          <p:nvPr/>
        </p:nvSpPr>
        <p:spPr>
          <a:xfrm flipH="1">
            <a:off x="15530433" y="6708710"/>
            <a:ext cx="2097050" cy="577424"/>
          </a:xfrm>
          <a:prstGeom prst="line">
            <a:avLst/>
          </a:prstGeom>
          <a:ln w="50800">
            <a:solidFill>
              <a:schemeClr val="accent1"/>
            </a:solidFill>
            <a:tailEnd type="triangle"/>
          </a:ln>
          <a:effectLst>
            <a:outerShdw blurRad="76200" dist="38100" dir="5400000" rotWithShape="0">
              <a:srgbClr val="000000">
                <a:alpha val="38000"/>
              </a:srgbClr>
            </a:outerShdw>
          </a:effectLst>
        </p:spPr>
        <p:txBody>
          <a:bodyPr tIns="91439" bIns="91439"/>
          <a:lstStyle/>
          <a:p>
            <a:pPr>
              <a:defRPr sz="3600" b="0">
                <a:latin typeface="+mj-lt"/>
                <a:ea typeface="+mj-ea"/>
                <a:cs typeface="+mj-cs"/>
                <a:sym typeface="Calibri"/>
              </a:defRPr>
            </a:pPr>
            <a:endParaRPr/>
          </a:p>
        </p:txBody>
      </p:sp>
      <p:sp>
        <p:nvSpPr>
          <p:cNvPr id="363" name="Линия"/>
          <p:cNvSpPr/>
          <p:nvPr/>
        </p:nvSpPr>
        <p:spPr>
          <a:xfrm>
            <a:off x="17760540" y="6711684"/>
            <a:ext cx="2557518" cy="606926"/>
          </a:xfrm>
          <a:prstGeom prst="line">
            <a:avLst/>
          </a:prstGeom>
          <a:ln w="50800">
            <a:solidFill>
              <a:schemeClr val="accent1"/>
            </a:solidFill>
            <a:tailEnd type="triangle"/>
          </a:ln>
          <a:effectLst>
            <a:outerShdw blurRad="76200" dist="38100" dir="5400000" rotWithShape="0">
              <a:srgbClr val="000000">
                <a:alpha val="38000"/>
              </a:srgbClr>
            </a:outerShdw>
          </a:effectLst>
        </p:spPr>
        <p:txBody>
          <a:bodyPr tIns="91439" bIns="91439"/>
          <a:lstStyle/>
          <a:p>
            <a:pPr>
              <a:defRPr sz="3600" b="0">
                <a:latin typeface="+mj-lt"/>
                <a:ea typeface="+mj-ea"/>
                <a:cs typeface="+mj-cs"/>
                <a:sym typeface="Calibri"/>
              </a:defRPr>
            </a:pPr>
            <a:endParaRPr/>
          </a:p>
        </p:txBody>
      </p:sp>
      <p:sp>
        <p:nvSpPr>
          <p:cNvPr id="364" name="Задача"/>
          <p:cNvSpPr/>
          <p:nvPr/>
        </p:nvSpPr>
        <p:spPr>
          <a:xfrm>
            <a:off x="16698557" y="9144034"/>
            <a:ext cx="2512617" cy="1205311"/>
          </a:xfrm>
          <a:prstGeom prst="rect">
            <a:avLst/>
          </a:prstGeom>
          <a:gradFill>
            <a:gsLst>
              <a:gs pos="0">
                <a:srgbClr val="2A869F"/>
              </a:gs>
              <a:gs pos="80000">
                <a:srgbClr val="37B1D1"/>
              </a:gs>
              <a:gs pos="100000">
                <a:srgbClr val="34B3D5"/>
              </a:gs>
            </a:gsLst>
            <a:lin ang="16200000"/>
          </a:gradFill>
          <a:ln w="12700">
            <a:solidFill>
              <a:srgbClr val="46AAC4"/>
            </a:solidFill>
          </a:ln>
          <a:effectLst>
            <a:outerShdw blurRad="76200" dist="38100" dir="5400000" rotWithShape="0">
              <a:srgbClr val="000000">
                <a:alpha val="35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tIns="91439" bIns="91439" anchor="ctr"/>
          <a:lstStyle>
            <a:lvl1pPr algn="ctr">
              <a:defRPr sz="3600" b="0">
                <a:solidFill>
                  <a:srgbClr val="FFFFFF"/>
                </a:solidFill>
                <a:latin typeface="+mj-lt"/>
                <a:ea typeface="+mj-ea"/>
                <a:cs typeface="+mj-cs"/>
                <a:sym typeface="Calibri"/>
              </a:defRPr>
            </a:lvl1pPr>
          </a:lstStyle>
          <a:p>
            <a:r>
              <a:t>Задача</a:t>
            </a:r>
          </a:p>
        </p:txBody>
      </p:sp>
      <p:sp>
        <p:nvSpPr>
          <p:cNvPr id="365" name="Зависимости"/>
          <p:cNvSpPr/>
          <p:nvPr/>
        </p:nvSpPr>
        <p:spPr>
          <a:xfrm>
            <a:off x="14102483" y="7417030"/>
            <a:ext cx="3175001" cy="1037377"/>
          </a:xfrm>
          <a:prstGeom prst="roundRect">
            <a:avLst>
              <a:gd name="adj" fmla="val 18364"/>
            </a:avLst>
          </a:prstGeom>
          <a:solidFill>
            <a:srgbClr val="FFFFFF"/>
          </a:solidFill>
          <a:ln w="50800">
            <a:solidFill>
              <a:schemeClr val="accent1"/>
            </a:solidFill>
          </a:ln>
          <a:effectLst>
            <a:outerShdw blurRad="76200" dist="38100" dir="5400000" rotWithShape="0">
              <a:srgbClr val="000000">
                <a:alpha val="35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tIns="91439" bIns="91439" anchor="ctr"/>
          <a:lstStyle>
            <a:lvl1pPr algn="ctr">
              <a:defRPr sz="2800" b="0">
                <a:latin typeface="+mj-lt"/>
                <a:ea typeface="+mj-ea"/>
                <a:cs typeface="+mj-cs"/>
                <a:sym typeface="Calibri"/>
              </a:defRPr>
            </a:lvl1pPr>
          </a:lstStyle>
          <a:p>
            <a:r>
              <a:t>Зависимости</a:t>
            </a:r>
          </a:p>
        </p:txBody>
      </p:sp>
      <p:sp>
        <p:nvSpPr>
          <p:cNvPr id="366" name="Точные значения"/>
          <p:cNvSpPr/>
          <p:nvPr/>
        </p:nvSpPr>
        <p:spPr>
          <a:xfrm>
            <a:off x="18910996" y="7417030"/>
            <a:ext cx="3175001" cy="1037377"/>
          </a:xfrm>
          <a:prstGeom prst="roundRect">
            <a:avLst>
              <a:gd name="adj" fmla="val 18364"/>
            </a:avLst>
          </a:prstGeom>
          <a:solidFill>
            <a:srgbClr val="FFFFFF"/>
          </a:solidFill>
          <a:ln w="50800">
            <a:solidFill>
              <a:schemeClr val="accent1"/>
            </a:solidFill>
          </a:ln>
          <a:effectLst>
            <a:outerShdw blurRad="76200" dist="38100" dir="5400000" rotWithShape="0">
              <a:srgbClr val="000000">
                <a:alpha val="35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tIns="91439" bIns="91439" anchor="ctr"/>
          <a:lstStyle>
            <a:lvl1pPr algn="ctr">
              <a:defRPr sz="2800" b="0">
                <a:latin typeface="+mj-lt"/>
                <a:ea typeface="+mj-ea"/>
                <a:cs typeface="+mj-cs"/>
                <a:sym typeface="Calibri"/>
              </a:defRPr>
            </a:lvl1pPr>
          </a:lstStyle>
          <a:p>
            <a:r>
              <a:t>Точные значения</a:t>
            </a:r>
          </a:p>
        </p:txBody>
      </p:sp>
      <p:sp>
        <p:nvSpPr>
          <p:cNvPr id="367" name="Линия"/>
          <p:cNvSpPr/>
          <p:nvPr/>
        </p:nvSpPr>
        <p:spPr>
          <a:xfrm flipH="1">
            <a:off x="18139631" y="8456998"/>
            <a:ext cx="2382353" cy="573695"/>
          </a:xfrm>
          <a:prstGeom prst="line">
            <a:avLst/>
          </a:prstGeom>
          <a:ln w="50800">
            <a:solidFill>
              <a:schemeClr val="accent1"/>
            </a:solidFill>
            <a:tailEnd type="triangle"/>
          </a:ln>
          <a:effectLst>
            <a:outerShdw blurRad="76200" dist="38100" dir="5400000" rotWithShape="0">
              <a:srgbClr val="000000">
                <a:alpha val="38000"/>
              </a:srgbClr>
            </a:outerShdw>
          </a:effectLst>
        </p:spPr>
        <p:txBody>
          <a:bodyPr tIns="91439" bIns="91439"/>
          <a:lstStyle/>
          <a:p>
            <a:pPr>
              <a:defRPr sz="3600" b="0">
                <a:latin typeface="+mj-lt"/>
                <a:ea typeface="+mj-ea"/>
                <a:cs typeface="+mj-cs"/>
                <a:sym typeface="Calibri"/>
              </a:defRPr>
            </a:pPr>
            <a:endParaRPr/>
          </a:p>
        </p:txBody>
      </p:sp>
      <p:sp>
        <p:nvSpPr>
          <p:cNvPr id="368" name="Линия"/>
          <p:cNvSpPr/>
          <p:nvPr/>
        </p:nvSpPr>
        <p:spPr>
          <a:xfrm>
            <a:off x="15790128" y="8478916"/>
            <a:ext cx="1592866" cy="565602"/>
          </a:xfrm>
          <a:prstGeom prst="line">
            <a:avLst/>
          </a:prstGeom>
          <a:ln w="50800">
            <a:solidFill>
              <a:schemeClr val="accent1"/>
            </a:solidFill>
            <a:tailEnd type="triangle"/>
          </a:ln>
          <a:effectLst>
            <a:outerShdw blurRad="76200" dist="38100" dir="5400000" rotWithShape="0">
              <a:srgbClr val="000000">
                <a:alpha val="38000"/>
              </a:srgbClr>
            </a:outerShdw>
          </a:effectLst>
        </p:spPr>
        <p:txBody>
          <a:bodyPr tIns="91439" bIns="91439"/>
          <a:lstStyle/>
          <a:p>
            <a:pPr>
              <a:defRPr sz="3600" b="0">
                <a:latin typeface="+mj-lt"/>
                <a:ea typeface="+mj-ea"/>
                <a:cs typeface="+mj-cs"/>
                <a:sym typeface="Calibri"/>
              </a:defRPr>
            </a:pPr>
            <a:endParaRPr/>
          </a:p>
        </p:txBody>
      </p:sp>
      <p:sp>
        <p:nvSpPr>
          <p:cNvPr id="369" name="Точные значения"/>
          <p:cNvSpPr/>
          <p:nvPr/>
        </p:nvSpPr>
        <p:spPr>
          <a:xfrm>
            <a:off x="16367365" y="11038971"/>
            <a:ext cx="3175001" cy="1037378"/>
          </a:xfrm>
          <a:prstGeom prst="roundRect">
            <a:avLst>
              <a:gd name="adj" fmla="val 18364"/>
            </a:avLst>
          </a:prstGeom>
          <a:solidFill>
            <a:srgbClr val="FFFFFF"/>
          </a:solidFill>
          <a:ln w="50800">
            <a:solidFill>
              <a:schemeClr val="accent1"/>
            </a:solidFill>
          </a:ln>
          <a:effectLst>
            <a:outerShdw blurRad="76200" dist="38100" dir="5400000" rotWithShape="0">
              <a:srgbClr val="000000">
                <a:alpha val="35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tIns="91439" bIns="91439" anchor="ctr"/>
          <a:lstStyle>
            <a:lvl1pPr algn="ctr">
              <a:defRPr sz="2800" b="0">
                <a:latin typeface="+mj-lt"/>
                <a:ea typeface="+mj-ea"/>
                <a:cs typeface="+mj-cs"/>
                <a:sym typeface="Calibri"/>
              </a:defRPr>
            </a:lvl1pPr>
          </a:lstStyle>
          <a:p>
            <a:r>
              <a:t>Точные значения</a:t>
            </a:r>
          </a:p>
        </p:txBody>
      </p:sp>
      <p:sp>
        <p:nvSpPr>
          <p:cNvPr id="370" name="Линия"/>
          <p:cNvSpPr/>
          <p:nvPr/>
        </p:nvSpPr>
        <p:spPr>
          <a:xfrm>
            <a:off x="17962718" y="10408453"/>
            <a:ext cx="1" cy="605120"/>
          </a:xfrm>
          <a:prstGeom prst="line">
            <a:avLst/>
          </a:prstGeom>
          <a:ln w="50800">
            <a:solidFill>
              <a:schemeClr val="accent1"/>
            </a:solidFill>
            <a:tailEnd type="triangle"/>
          </a:ln>
          <a:effectLst>
            <a:outerShdw blurRad="76200" dist="38100" dir="5400000" rotWithShape="0">
              <a:srgbClr val="000000">
                <a:alpha val="38000"/>
              </a:srgbClr>
            </a:outerShdw>
          </a:effectLst>
        </p:spPr>
        <p:txBody>
          <a:bodyPr tIns="91439" bIns="91439"/>
          <a:lstStyle/>
          <a:p>
            <a:pPr>
              <a:defRPr sz="3600" b="0">
                <a:latin typeface="+mj-lt"/>
                <a:ea typeface="+mj-ea"/>
                <a:cs typeface="+mj-cs"/>
                <a:sym typeface="Calibri"/>
              </a:defRPr>
            </a:pPr>
            <a:endParaRPr/>
          </a:p>
        </p:txBody>
      </p:sp>
      <p:sp>
        <p:nvSpPr>
          <p:cNvPr id="371" name="Разработка"/>
          <p:cNvSpPr txBox="1"/>
          <p:nvPr/>
        </p:nvSpPr>
        <p:spPr>
          <a:xfrm rot="20400000">
            <a:off x="15005299" y="9649027"/>
            <a:ext cx="6494632" cy="1441718"/>
          </a:xfrm>
          <a:prstGeom prst="rect">
            <a:avLst/>
          </a:prstGeom>
          <a:ln w="254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tIns="91439" bIns="91439">
            <a:spAutoFit/>
          </a:bodyPr>
          <a:lstStyle/>
          <a:p>
            <a:r>
              <a:t>Разработка</a:t>
            </a:r>
          </a:p>
        </p:txBody>
      </p:sp>
      <p:sp>
        <p:nvSpPr>
          <p:cNvPr id="372" name="Анализ"/>
          <p:cNvSpPr txBox="1"/>
          <p:nvPr/>
        </p:nvSpPr>
        <p:spPr>
          <a:xfrm rot="20400000">
            <a:off x="15588158" y="4659207"/>
            <a:ext cx="4251792" cy="1441719"/>
          </a:xfrm>
          <a:prstGeom prst="rect">
            <a:avLst/>
          </a:prstGeom>
          <a:ln w="254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tIns="91439" bIns="91439">
            <a:spAutoFit/>
          </a:bodyPr>
          <a:lstStyle/>
          <a:p>
            <a:r>
              <a:t>Анализ</a:t>
            </a:r>
          </a:p>
        </p:txBody>
      </p:sp>
      <p:sp>
        <p:nvSpPr>
          <p:cNvPr id="373" name="Номер слайда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t>20</a:t>
            </a:fld>
            <a:endParaRPr/>
          </a:p>
        </p:txBody>
      </p:sp>
    </p:spTree>
  </p:cSld>
  <p:clrMapOvr>
    <a:masterClrMapping/>
  </p:clrMapOvr>
  <p:transition spd="med"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5" name="Ручное тестирование"/>
          <p:cNvSpPr txBox="1">
            <a:spLocks noGrp="1"/>
          </p:cNvSpPr>
          <p:nvPr>
            <p:ph type="title"/>
          </p:nvPr>
        </p:nvSpPr>
        <p:spPr>
          <a:xfrm>
            <a:off x="1230936" y="8673"/>
            <a:ext cx="16459201" cy="2286001"/>
          </a:xfrm>
          <a:prstGeom prst="rect">
            <a:avLst/>
          </a:prstGeom>
        </p:spPr>
        <p:txBody>
          <a:bodyPr/>
          <a:lstStyle>
            <a:lvl1pPr algn="l">
              <a:defRPr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Ручное тестирование</a:t>
            </a:r>
          </a:p>
        </p:txBody>
      </p:sp>
      <p:pic>
        <p:nvPicPr>
          <p:cNvPr id="376" name="Рисунок 2" descr="Рисунок 2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21717164" y="79329"/>
            <a:ext cx="2563593" cy="1256161"/>
          </a:xfrm>
          <a:prstGeom prst="rect">
            <a:avLst/>
          </a:prstGeom>
          <a:ln w="12700">
            <a:miter lim="400000"/>
          </a:ln>
        </p:spPr>
      </p:pic>
      <p:sp>
        <p:nvSpPr>
          <p:cNvPr id="377" name="«Каждую пятницу мы с аналитиками тыкаем в одни и те же кнопки»"/>
          <p:cNvSpPr txBox="1">
            <a:spLocks noGrp="1"/>
          </p:cNvSpPr>
          <p:nvPr>
            <p:ph type="body" sz="half" idx="1"/>
          </p:nvPr>
        </p:nvSpPr>
        <p:spPr>
          <a:xfrm>
            <a:off x="1897968" y="2072183"/>
            <a:ext cx="9455714" cy="9883322"/>
          </a:xfrm>
          <a:prstGeom prst="rect">
            <a:avLst/>
          </a:prstGeom>
        </p:spPr>
        <p:txBody>
          <a:bodyPr anchor="ctr"/>
          <a:lstStyle>
            <a:lvl1pPr>
              <a:defRPr i="1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>
              <a:defRPr i="0"/>
            </a:pPr>
            <a:r>
              <a:rPr i="1"/>
              <a:t>«Каждую пятницу мы с аналитиками тыкаем в одни и те же кнопки»</a:t>
            </a:r>
          </a:p>
        </p:txBody>
      </p:sp>
      <p:pic>
        <p:nvPicPr>
          <p:cNvPr id="378" name="Google Shape;190;p29" descr="Google Shape;190;p29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634135" y="5774214"/>
            <a:ext cx="875817" cy="875817"/>
          </a:xfrm>
          <a:prstGeom prst="rect">
            <a:avLst/>
          </a:prstGeom>
          <a:ln w="12700">
            <a:miter lim="400000"/>
          </a:ln>
        </p:spPr>
      </p:pic>
      <p:pic>
        <p:nvPicPr>
          <p:cNvPr id="379" name="Unknown.jpg" descr="Unknown.jpg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12695060" y="2635475"/>
            <a:ext cx="10964111" cy="8004219"/>
          </a:xfrm>
          <a:prstGeom prst="rect">
            <a:avLst/>
          </a:prstGeom>
          <a:ln w="12700">
            <a:miter lim="400000"/>
          </a:ln>
        </p:spPr>
      </p:pic>
      <p:sp>
        <p:nvSpPr>
          <p:cNvPr id="380" name="Номер слайда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t>21</a:t>
            </a:fld>
            <a:endParaRPr/>
          </a:p>
        </p:txBody>
      </p:sp>
    </p:spTree>
  </p:cSld>
  <p:clrMapOvr>
    <a:masterClrMapping/>
  </p:clrMapOvr>
  <p:transition spd="med"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86" name="Группа"/>
          <p:cNvGrpSpPr/>
          <p:nvPr/>
        </p:nvGrpSpPr>
        <p:grpSpPr>
          <a:xfrm>
            <a:off x="11456764" y="5407479"/>
            <a:ext cx="10866890" cy="6406595"/>
            <a:chOff x="0" y="0"/>
            <a:chExt cx="10866889" cy="6406594"/>
          </a:xfrm>
        </p:grpSpPr>
        <p:pic>
          <p:nvPicPr>
            <p:cNvPr id="382" name="420px-Systems_Engineering_Process_rus.png" descr="420px-Systems_Engineering_Process_rus.png"/>
            <p:cNvPicPr>
              <a:picLocks noChangeAspect="1"/>
            </p:cNvPicPr>
            <p:nvPr/>
          </p:nvPicPr>
          <p:blipFill>
            <a:blip r:embed="rId2">
              <a:extLst/>
            </a:blip>
            <a:srcRect/>
            <a:stretch>
              <a:fillRect/>
            </a:stretch>
          </p:blipFill>
          <p:spPr>
            <a:xfrm>
              <a:off x="0" y="378057"/>
              <a:ext cx="10866890" cy="6028538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sp>
          <p:nvSpPr>
            <p:cNvPr id="383" name="Треугольник"/>
            <p:cNvSpPr/>
            <p:nvPr/>
          </p:nvSpPr>
          <p:spPr>
            <a:xfrm>
              <a:off x="879674" y="485453"/>
              <a:ext cx="2799094" cy="512508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0"/>
                  </a:moveTo>
                  <a:lnTo>
                    <a:pt x="0" y="21600"/>
                  </a:lnTo>
                  <a:lnTo>
                    <a:pt x="21600" y="21600"/>
                  </a:lnTo>
                  <a:close/>
                </a:path>
              </a:pathLst>
            </a:cu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91439" tIns="91439" rIns="91439" bIns="91439" numCol="1" anchor="ctr">
              <a:noAutofit/>
            </a:bodyPr>
            <a:lstStyle/>
            <a:p>
              <a:pPr>
                <a:defRPr sz="3600" b="0">
                  <a:latin typeface="+mj-lt"/>
                  <a:ea typeface="+mj-ea"/>
                  <a:cs typeface="+mj-cs"/>
                  <a:sym typeface="Calibri"/>
                </a:defRPr>
              </a:pPr>
              <a:endParaRPr/>
            </a:p>
          </p:txBody>
        </p:sp>
        <p:sp>
          <p:nvSpPr>
            <p:cNvPr id="384" name="Треугольник"/>
            <p:cNvSpPr/>
            <p:nvPr/>
          </p:nvSpPr>
          <p:spPr>
            <a:xfrm>
              <a:off x="7680855" y="-1"/>
              <a:ext cx="3037919" cy="546226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600" y="0"/>
                  </a:move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91439" tIns="91439" rIns="91439" bIns="91439" numCol="1" anchor="ctr">
              <a:noAutofit/>
            </a:bodyPr>
            <a:lstStyle/>
            <a:p>
              <a:pPr>
                <a:defRPr sz="3600" b="0">
                  <a:latin typeface="+mj-lt"/>
                  <a:ea typeface="+mj-ea"/>
                  <a:cs typeface="+mj-cs"/>
                  <a:sym typeface="Calibri"/>
                </a:defRPr>
              </a:pPr>
              <a:endParaRPr/>
            </a:p>
          </p:txBody>
        </p:sp>
        <p:sp>
          <p:nvSpPr>
            <p:cNvPr id="385" name="Прямоугольник"/>
            <p:cNvSpPr/>
            <p:nvPr/>
          </p:nvSpPr>
          <p:spPr>
            <a:xfrm>
              <a:off x="3933333" y="5608415"/>
              <a:ext cx="3709874" cy="775266"/>
            </a:xfrm>
            <a:prstGeom prst="rect">
              <a:avLst/>
            </a:pr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91439" tIns="91439" rIns="91439" bIns="91439" numCol="1" anchor="ctr">
              <a:noAutofit/>
            </a:bodyPr>
            <a:lstStyle/>
            <a:p>
              <a:pPr>
                <a:defRPr sz="3600" b="0">
                  <a:latin typeface="+mj-lt"/>
                  <a:ea typeface="+mj-ea"/>
                  <a:cs typeface="+mj-cs"/>
                  <a:sym typeface="Calibri"/>
                </a:defRPr>
              </a:pPr>
              <a:endParaRPr/>
            </a:p>
          </p:txBody>
        </p:sp>
      </p:grpSp>
      <p:sp>
        <p:nvSpPr>
          <p:cNvPr id="387" name="Аналитик = ручной тестировщик…"/>
          <p:cNvSpPr txBox="1">
            <a:spLocks noGrp="1"/>
          </p:cNvSpPr>
          <p:nvPr>
            <p:ph type="body" sz="half" idx="1"/>
          </p:nvPr>
        </p:nvSpPr>
        <p:spPr>
          <a:xfrm>
            <a:off x="1885349" y="4114600"/>
            <a:ext cx="11569701" cy="9051926"/>
          </a:xfrm>
          <a:prstGeom prst="rect">
            <a:avLst/>
          </a:prstGeom>
        </p:spPr>
        <p:txBody>
          <a:bodyPr/>
          <a:lstStyle/>
          <a:p>
            <a:pPr>
              <a:defRPr sz="5200">
                <a:latin typeface="Arial"/>
                <a:ea typeface="Arial"/>
                <a:cs typeface="Arial"/>
                <a:sym typeface="Arial"/>
              </a:defRPr>
            </a:pPr>
            <a:r>
              <a:t>Аналитик = ручной тестировщик </a:t>
            </a:r>
            <a:br/>
            <a:endParaRPr/>
          </a:p>
          <a:p>
            <a:pPr>
              <a:defRPr sz="5200">
                <a:latin typeface="Arial"/>
                <a:ea typeface="Arial"/>
                <a:cs typeface="Arial"/>
                <a:sym typeface="Arial"/>
              </a:defRPr>
            </a:pPr>
            <a:r>
              <a:t>Функционал покрывается автоматизированными тестами,</a:t>
            </a:r>
            <a:br/>
            <a:r>
              <a:t>где это возможно</a:t>
            </a:r>
            <a:br/>
            <a:endParaRPr/>
          </a:p>
        </p:txBody>
      </p:sp>
      <p:sp>
        <p:nvSpPr>
          <p:cNvPr id="388" name="Ручное тестирование"/>
          <p:cNvSpPr txBox="1">
            <a:spLocks noGrp="1"/>
          </p:cNvSpPr>
          <p:nvPr>
            <p:ph type="title"/>
          </p:nvPr>
        </p:nvSpPr>
        <p:spPr>
          <a:xfrm>
            <a:off x="1230936" y="8673"/>
            <a:ext cx="16459201" cy="2286001"/>
          </a:xfrm>
          <a:prstGeom prst="rect">
            <a:avLst/>
          </a:prstGeom>
        </p:spPr>
        <p:txBody>
          <a:bodyPr/>
          <a:lstStyle>
            <a:lvl1pPr algn="l">
              <a:defRPr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Ручное тестирование</a:t>
            </a:r>
          </a:p>
        </p:txBody>
      </p:sp>
      <p:pic>
        <p:nvPicPr>
          <p:cNvPr id="389" name="Рисунок 2" descr="Рисунок 2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21717164" y="79329"/>
            <a:ext cx="2563593" cy="1256161"/>
          </a:xfrm>
          <a:prstGeom prst="rect">
            <a:avLst/>
          </a:prstGeom>
          <a:ln w="12700">
            <a:miter lim="400000"/>
          </a:ln>
        </p:spPr>
      </p:pic>
      <p:pic>
        <p:nvPicPr>
          <p:cNvPr id="390" name="Google Shape;367;p47" descr="Google Shape;367;p47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1634149" y="5857436"/>
            <a:ext cx="875817" cy="875817"/>
          </a:xfrm>
          <a:prstGeom prst="rect">
            <a:avLst/>
          </a:prstGeom>
          <a:ln w="12700">
            <a:miter lim="400000"/>
          </a:ln>
        </p:spPr>
      </p:pic>
      <p:pic>
        <p:nvPicPr>
          <p:cNvPr id="391" name="Google Shape;190;p29" descr="Google Shape;190;p29"/>
          <p:cNvPicPr>
            <a:picLocks noChangeAspect="1"/>
          </p:cNvPicPr>
          <p:nvPr/>
        </p:nvPicPr>
        <p:blipFill>
          <a:blip r:embed="rId5">
            <a:extLst/>
          </a:blip>
          <a:stretch>
            <a:fillRect/>
          </a:stretch>
        </p:blipFill>
        <p:spPr>
          <a:xfrm>
            <a:off x="1634149" y="4111641"/>
            <a:ext cx="875817" cy="875817"/>
          </a:xfrm>
          <a:prstGeom prst="rect">
            <a:avLst/>
          </a:prstGeom>
          <a:ln w="12700">
            <a:miter lim="400000"/>
          </a:ln>
        </p:spPr>
      </p:pic>
      <p:sp>
        <p:nvSpPr>
          <p:cNvPr id="392" name="Зона ответственности…"/>
          <p:cNvSpPr txBox="1"/>
          <p:nvPr/>
        </p:nvSpPr>
        <p:spPr>
          <a:xfrm>
            <a:off x="14645530" y="3233715"/>
            <a:ext cx="5498029" cy="1234723"/>
          </a:xfrm>
          <a:prstGeom prst="rect">
            <a:avLst/>
          </a:prstGeom>
          <a:ln w="254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tIns="91439" bIns="91439">
            <a:spAutoFit/>
          </a:bodyPr>
          <a:lstStyle/>
          <a:p>
            <a:pPr algn="ctr">
              <a:defRPr sz="3600"/>
            </a:pPr>
            <a:r>
              <a:t>Зона ответственности </a:t>
            </a:r>
          </a:p>
          <a:p>
            <a:pPr algn="ctr">
              <a:defRPr sz="3600"/>
            </a:pPr>
            <a:r>
              <a:t>бизнес-аналитика</a:t>
            </a:r>
          </a:p>
        </p:txBody>
      </p:sp>
      <p:sp>
        <p:nvSpPr>
          <p:cNvPr id="393" name="Линия"/>
          <p:cNvSpPr/>
          <p:nvPr/>
        </p:nvSpPr>
        <p:spPr>
          <a:xfrm>
            <a:off x="17396924" y="4584596"/>
            <a:ext cx="1" cy="2286001"/>
          </a:xfrm>
          <a:prstGeom prst="line">
            <a:avLst/>
          </a:prstGeom>
          <a:ln w="152400">
            <a:solidFill>
              <a:schemeClr val="accent1">
                <a:alpha val="85000"/>
              </a:schemeClr>
            </a:solidFill>
            <a:tailEnd type="triangle"/>
          </a:ln>
          <a:effectLst>
            <a:outerShdw blurRad="76200" dist="38100" dir="5400000" rotWithShape="0">
              <a:srgbClr val="000000">
                <a:alpha val="38000"/>
              </a:srgbClr>
            </a:outerShdw>
          </a:effectLst>
        </p:spPr>
        <p:txBody>
          <a:bodyPr tIns="91439" bIns="91439"/>
          <a:lstStyle/>
          <a:p>
            <a:pPr>
              <a:defRPr sz="3600" b="0">
                <a:latin typeface="+mj-lt"/>
                <a:ea typeface="+mj-ea"/>
                <a:cs typeface="+mj-cs"/>
                <a:sym typeface="Calibri"/>
              </a:defRPr>
            </a:pPr>
            <a:endParaRPr/>
          </a:p>
        </p:txBody>
      </p:sp>
      <p:sp>
        <p:nvSpPr>
          <p:cNvPr id="394" name="Овал"/>
          <p:cNvSpPr/>
          <p:nvPr/>
        </p:nvSpPr>
        <p:spPr>
          <a:xfrm>
            <a:off x="12301258" y="6935227"/>
            <a:ext cx="9177901" cy="1641715"/>
          </a:xfrm>
          <a:prstGeom prst="ellipse">
            <a:avLst/>
          </a:prstGeom>
          <a:solidFill>
            <a:srgbClr val="FFFFFF">
              <a:alpha val="40000"/>
            </a:srgbClr>
          </a:solidFill>
          <a:ln w="50800">
            <a:solidFill>
              <a:schemeClr val="accent1">
                <a:alpha val="40000"/>
              </a:schemeClr>
            </a:solidFill>
          </a:ln>
          <a:effectLst>
            <a:outerShdw blurRad="76200" dist="38100" dir="5400000" rotWithShape="0">
              <a:srgbClr val="000000">
                <a:alpha val="35000"/>
              </a:srgbClr>
            </a:outerShdw>
          </a:effectLst>
        </p:spPr>
        <p:txBody>
          <a:bodyPr tIns="91439" bIns="91439" anchor="ctr"/>
          <a:lstStyle/>
          <a:p>
            <a:pPr algn="ctr">
              <a:defRPr sz="4400" b="0">
                <a:latin typeface="+mj-lt"/>
                <a:ea typeface="+mj-ea"/>
                <a:cs typeface="+mj-cs"/>
                <a:sym typeface="Calibri"/>
              </a:defRPr>
            </a:pPr>
            <a:endParaRPr/>
          </a:p>
        </p:txBody>
      </p:sp>
      <p:sp>
        <p:nvSpPr>
          <p:cNvPr id="395" name="Номер слайда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t>22</a:t>
            </a:fld>
            <a:endParaRPr/>
          </a:p>
        </p:txBody>
      </p:sp>
      <p:sp>
        <p:nvSpPr>
          <p:cNvPr id="396" name="Прямоугольник"/>
          <p:cNvSpPr/>
          <p:nvPr/>
        </p:nvSpPr>
        <p:spPr>
          <a:xfrm>
            <a:off x="21297900" y="8864600"/>
            <a:ext cx="1270000" cy="2556570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</p:spPr>
        <p:txBody>
          <a:bodyPr tIns="91439" bIns="91439" anchor="ctr"/>
          <a:lstStyle/>
          <a:p>
            <a:pPr>
              <a:defRPr sz="3600" b="0">
                <a:latin typeface="+mj-lt"/>
                <a:ea typeface="+mj-ea"/>
                <a:cs typeface="+mj-cs"/>
                <a:sym typeface="Calibri"/>
              </a:defRPr>
            </a:pPr>
            <a:endParaRPr/>
          </a:p>
        </p:txBody>
      </p:sp>
    </p:spTree>
  </p:cSld>
  <p:clrMapOvr>
    <a:masterClrMapping/>
  </p:clrMapOvr>
  <p:transition spd="med"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2" name="Группа"/>
          <p:cNvGrpSpPr/>
          <p:nvPr/>
        </p:nvGrpSpPr>
        <p:grpSpPr>
          <a:xfrm>
            <a:off x="11456764" y="5407479"/>
            <a:ext cx="10866890" cy="6406595"/>
            <a:chOff x="0" y="0"/>
            <a:chExt cx="10866889" cy="6406594"/>
          </a:xfrm>
        </p:grpSpPr>
        <p:pic>
          <p:nvPicPr>
            <p:cNvPr id="398" name="420px-Systems_Engineering_Process_rus.png" descr="420px-Systems_Engineering_Process_rus.png"/>
            <p:cNvPicPr>
              <a:picLocks noChangeAspect="1"/>
            </p:cNvPicPr>
            <p:nvPr/>
          </p:nvPicPr>
          <p:blipFill>
            <a:blip r:embed="rId2">
              <a:extLst/>
            </a:blip>
            <a:srcRect/>
            <a:stretch>
              <a:fillRect/>
            </a:stretch>
          </p:blipFill>
          <p:spPr>
            <a:xfrm>
              <a:off x="0" y="378057"/>
              <a:ext cx="10866890" cy="6028538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sp>
          <p:nvSpPr>
            <p:cNvPr id="399" name="Треугольник"/>
            <p:cNvSpPr/>
            <p:nvPr/>
          </p:nvSpPr>
          <p:spPr>
            <a:xfrm>
              <a:off x="879674" y="485453"/>
              <a:ext cx="2799094" cy="512508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0"/>
                  </a:moveTo>
                  <a:lnTo>
                    <a:pt x="0" y="21600"/>
                  </a:lnTo>
                  <a:lnTo>
                    <a:pt x="21600" y="21600"/>
                  </a:lnTo>
                  <a:close/>
                </a:path>
              </a:pathLst>
            </a:cu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91439" tIns="91439" rIns="91439" bIns="91439" numCol="1" anchor="ctr">
              <a:noAutofit/>
            </a:bodyPr>
            <a:lstStyle/>
            <a:p>
              <a:pPr>
                <a:defRPr sz="3600" b="0">
                  <a:latin typeface="+mj-lt"/>
                  <a:ea typeface="+mj-ea"/>
                  <a:cs typeface="+mj-cs"/>
                  <a:sym typeface="Calibri"/>
                </a:defRPr>
              </a:pPr>
              <a:endParaRPr/>
            </a:p>
          </p:txBody>
        </p:sp>
        <p:sp>
          <p:nvSpPr>
            <p:cNvPr id="400" name="Треугольник"/>
            <p:cNvSpPr/>
            <p:nvPr/>
          </p:nvSpPr>
          <p:spPr>
            <a:xfrm>
              <a:off x="7680855" y="-1"/>
              <a:ext cx="3037919" cy="546226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600" y="0"/>
                  </a:move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91439" tIns="91439" rIns="91439" bIns="91439" numCol="1" anchor="ctr">
              <a:noAutofit/>
            </a:bodyPr>
            <a:lstStyle/>
            <a:p>
              <a:pPr>
                <a:defRPr sz="3600" b="0">
                  <a:latin typeface="+mj-lt"/>
                  <a:ea typeface="+mj-ea"/>
                  <a:cs typeface="+mj-cs"/>
                  <a:sym typeface="Calibri"/>
                </a:defRPr>
              </a:pPr>
              <a:endParaRPr/>
            </a:p>
          </p:txBody>
        </p:sp>
        <p:sp>
          <p:nvSpPr>
            <p:cNvPr id="401" name="Прямоугольник"/>
            <p:cNvSpPr/>
            <p:nvPr/>
          </p:nvSpPr>
          <p:spPr>
            <a:xfrm>
              <a:off x="3933333" y="5608415"/>
              <a:ext cx="3709874" cy="775266"/>
            </a:xfrm>
            <a:prstGeom prst="rect">
              <a:avLst/>
            </a:pr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91439" tIns="91439" rIns="91439" bIns="91439" numCol="1" anchor="ctr">
              <a:noAutofit/>
            </a:bodyPr>
            <a:lstStyle/>
            <a:p>
              <a:pPr>
                <a:defRPr sz="3600" b="0">
                  <a:latin typeface="+mj-lt"/>
                  <a:ea typeface="+mj-ea"/>
                  <a:cs typeface="+mj-cs"/>
                  <a:sym typeface="Calibri"/>
                </a:defRPr>
              </a:pPr>
              <a:endParaRPr/>
            </a:p>
          </p:txBody>
        </p:sp>
      </p:grpSp>
      <p:sp>
        <p:nvSpPr>
          <p:cNvPr id="403" name="Аналитик = ручной тестировщик…"/>
          <p:cNvSpPr txBox="1">
            <a:spLocks noGrp="1"/>
          </p:cNvSpPr>
          <p:nvPr>
            <p:ph type="body" sz="half" idx="1"/>
          </p:nvPr>
        </p:nvSpPr>
        <p:spPr>
          <a:xfrm>
            <a:off x="1885349" y="4114600"/>
            <a:ext cx="11569701" cy="9051926"/>
          </a:xfrm>
          <a:prstGeom prst="rect">
            <a:avLst/>
          </a:prstGeom>
        </p:spPr>
        <p:txBody>
          <a:bodyPr/>
          <a:lstStyle/>
          <a:p>
            <a:pPr>
              <a:defRPr sz="5200">
                <a:latin typeface="Arial"/>
                <a:ea typeface="Arial"/>
                <a:cs typeface="Arial"/>
                <a:sym typeface="Arial"/>
              </a:defRPr>
            </a:pPr>
            <a:r>
              <a:t>Аналитик = ручной тестировщик </a:t>
            </a:r>
            <a:br/>
            <a:endParaRPr/>
          </a:p>
          <a:p>
            <a:pPr>
              <a:defRPr sz="5200">
                <a:latin typeface="Arial"/>
                <a:ea typeface="Arial"/>
                <a:cs typeface="Arial"/>
                <a:sym typeface="Arial"/>
              </a:defRPr>
            </a:pPr>
            <a:r>
              <a:t>Функционал покрывается автоматизированными тестами,</a:t>
            </a:r>
            <a:br/>
            <a:r>
              <a:t>где это возможно</a:t>
            </a:r>
            <a:br/>
            <a:endParaRPr/>
          </a:p>
          <a:p>
            <a:pPr>
              <a:defRPr sz="5200">
                <a:latin typeface="Arial"/>
                <a:ea typeface="Arial"/>
                <a:cs typeface="Arial"/>
                <a:sym typeface="Arial"/>
              </a:defRPr>
            </a:pPr>
            <a:r>
              <a:t>Бизнес-аналитик осуществляет приемочное тестирование</a:t>
            </a:r>
          </a:p>
        </p:txBody>
      </p:sp>
      <p:sp>
        <p:nvSpPr>
          <p:cNvPr id="404" name="Ручное тестирование"/>
          <p:cNvSpPr txBox="1">
            <a:spLocks noGrp="1"/>
          </p:cNvSpPr>
          <p:nvPr>
            <p:ph type="title"/>
          </p:nvPr>
        </p:nvSpPr>
        <p:spPr>
          <a:xfrm>
            <a:off x="1230936" y="8673"/>
            <a:ext cx="16459201" cy="2286001"/>
          </a:xfrm>
          <a:prstGeom prst="rect">
            <a:avLst/>
          </a:prstGeom>
        </p:spPr>
        <p:txBody>
          <a:bodyPr/>
          <a:lstStyle>
            <a:lvl1pPr algn="l">
              <a:defRPr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Ручное тестирование</a:t>
            </a:r>
          </a:p>
        </p:txBody>
      </p:sp>
      <p:pic>
        <p:nvPicPr>
          <p:cNvPr id="405" name="Рисунок 2" descr="Рисунок 2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21717164" y="79329"/>
            <a:ext cx="2563593" cy="1256161"/>
          </a:xfrm>
          <a:prstGeom prst="rect">
            <a:avLst/>
          </a:prstGeom>
          <a:ln w="12700">
            <a:miter lim="400000"/>
          </a:ln>
        </p:spPr>
      </p:pic>
      <p:pic>
        <p:nvPicPr>
          <p:cNvPr id="406" name="Google Shape;367;p47" descr="Google Shape;367;p47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1634149" y="5857436"/>
            <a:ext cx="875817" cy="875817"/>
          </a:xfrm>
          <a:prstGeom prst="rect">
            <a:avLst/>
          </a:prstGeom>
          <a:ln w="12700">
            <a:miter lim="400000"/>
          </a:ln>
        </p:spPr>
      </p:pic>
      <p:pic>
        <p:nvPicPr>
          <p:cNvPr id="407" name="Google Shape;190;p29" descr="Google Shape;190;p29"/>
          <p:cNvPicPr>
            <a:picLocks noChangeAspect="1"/>
          </p:cNvPicPr>
          <p:nvPr/>
        </p:nvPicPr>
        <p:blipFill>
          <a:blip r:embed="rId5">
            <a:extLst/>
          </a:blip>
          <a:stretch>
            <a:fillRect/>
          </a:stretch>
        </p:blipFill>
        <p:spPr>
          <a:xfrm>
            <a:off x="1634149" y="4111641"/>
            <a:ext cx="875817" cy="875817"/>
          </a:xfrm>
          <a:prstGeom prst="rect">
            <a:avLst/>
          </a:prstGeom>
          <a:ln w="12700">
            <a:miter lim="400000"/>
          </a:ln>
        </p:spPr>
      </p:pic>
      <p:pic>
        <p:nvPicPr>
          <p:cNvPr id="408" name="Google Shape;180;p29" descr="Google Shape;180;p29"/>
          <p:cNvPicPr>
            <a:picLocks noChangeAspect="1"/>
          </p:cNvPicPr>
          <p:nvPr/>
        </p:nvPicPr>
        <p:blipFill>
          <a:blip r:embed="rId6">
            <a:extLst/>
          </a:blip>
          <a:stretch>
            <a:fillRect/>
          </a:stretch>
        </p:blipFill>
        <p:spPr>
          <a:xfrm>
            <a:off x="1634148" y="9267068"/>
            <a:ext cx="875817" cy="875817"/>
          </a:xfrm>
          <a:prstGeom prst="rect">
            <a:avLst/>
          </a:prstGeom>
          <a:ln w="12700">
            <a:miter lim="400000"/>
          </a:ln>
        </p:spPr>
      </p:pic>
      <p:sp>
        <p:nvSpPr>
          <p:cNvPr id="409" name="Зона ответственности…"/>
          <p:cNvSpPr txBox="1"/>
          <p:nvPr/>
        </p:nvSpPr>
        <p:spPr>
          <a:xfrm>
            <a:off x="14645530" y="3233715"/>
            <a:ext cx="5498029" cy="1234723"/>
          </a:xfrm>
          <a:prstGeom prst="rect">
            <a:avLst/>
          </a:prstGeom>
          <a:ln w="254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tIns="91439" bIns="91439">
            <a:spAutoFit/>
          </a:bodyPr>
          <a:lstStyle/>
          <a:p>
            <a:pPr algn="ctr">
              <a:defRPr sz="3600"/>
            </a:pPr>
            <a:r>
              <a:t>Зона ответственности </a:t>
            </a:r>
          </a:p>
          <a:p>
            <a:pPr algn="ctr">
              <a:defRPr sz="3600"/>
            </a:pPr>
            <a:r>
              <a:t>бизнес-аналитика</a:t>
            </a:r>
          </a:p>
        </p:txBody>
      </p:sp>
      <p:sp>
        <p:nvSpPr>
          <p:cNvPr id="410" name="Линия"/>
          <p:cNvSpPr/>
          <p:nvPr/>
        </p:nvSpPr>
        <p:spPr>
          <a:xfrm>
            <a:off x="17396924" y="4584596"/>
            <a:ext cx="1" cy="2286001"/>
          </a:xfrm>
          <a:prstGeom prst="line">
            <a:avLst/>
          </a:prstGeom>
          <a:ln w="152400">
            <a:solidFill>
              <a:schemeClr val="accent1">
                <a:alpha val="85000"/>
              </a:schemeClr>
            </a:solidFill>
            <a:tailEnd type="triangle"/>
          </a:ln>
          <a:effectLst>
            <a:outerShdw blurRad="76200" dist="38100" dir="5400000" rotWithShape="0">
              <a:srgbClr val="000000">
                <a:alpha val="38000"/>
              </a:srgbClr>
            </a:outerShdw>
          </a:effectLst>
        </p:spPr>
        <p:txBody>
          <a:bodyPr tIns="91439" bIns="91439"/>
          <a:lstStyle/>
          <a:p>
            <a:pPr>
              <a:defRPr sz="3600" b="0">
                <a:latin typeface="+mj-lt"/>
                <a:ea typeface="+mj-ea"/>
                <a:cs typeface="+mj-cs"/>
                <a:sym typeface="Calibri"/>
              </a:defRPr>
            </a:pPr>
            <a:endParaRPr/>
          </a:p>
        </p:txBody>
      </p:sp>
      <p:sp>
        <p:nvSpPr>
          <p:cNvPr id="411" name="Овал"/>
          <p:cNvSpPr/>
          <p:nvPr/>
        </p:nvSpPr>
        <p:spPr>
          <a:xfrm>
            <a:off x="12301258" y="6935227"/>
            <a:ext cx="9177901" cy="1641715"/>
          </a:xfrm>
          <a:prstGeom prst="ellipse">
            <a:avLst/>
          </a:prstGeom>
          <a:solidFill>
            <a:srgbClr val="FFFFFF">
              <a:alpha val="40000"/>
            </a:srgbClr>
          </a:solidFill>
          <a:ln w="50800">
            <a:solidFill>
              <a:schemeClr val="accent1">
                <a:alpha val="40000"/>
              </a:schemeClr>
            </a:solidFill>
          </a:ln>
          <a:effectLst>
            <a:outerShdw blurRad="76200" dist="38100" dir="5400000" rotWithShape="0">
              <a:srgbClr val="000000">
                <a:alpha val="35000"/>
              </a:srgbClr>
            </a:outerShdw>
          </a:effectLst>
        </p:spPr>
        <p:txBody>
          <a:bodyPr tIns="91439" bIns="91439" anchor="ctr"/>
          <a:lstStyle/>
          <a:p>
            <a:pPr algn="ctr">
              <a:defRPr sz="4400" b="0">
                <a:latin typeface="+mj-lt"/>
                <a:ea typeface="+mj-ea"/>
                <a:cs typeface="+mj-cs"/>
                <a:sym typeface="Calibri"/>
              </a:defRPr>
            </a:pPr>
            <a:endParaRPr/>
          </a:p>
        </p:txBody>
      </p:sp>
      <p:sp>
        <p:nvSpPr>
          <p:cNvPr id="412" name="Номер слайда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t>23</a:t>
            </a:fld>
            <a:endParaRPr/>
          </a:p>
        </p:txBody>
      </p:sp>
      <p:sp>
        <p:nvSpPr>
          <p:cNvPr id="413" name="Прямоугольник"/>
          <p:cNvSpPr/>
          <p:nvPr/>
        </p:nvSpPr>
        <p:spPr>
          <a:xfrm>
            <a:off x="21297900" y="8864600"/>
            <a:ext cx="1270000" cy="2556570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</p:spPr>
        <p:txBody>
          <a:bodyPr tIns="91439" bIns="91439" anchor="ctr"/>
          <a:lstStyle/>
          <a:p>
            <a:pPr>
              <a:defRPr sz="3600" b="0">
                <a:latin typeface="+mj-lt"/>
                <a:ea typeface="+mj-ea"/>
                <a:cs typeface="+mj-cs"/>
                <a:sym typeface="Calibri"/>
              </a:defRPr>
            </a:pPr>
            <a:endParaRPr/>
          </a:p>
        </p:txBody>
      </p:sp>
    </p:spTree>
  </p:cSld>
  <p:clrMapOvr>
    <a:masterClrMapping/>
  </p:clrMapOvr>
  <p:transition spd="med"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5" name="Start up"/>
          <p:cNvSpPr txBox="1">
            <a:spLocks noGrp="1"/>
          </p:cNvSpPr>
          <p:nvPr>
            <p:ph type="title"/>
          </p:nvPr>
        </p:nvSpPr>
        <p:spPr>
          <a:xfrm>
            <a:off x="1230936" y="8673"/>
            <a:ext cx="16459201" cy="2286001"/>
          </a:xfrm>
          <a:prstGeom prst="rect">
            <a:avLst/>
          </a:prstGeom>
        </p:spPr>
        <p:txBody>
          <a:bodyPr/>
          <a:lstStyle>
            <a:lvl1pPr algn="l">
              <a:defRPr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Start up</a:t>
            </a:r>
          </a:p>
        </p:txBody>
      </p:sp>
      <p:pic>
        <p:nvPicPr>
          <p:cNvPr id="416" name="Рисунок 2" descr="Рисунок 2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21717164" y="79329"/>
            <a:ext cx="2563593" cy="1256161"/>
          </a:xfrm>
          <a:prstGeom prst="rect">
            <a:avLst/>
          </a:prstGeom>
          <a:ln w="12700">
            <a:miter lim="400000"/>
          </a:ln>
        </p:spPr>
      </p:pic>
      <p:sp>
        <p:nvSpPr>
          <p:cNvPr id="417" name="«Я делаю все, что умею.   Найдем инвестора - наймем персонал»"/>
          <p:cNvSpPr txBox="1">
            <a:spLocks noGrp="1"/>
          </p:cNvSpPr>
          <p:nvPr>
            <p:ph type="body" sz="half" idx="1"/>
          </p:nvPr>
        </p:nvSpPr>
        <p:spPr>
          <a:xfrm>
            <a:off x="1897968" y="2072183"/>
            <a:ext cx="9455714" cy="9883322"/>
          </a:xfrm>
          <a:prstGeom prst="rect">
            <a:avLst/>
          </a:prstGeom>
        </p:spPr>
        <p:txBody>
          <a:bodyPr anchor="ctr"/>
          <a:lstStyle/>
          <a:p>
            <a:pPr>
              <a:defRPr>
                <a:latin typeface="Arial"/>
                <a:ea typeface="Arial"/>
                <a:cs typeface="Arial"/>
                <a:sym typeface="Arial"/>
              </a:defRPr>
            </a:pPr>
            <a:r>
              <a:rPr i="1"/>
              <a:t>«Я делаю все, что умею. </a:t>
            </a:r>
            <a:br>
              <a:rPr i="1"/>
            </a:br>
            <a:r>
              <a:rPr i="1"/>
              <a:t/>
            </a:r>
            <a:br>
              <a:rPr i="1"/>
            </a:br>
            <a:r>
              <a:rPr i="1"/>
              <a:t>Найдем инвестора - наймем персонал»</a:t>
            </a:r>
          </a:p>
        </p:txBody>
      </p:sp>
      <p:pic>
        <p:nvPicPr>
          <p:cNvPr id="418" name="CoolClips_vc099902.png" descr="CoolClips_vc099902.png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2710883" y="2468397"/>
            <a:ext cx="10943914" cy="9005929"/>
          </a:xfrm>
          <a:prstGeom prst="rect">
            <a:avLst/>
          </a:prstGeom>
          <a:ln w="12700">
            <a:miter lim="400000"/>
          </a:ln>
        </p:spPr>
      </p:pic>
      <p:pic>
        <p:nvPicPr>
          <p:cNvPr id="419" name="Google Shape;180;p29" descr="Google Shape;180;p29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1638300" y="5390169"/>
            <a:ext cx="875817" cy="875817"/>
          </a:xfrm>
          <a:prstGeom prst="rect">
            <a:avLst/>
          </a:prstGeom>
          <a:ln w="12700">
            <a:miter lim="400000"/>
          </a:ln>
        </p:spPr>
      </p:pic>
      <p:sp>
        <p:nvSpPr>
          <p:cNvPr id="420" name="Номер слайда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t>24</a:t>
            </a:fld>
            <a:endParaRPr/>
          </a:p>
        </p:txBody>
      </p:sp>
    </p:spTree>
  </p:cSld>
  <p:clrMapOvr>
    <a:masterClrMapping/>
  </p:clrMapOvr>
  <p:transition spd="med"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2" name="Разделение требований"/>
          <p:cNvSpPr txBox="1">
            <a:spLocks noGrp="1"/>
          </p:cNvSpPr>
          <p:nvPr>
            <p:ph type="title"/>
          </p:nvPr>
        </p:nvSpPr>
        <p:spPr>
          <a:xfrm>
            <a:off x="1230936" y="8673"/>
            <a:ext cx="16459201" cy="2286001"/>
          </a:xfrm>
          <a:prstGeom prst="rect">
            <a:avLst/>
          </a:prstGeom>
        </p:spPr>
        <p:txBody>
          <a:bodyPr/>
          <a:lstStyle>
            <a:lvl1pPr algn="l">
              <a:defRPr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Разделение требований</a:t>
            </a:r>
          </a:p>
        </p:txBody>
      </p:sp>
      <p:pic>
        <p:nvPicPr>
          <p:cNvPr id="423" name="Рисунок 2" descr="Рисунок 2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21717164" y="79329"/>
            <a:ext cx="2563593" cy="1256161"/>
          </a:xfrm>
          <a:prstGeom prst="rect">
            <a:avLst/>
          </a:prstGeom>
          <a:ln w="12700">
            <a:miter lim="400000"/>
          </a:ln>
        </p:spPr>
      </p:pic>
      <p:sp>
        <p:nvSpPr>
          <p:cNvPr id="424" name="Product Owner  =&gt;…"/>
          <p:cNvSpPr txBox="1">
            <a:spLocks noGrp="1"/>
          </p:cNvSpPr>
          <p:nvPr>
            <p:ph type="body" sz="half" idx="1"/>
          </p:nvPr>
        </p:nvSpPr>
        <p:spPr>
          <a:xfrm>
            <a:off x="1897968" y="2072183"/>
            <a:ext cx="9455714" cy="9883322"/>
          </a:xfrm>
          <a:prstGeom prst="rect">
            <a:avLst/>
          </a:prstGeom>
        </p:spPr>
        <p:txBody>
          <a:bodyPr anchor="ctr"/>
          <a:lstStyle/>
          <a:p>
            <a:pPr>
              <a:lnSpc>
                <a:spcPct val="150000"/>
              </a:lnSpc>
              <a:defRPr>
                <a:latin typeface="Arial"/>
                <a:ea typeface="Arial"/>
                <a:cs typeface="Arial"/>
                <a:sym typeface="Arial"/>
              </a:defRPr>
            </a:pPr>
            <a:r>
              <a:rPr dirty="0"/>
              <a:t>Product Owner  =&gt;</a:t>
            </a:r>
          </a:p>
          <a:p>
            <a:pPr marL="2057400" lvl="3" indent="-685800">
              <a:buChar char="•"/>
              <a:defRPr>
                <a:latin typeface="Arial"/>
                <a:ea typeface="Arial"/>
                <a:cs typeface="Arial"/>
                <a:sym typeface="Arial"/>
              </a:defRPr>
            </a:pPr>
            <a:r>
              <a:rPr dirty="0"/>
              <a:t>Бизнес-требования</a:t>
            </a:r>
          </a:p>
          <a:p>
            <a:pPr marL="2057400" lvl="3" indent="-685800">
              <a:buChar char="•"/>
              <a:defRPr>
                <a:latin typeface="Arial"/>
                <a:ea typeface="Arial"/>
                <a:cs typeface="Arial"/>
                <a:sym typeface="Arial"/>
              </a:defRPr>
            </a:pPr>
            <a:r>
              <a:rPr dirty="0"/>
              <a:t>Пользовательские требования</a:t>
            </a:r>
            <a:br>
              <a:rPr dirty="0"/>
            </a:br>
            <a:endParaRPr dirty="0"/>
          </a:p>
          <a:p>
            <a:pPr>
              <a:lnSpc>
                <a:spcPct val="150000"/>
              </a:lnSpc>
            </a:pPr>
            <a:r>
              <a:rPr dirty="0"/>
              <a:t>Команда =&gt;</a:t>
            </a:r>
          </a:p>
          <a:p>
            <a:pPr marL="2057400" lvl="3" indent="-685800">
              <a:buChar char="•"/>
            </a:pPr>
            <a:r>
              <a:rPr dirty="0"/>
              <a:t>Функциональные требования </a:t>
            </a:r>
          </a:p>
        </p:txBody>
      </p:sp>
      <p:pic>
        <p:nvPicPr>
          <p:cNvPr id="425" name="Google Shape;180;p29" descr="Google Shape;180;p29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671179" y="3061682"/>
            <a:ext cx="875817" cy="875817"/>
          </a:xfrm>
          <a:prstGeom prst="rect">
            <a:avLst/>
          </a:prstGeom>
          <a:ln w="12700">
            <a:miter lim="400000"/>
          </a:ln>
        </p:spPr>
      </p:pic>
      <p:pic>
        <p:nvPicPr>
          <p:cNvPr id="426" name="Google Shape;181;p29" descr="Google Shape;181;p29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3251200" y="4615126"/>
            <a:ext cx="369866" cy="369867"/>
          </a:xfrm>
          <a:prstGeom prst="rect">
            <a:avLst/>
          </a:prstGeom>
          <a:ln w="12700">
            <a:miter lim="400000"/>
          </a:ln>
        </p:spPr>
      </p:pic>
      <p:pic>
        <p:nvPicPr>
          <p:cNvPr id="427" name="Google Shape;181;p29" descr="Google Shape;181;p29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3251200" y="5580326"/>
            <a:ext cx="369866" cy="369867"/>
          </a:xfrm>
          <a:prstGeom prst="rect">
            <a:avLst/>
          </a:prstGeom>
          <a:ln w="12700">
            <a:miter lim="400000"/>
          </a:ln>
        </p:spPr>
      </p:pic>
      <p:pic>
        <p:nvPicPr>
          <p:cNvPr id="428" name="Google Shape;180;p29" descr="Google Shape;180;p29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671179" y="8232817"/>
            <a:ext cx="875817" cy="875817"/>
          </a:xfrm>
          <a:prstGeom prst="rect">
            <a:avLst/>
          </a:prstGeom>
          <a:ln w="12700">
            <a:miter lim="400000"/>
          </a:ln>
        </p:spPr>
      </p:pic>
      <p:pic>
        <p:nvPicPr>
          <p:cNvPr id="429" name="Google Shape;181;p29" descr="Google Shape;181;p29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3251200" y="9675352"/>
            <a:ext cx="369866" cy="369867"/>
          </a:xfrm>
          <a:prstGeom prst="rect">
            <a:avLst/>
          </a:prstGeom>
          <a:ln w="12700">
            <a:miter lim="400000"/>
          </a:ln>
        </p:spPr>
      </p:pic>
      <p:grpSp>
        <p:nvGrpSpPr>
          <p:cNvPr id="434" name="Группа"/>
          <p:cNvGrpSpPr/>
          <p:nvPr/>
        </p:nvGrpSpPr>
        <p:grpSpPr>
          <a:xfrm>
            <a:off x="11151964" y="4899479"/>
            <a:ext cx="10866890" cy="6406595"/>
            <a:chOff x="0" y="0"/>
            <a:chExt cx="10866889" cy="6406594"/>
          </a:xfrm>
        </p:grpSpPr>
        <p:pic>
          <p:nvPicPr>
            <p:cNvPr id="430" name="420px-Systems_Engineering_Process_rus.png" descr="420px-Systems_Engineering_Process_rus.png"/>
            <p:cNvPicPr>
              <a:picLocks noChangeAspect="1"/>
            </p:cNvPicPr>
            <p:nvPr/>
          </p:nvPicPr>
          <p:blipFill>
            <a:blip r:embed="rId5">
              <a:extLst/>
            </a:blip>
            <a:srcRect/>
            <a:stretch>
              <a:fillRect/>
            </a:stretch>
          </p:blipFill>
          <p:spPr>
            <a:xfrm>
              <a:off x="0" y="378057"/>
              <a:ext cx="10866890" cy="6028538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sp>
          <p:nvSpPr>
            <p:cNvPr id="431" name="Треугольник"/>
            <p:cNvSpPr/>
            <p:nvPr/>
          </p:nvSpPr>
          <p:spPr>
            <a:xfrm>
              <a:off x="879674" y="485453"/>
              <a:ext cx="2799094" cy="512508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0"/>
                  </a:moveTo>
                  <a:lnTo>
                    <a:pt x="0" y="21600"/>
                  </a:lnTo>
                  <a:lnTo>
                    <a:pt x="21600" y="21600"/>
                  </a:lnTo>
                  <a:close/>
                </a:path>
              </a:pathLst>
            </a:cu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91439" tIns="91439" rIns="91439" bIns="91439" numCol="1" anchor="ctr">
              <a:noAutofit/>
            </a:bodyPr>
            <a:lstStyle/>
            <a:p>
              <a:pPr>
                <a:defRPr sz="3600" b="0">
                  <a:latin typeface="+mj-lt"/>
                  <a:ea typeface="+mj-ea"/>
                  <a:cs typeface="+mj-cs"/>
                  <a:sym typeface="Calibri"/>
                </a:defRPr>
              </a:pPr>
              <a:endParaRPr/>
            </a:p>
          </p:txBody>
        </p:sp>
        <p:sp>
          <p:nvSpPr>
            <p:cNvPr id="432" name="Треугольник"/>
            <p:cNvSpPr/>
            <p:nvPr/>
          </p:nvSpPr>
          <p:spPr>
            <a:xfrm>
              <a:off x="7680855" y="-1"/>
              <a:ext cx="3037919" cy="546226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600" y="0"/>
                  </a:move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91439" tIns="91439" rIns="91439" bIns="91439" numCol="1" anchor="ctr">
              <a:noAutofit/>
            </a:bodyPr>
            <a:lstStyle/>
            <a:p>
              <a:pPr>
                <a:defRPr sz="3600" b="0">
                  <a:latin typeface="+mj-lt"/>
                  <a:ea typeface="+mj-ea"/>
                  <a:cs typeface="+mj-cs"/>
                  <a:sym typeface="Calibri"/>
                </a:defRPr>
              </a:pPr>
              <a:endParaRPr/>
            </a:p>
          </p:txBody>
        </p:sp>
        <p:sp>
          <p:nvSpPr>
            <p:cNvPr id="433" name="Прямоугольник"/>
            <p:cNvSpPr/>
            <p:nvPr/>
          </p:nvSpPr>
          <p:spPr>
            <a:xfrm>
              <a:off x="3933333" y="5608415"/>
              <a:ext cx="3709874" cy="775266"/>
            </a:xfrm>
            <a:prstGeom prst="rect">
              <a:avLst/>
            </a:pr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91439" tIns="91439" rIns="91439" bIns="91439" numCol="1" anchor="ctr">
              <a:noAutofit/>
            </a:bodyPr>
            <a:lstStyle/>
            <a:p>
              <a:pPr>
                <a:defRPr sz="3600" b="0">
                  <a:latin typeface="+mj-lt"/>
                  <a:ea typeface="+mj-ea"/>
                  <a:cs typeface="+mj-cs"/>
                  <a:sym typeface="Calibri"/>
                </a:defRPr>
              </a:pPr>
              <a:endParaRPr/>
            </a:p>
          </p:txBody>
        </p:sp>
      </p:grpSp>
      <p:sp>
        <p:nvSpPr>
          <p:cNvPr id="435" name="Разработчики"/>
          <p:cNvSpPr/>
          <p:nvPr/>
        </p:nvSpPr>
        <p:spPr>
          <a:xfrm>
            <a:off x="12762090" y="6806908"/>
            <a:ext cx="7355352" cy="4603453"/>
          </a:xfrm>
          <a:prstGeom prst="ellipse">
            <a:avLst/>
          </a:prstGeom>
          <a:solidFill>
            <a:srgbClr val="FFFFFF">
              <a:alpha val="40000"/>
            </a:srgbClr>
          </a:solidFill>
          <a:ln w="50800">
            <a:solidFill>
              <a:schemeClr val="accent1">
                <a:alpha val="40000"/>
              </a:schemeClr>
            </a:solidFill>
          </a:ln>
          <a:effectLst>
            <a:outerShdw blurRad="76200" dist="38100" dir="5400000" rotWithShape="0">
              <a:srgbClr val="000000">
                <a:alpha val="35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tIns="91439" bIns="91439" anchor="b"/>
          <a:lstStyle>
            <a:lvl1pPr>
              <a:defRPr sz="4800" b="0">
                <a:latin typeface="+mj-lt"/>
                <a:ea typeface="+mj-ea"/>
                <a:cs typeface="+mj-cs"/>
                <a:sym typeface="Calibri"/>
              </a:defRPr>
            </a:lvl1pPr>
          </a:lstStyle>
          <a:p>
            <a:r>
              <a:t>Разработчики</a:t>
            </a:r>
          </a:p>
        </p:txBody>
      </p:sp>
      <p:sp>
        <p:nvSpPr>
          <p:cNvPr id="436" name="Product…"/>
          <p:cNvSpPr/>
          <p:nvPr/>
        </p:nvSpPr>
        <p:spPr>
          <a:xfrm>
            <a:off x="9632044" y="6040740"/>
            <a:ext cx="7260094" cy="2235201"/>
          </a:xfrm>
          <a:prstGeom prst="ellipse">
            <a:avLst/>
          </a:prstGeom>
          <a:solidFill>
            <a:srgbClr val="FFFFFF">
              <a:alpha val="40000"/>
            </a:srgbClr>
          </a:solidFill>
          <a:ln w="50800">
            <a:solidFill>
              <a:schemeClr val="accent1">
                <a:alpha val="40000"/>
              </a:schemeClr>
            </a:solidFill>
          </a:ln>
          <a:effectLst>
            <a:outerShdw blurRad="76200" dist="38100" dir="5400000" rotWithShape="0">
              <a:srgbClr val="000000">
                <a:alpha val="35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tIns="91439" bIns="91439" anchor="ctr"/>
          <a:lstStyle/>
          <a:p>
            <a:pPr>
              <a:defRPr sz="4800" b="0">
                <a:latin typeface="+mj-lt"/>
                <a:ea typeface="+mj-ea"/>
                <a:cs typeface="+mj-cs"/>
                <a:sym typeface="Calibri"/>
              </a:defRPr>
            </a:pPr>
            <a:r>
              <a:t>Product </a:t>
            </a:r>
          </a:p>
          <a:p>
            <a:pPr>
              <a:defRPr sz="4800" b="0">
                <a:latin typeface="+mj-lt"/>
                <a:ea typeface="+mj-ea"/>
                <a:cs typeface="+mj-cs"/>
                <a:sym typeface="Calibri"/>
              </a:defRPr>
            </a:pPr>
            <a:r>
              <a:t>owner</a:t>
            </a:r>
          </a:p>
        </p:txBody>
      </p:sp>
      <p:sp>
        <p:nvSpPr>
          <p:cNvPr id="437" name="Тестировщики"/>
          <p:cNvSpPr/>
          <p:nvPr/>
        </p:nvSpPr>
        <p:spPr>
          <a:xfrm>
            <a:off x="16755194" y="6231541"/>
            <a:ext cx="6909950" cy="2676710"/>
          </a:xfrm>
          <a:prstGeom prst="ellipse">
            <a:avLst/>
          </a:prstGeom>
          <a:solidFill>
            <a:srgbClr val="FFFFFF">
              <a:alpha val="40000"/>
            </a:srgbClr>
          </a:solidFill>
          <a:ln w="50800">
            <a:solidFill>
              <a:schemeClr val="accent1">
                <a:alpha val="40000"/>
              </a:schemeClr>
            </a:solidFill>
          </a:ln>
          <a:effectLst>
            <a:outerShdw blurRad="76200" dist="38100" dir="5400000" rotWithShape="0">
              <a:srgbClr val="000000">
                <a:alpha val="35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tIns="91439" bIns="91439" anchor="ctr"/>
          <a:lstStyle/>
          <a:p>
            <a:pPr algn="r">
              <a:defRPr sz="4800" b="0">
                <a:latin typeface="+mj-lt"/>
                <a:ea typeface="+mj-ea"/>
                <a:cs typeface="+mj-cs"/>
                <a:sym typeface="Calibri"/>
              </a:defRPr>
            </a:pPr>
            <a:endParaRPr/>
          </a:p>
          <a:p>
            <a:pPr algn="r">
              <a:defRPr sz="4800" b="0">
                <a:latin typeface="+mj-lt"/>
                <a:ea typeface="+mj-ea"/>
                <a:cs typeface="+mj-cs"/>
                <a:sym typeface="Calibri"/>
              </a:defRPr>
            </a:pPr>
            <a:r>
              <a:t>Тестировщики</a:t>
            </a:r>
          </a:p>
        </p:txBody>
      </p:sp>
      <p:sp>
        <p:nvSpPr>
          <p:cNvPr id="438" name="Заказчик"/>
          <p:cNvSpPr/>
          <p:nvPr/>
        </p:nvSpPr>
        <p:spPr>
          <a:xfrm>
            <a:off x="12544348" y="4389740"/>
            <a:ext cx="8473448" cy="2489201"/>
          </a:xfrm>
          <a:prstGeom prst="ellipse">
            <a:avLst/>
          </a:prstGeom>
          <a:solidFill>
            <a:srgbClr val="FFFFFF">
              <a:alpha val="40000"/>
            </a:srgbClr>
          </a:solidFill>
          <a:ln w="50800">
            <a:solidFill>
              <a:schemeClr val="accent1">
                <a:alpha val="40000"/>
              </a:schemeClr>
            </a:solidFill>
          </a:ln>
          <a:effectLst>
            <a:outerShdw blurRad="76200" dist="38100" dir="5400000" rotWithShape="0">
              <a:srgbClr val="000000">
                <a:alpha val="35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tIns="91439" bIns="91439"/>
          <a:lstStyle>
            <a:lvl1pPr algn="ctr">
              <a:defRPr sz="4800" b="0">
                <a:latin typeface="+mj-lt"/>
                <a:ea typeface="+mj-ea"/>
                <a:cs typeface="+mj-cs"/>
                <a:sym typeface="Calibri"/>
              </a:defRPr>
            </a:lvl1pPr>
          </a:lstStyle>
          <a:p>
            <a:r>
              <a:t>Заказчик</a:t>
            </a:r>
          </a:p>
        </p:txBody>
      </p:sp>
      <p:sp>
        <p:nvSpPr>
          <p:cNvPr id="439" name="Номер слайда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t>25</a:t>
            </a:fld>
            <a:endParaRPr/>
          </a:p>
        </p:txBody>
      </p:sp>
    </p:spTree>
  </p:cSld>
  <p:clrMapOvr>
    <a:masterClrMapping/>
  </p:clrMapOvr>
  <p:transition spd="med"/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1" name="Определить функции аналитиков в команде.…"/>
          <p:cNvSpPr txBox="1">
            <a:spLocks noGrp="1"/>
          </p:cNvSpPr>
          <p:nvPr>
            <p:ph type="body" idx="1"/>
          </p:nvPr>
        </p:nvSpPr>
        <p:spPr>
          <a:xfrm>
            <a:off x="2537206" y="3200400"/>
            <a:ext cx="17544173" cy="9051926"/>
          </a:xfrm>
          <a:prstGeom prst="rect">
            <a:avLst/>
          </a:prstGeom>
        </p:spPr>
        <p:txBody>
          <a:bodyPr/>
          <a:lstStyle/>
          <a:p>
            <a:pPr marL="748631" indent="-748631">
              <a:lnSpc>
                <a:spcPct val="120000"/>
              </a:lnSpc>
              <a:buFontTx/>
              <a:buAutoNum type="arabicPeriod"/>
              <a:defRPr>
                <a:latin typeface="Arial"/>
                <a:ea typeface="Arial"/>
                <a:cs typeface="Arial"/>
                <a:sym typeface="Arial"/>
              </a:defRPr>
            </a:pPr>
            <a:r>
              <a:t>Определить функции аналитиков в команде.</a:t>
            </a:r>
          </a:p>
          <a:p>
            <a:pPr marL="748631" indent="-748631">
              <a:lnSpc>
                <a:spcPct val="120000"/>
              </a:lnSpc>
              <a:buFontTx/>
              <a:buAutoNum type="arabicPeriod"/>
              <a:defRPr>
                <a:latin typeface="Arial"/>
                <a:ea typeface="Arial"/>
                <a:cs typeface="Arial"/>
                <a:sym typeface="Arial"/>
              </a:defRPr>
            </a:pPr>
            <a:r>
              <a:t>Проверить их попадание в «перечень».</a:t>
            </a:r>
          </a:p>
          <a:p>
            <a:pPr marL="748631" indent="-748631">
              <a:lnSpc>
                <a:spcPct val="120000"/>
              </a:lnSpc>
              <a:buFontTx/>
              <a:buAutoNum type="arabicPeriod"/>
              <a:defRPr>
                <a:latin typeface="Arial"/>
                <a:ea typeface="Arial"/>
                <a:cs typeface="Arial"/>
                <a:sym typeface="Arial"/>
              </a:defRPr>
            </a:pPr>
            <a:r>
              <a:t>Эти функции эффективно работают у вас?</a:t>
            </a:r>
          </a:p>
          <a:p>
            <a:pPr marL="748631" indent="-748631">
              <a:lnSpc>
                <a:spcPct val="120000"/>
              </a:lnSpc>
              <a:buFontTx/>
              <a:buAutoNum type="arabicPeriod"/>
              <a:defRPr>
                <a:latin typeface="Arial"/>
                <a:ea typeface="Arial"/>
                <a:cs typeface="Arial"/>
                <a:sym typeface="Arial"/>
              </a:defRPr>
            </a:pPr>
            <a:r>
              <a:t>Если нет, то как будете «лечить»?</a:t>
            </a:r>
          </a:p>
          <a:p>
            <a:pPr marL="748631" indent="-748631">
              <a:lnSpc>
                <a:spcPct val="120000"/>
              </a:lnSpc>
              <a:buFontTx/>
              <a:buAutoNum type="arabicPeriod"/>
              <a:defRPr>
                <a:latin typeface="Arial"/>
                <a:ea typeface="Arial"/>
                <a:cs typeface="Arial"/>
                <a:sym typeface="Arial"/>
              </a:defRPr>
            </a:pPr>
            <a:r>
              <a:t>Зафиксируйте решение.</a:t>
            </a:r>
          </a:p>
          <a:p>
            <a:pPr marL="748631" indent="-748631">
              <a:lnSpc>
                <a:spcPct val="120000"/>
              </a:lnSpc>
              <a:buFontTx/>
              <a:buAutoNum type="arabicPeriod"/>
              <a:defRPr>
                <a:latin typeface="Arial"/>
                <a:ea typeface="Arial"/>
                <a:cs typeface="Arial"/>
                <a:sym typeface="Arial"/>
              </a:defRPr>
            </a:pPr>
            <a:r>
              <a:t>Выполняйте договоренности.</a:t>
            </a:r>
          </a:p>
        </p:txBody>
      </p:sp>
      <p:sp>
        <p:nvSpPr>
          <p:cNvPr id="442" name="Номер слайда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t>26</a:t>
            </a:fld>
            <a:endParaRPr/>
          </a:p>
        </p:txBody>
      </p:sp>
      <p:pic>
        <p:nvPicPr>
          <p:cNvPr id="443" name="Рисунок 2" descr="Рисунок 2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21717164" y="79329"/>
            <a:ext cx="2563593" cy="1256161"/>
          </a:xfrm>
          <a:prstGeom prst="rect">
            <a:avLst/>
          </a:prstGeom>
          <a:ln w="12700">
            <a:miter lim="400000"/>
          </a:ln>
        </p:spPr>
      </p:pic>
      <p:sp>
        <p:nvSpPr>
          <p:cNvPr id="444" name="Как с этим жить?"/>
          <p:cNvSpPr txBox="1">
            <a:spLocks noGrp="1"/>
          </p:cNvSpPr>
          <p:nvPr>
            <p:ph type="title"/>
          </p:nvPr>
        </p:nvSpPr>
        <p:spPr>
          <a:xfrm>
            <a:off x="1230936" y="8673"/>
            <a:ext cx="16459201" cy="2286001"/>
          </a:xfrm>
          <a:prstGeom prst="rect">
            <a:avLst/>
          </a:prstGeom>
        </p:spPr>
        <p:txBody>
          <a:bodyPr/>
          <a:lstStyle>
            <a:lvl1pPr algn="l">
              <a:defRPr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Как с этим жить?</a:t>
            </a:r>
          </a:p>
        </p:txBody>
      </p:sp>
    </p:spTree>
  </p:cSld>
  <p:clrMapOvr>
    <a:masterClrMapping/>
  </p:clrMapOvr>
  <p:transition spd="med"/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6" name="Заголовок 1"/>
          <p:cNvSpPr txBox="1">
            <a:spLocks noGrp="1"/>
          </p:cNvSpPr>
          <p:nvPr>
            <p:ph type="ctrTitle"/>
          </p:nvPr>
        </p:nvSpPr>
        <p:spPr>
          <a:xfrm>
            <a:off x="4419600" y="5214094"/>
            <a:ext cx="15544800" cy="2940051"/>
          </a:xfrm>
          <a:prstGeom prst="rect">
            <a:avLst/>
          </a:prstGeom>
        </p:spPr>
        <p:txBody>
          <a:bodyPr>
            <a:normAutofit fontScale="90000"/>
          </a:bodyPr>
          <a:lstStyle>
            <a:lvl1pPr defTabSz="914400">
              <a:lnSpc>
                <a:spcPts val="22900"/>
              </a:lnSpc>
              <a:defRPr sz="9600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Спасибо за внимание</a:t>
            </a:r>
            <a:endParaRPr sz="2400" b="0">
              <a:latin typeface="Times"/>
              <a:ea typeface="Times"/>
              <a:cs typeface="Times"/>
              <a:sym typeface="Times"/>
            </a:endParaRPr>
          </a:p>
        </p:txBody>
      </p:sp>
      <p:sp>
        <p:nvSpPr>
          <p:cNvPr id="447" name="Подзаголовок 2"/>
          <p:cNvSpPr txBox="1">
            <a:spLocks noGrp="1"/>
          </p:cNvSpPr>
          <p:nvPr>
            <p:ph type="subTitle" sz="quarter" idx="1"/>
          </p:nvPr>
        </p:nvSpPr>
        <p:spPr>
          <a:xfrm>
            <a:off x="5791200" y="8021983"/>
            <a:ext cx="12801600" cy="2403377"/>
          </a:xfrm>
          <a:prstGeom prst="rect">
            <a:avLst/>
          </a:prstGeom>
        </p:spPr>
        <p:txBody>
          <a:bodyPr>
            <a:normAutofit lnSpcReduction="10000"/>
          </a:bodyPr>
          <a:lstStyle/>
          <a:p>
            <a:pPr defTabSz="932688">
              <a:spcBef>
                <a:spcPts val="500"/>
              </a:spcBef>
              <a:defRPr sz="3672"/>
            </a:pPr>
            <a:r>
              <a:t>Мухамадуллин Ильяс</a:t>
            </a:r>
          </a:p>
          <a:p>
            <a:pPr defTabSz="932688">
              <a:spcBef>
                <a:spcPts val="500"/>
              </a:spcBef>
              <a:defRPr sz="3672"/>
            </a:pPr>
            <a:r>
              <a:t>Ак Барс Цифровые Технологии</a:t>
            </a:r>
          </a:p>
          <a:p>
            <a:pPr defTabSz="932688">
              <a:lnSpc>
                <a:spcPct val="100000"/>
              </a:lnSpc>
              <a:spcBef>
                <a:spcPts val="800"/>
              </a:spcBef>
              <a:defRPr sz="3672" b="1">
                <a:solidFill>
                  <a:srgbClr val="888888"/>
                </a:solidFill>
              </a:defRPr>
            </a:pPr>
            <a:r>
              <a:t>Telegram @mi_17</a:t>
            </a:r>
          </a:p>
          <a:p>
            <a:pPr defTabSz="932688">
              <a:lnSpc>
                <a:spcPct val="100000"/>
              </a:lnSpc>
              <a:spcBef>
                <a:spcPts val="800"/>
              </a:spcBef>
              <a:defRPr sz="3672" b="1">
                <a:solidFill>
                  <a:srgbClr val="888888"/>
                </a:solidFill>
              </a:defRPr>
            </a:pPr>
            <a:r>
              <a:rPr u="sng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hlinkClick r:id="rId2"/>
              </a:rPr>
              <a:t>ilyas.mukhamadullin@akbarsdigital.ru</a:t>
            </a:r>
          </a:p>
        </p:txBody>
      </p:sp>
      <p:pic>
        <p:nvPicPr>
          <p:cNvPr id="448" name="Рисунок 4" descr="Рисунок 4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8310364" y="1567093"/>
            <a:ext cx="7763318" cy="3804026"/>
          </a:xfrm>
          <a:prstGeom prst="rect">
            <a:avLst/>
          </a:prstGeom>
          <a:ln w="12700">
            <a:miter lim="400000"/>
          </a:ln>
        </p:spPr>
      </p:pic>
      <p:pic>
        <p:nvPicPr>
          <p:cNvPr id="449" name="Снимок экрана 2019-02-25 в 14.32.02.png" descr="Снимок экрана 2019-02-25 в 14.32.02.png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10990262" y="10750399"/>
            <a:ext cx="2403377" cy="2403377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Практика и теория"/>
          <p:cNvSpPr txBox="1">
            <a:spLocks noGrp="1"/>
          </p:cNvSpPr>
          <p:nvPr>
            <p:ph type="title"/>
          </p:nvPr>
        </p:nvSpPr>
        <p:spPr>
          <a:xfrm>
            <a:off x="1230936" y="8673"/>
            <a:ext cx="16459201" cy="2286001"/>
          </a:xfrm>
          <a:prstGeom prst="rect">
            <a:avLst/>
          </a:prstGeom>
        </p:spPr>
        <p:txBody>
          <a:bodyPr/>
          <a:lstStyle>
            <a:lvl1pPr algn="l">
              <a:defRPr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Практика и теория</a:t>
            </a:r>
          </a:p>
        </p:txBody>
      </p:sp>
      <p:pic>
        <p:nvPicPr>
          <p:cNvPr id="139" name="Рисунок 2" descr="Рисунок 2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21717164" y="79329"/>
            <a:ext cx="2563593" cy="1256161"/>
          </a:xfrm>
          <a:prstGeom prst="rect">
            <a:avLst/>
          </a:prstGeom>
          <a:ln w="12700">
            <a:miter lim="400000"/>
          </a:ln>
        </p:spPr>
      </p:pic>
      <p:sp>
        <p:nvSpPr>
          <p:cNvPr id="140" name="Технический писатель…"/>
          <p:cNvSpPr txBox="1">
            <a:spLocks noGrp="1"/>
          </p:cNvSpPr>
          <p:nvPr>
            <p:ph type="body" sz="half" idx="1"/>
          </p:nvPr>
        </p:nvSpPr>
        <p:spPr>
          <a:xfrm>
            <a:off x="1919315" y="3251864"/>
            <a:ext cx="15082441" cy="8783243"/>
          </a:xfrm>
          <a:prstGeom prst="rect">
            <a:avLst/>
          </a:prstGeom>
        </p:spPr>
        <p:txBody>
          <a:bodyPr anchor="ctr">
            <a:normAutofit fontScale="92500"/>
          </a:bodyPr>
          <a:lstStyle/>
          <a:p>
            <a:pPr marL="637794" indent="-637794" defTabSz="1700783">
              <a:lnSpc>
                <a:spcPct val="150000"/>
              </a:lnSpc>
              <a:spcBef>
                <a:spcPts val="1200"/>
              </a:spcBef>
              <a:defRPr sz="5208">
                <a:latin typeface="Arial"/>
                <a:ea typeface="Arial"/>
                <a:cs typeface="Arial"/>
                <a:sym typeface="Arial"/>
              </a:defRPr>
            </a:pPr>
            <a:r>
              <a:rPr dirty="0"/>
              <a:t>Технический писатель</a:t>
            </a:r>
          </a:p>
          <a:p>
            <a:pPr marL="637794" indent="-637794" defTabSz="1700783">
              <a:lnSpc>
                <a:spcPct val="150000"/>
              </a:lnSpc>
              <a:spcBef>
                <a:spcPts val="1200"/>
              </a:spcBef>
              <a:defRPr sz="5208">
                <a:latin typeface="Arial"/>
                <a:ea typeface="Arial"/>
                <a:cs typeface="Arial"/>
                <a:sym typeface="Arial"/>
              </a:defRPr>
            </a:pPr>
            <a:r>
              <a:rPr dirty="0"/>
              <a:t>ИТ-секретарь</a:t>
            </a:r>
          </a:p>
          <a:p>
            <a:pPr marL="637794" indent="-637794" defTabSz="1700783">
              <a:lnSpc>
                <a:spcPct val="150000"/>
              </a:lnSpc>
              <a:spcBef>
                <a:spcPts val="1200"/>
              </a:spcBef>
              <a:defRPr sz="5208">
                <a:latin typeface="Arial"/>
                <a:ea typeface="Arial"/>
                <a:cs typeface="Arial"/>
                <a:sym typeface="Arial"/>
              </a:defRPr>
            </a:pPr>
            <a:r>
              <a:rPr dirty="0"/>
              <a:t>Инженер техподдержки</a:t>
            </a:r>
          </a:p>
          <a:p>
            <a:pPr marL="637794" indent="-637794" defTabSz="1700783">
              <a:lnSpc>
                <a:spcPct val="150000"/>
              </a:lnSpc>
              <a:spcBef>
                <a:spcPts val="1200"/>
              </a:spcBef>
              <a:defRPr sz="5208">
                <a:latin typeface="Arial"/>
                <a:ea typeface="Arial"/>
                <a:cs typeface="Arial"/>
                <a:sym typeface="Arial"/>
              </a:defRPr>
            </a:pPr>
            <a:r>
              <a:rPr dirty="0"/>
              <a:t>Составитель отчетов</a:t>
            </a:r>
          </a:p>
          <a:p>
            <a:pPr marL="637794" indent="-637794" defTabSz="1700783">
              <a:lnSpc>
                <a:spcPct val="150000"/>
              </a:lnSpc>
              <a:spcBef>
                <a:spcPts val="1200"/>
              </a:spcBef>
              <a:defRPr sz="5208">
                <a:latin typeface="Arial"/>
                <a:ea typeface="Arial"/>
                <a:cs typeface="Arial"/>
                <a:sym typeface="Arial"/>
              </a:defRPr>
            </a:pPr>
            <a:r>
              <a:rPr dirty="0"/>
              <a:t>Настройщик</a:t>
            </a:r>
          </a:p>
          <a:p>
            <a:pPr marL="637794" indent="-637794" defTabSz="1700783">
              <a:lnSpc>
                <a:spcPct val="150000"/>
              </a:lnSpc>
              <a:spcBef>
                <a:spcPts val="1200"/>
              </a:spcBef>
              <a:defRPr sz="5208">
                <a:latin typeface="Arial"/>
                <a:ea typeface="Arial"/>
                <a:cs typeface="Arial"/>
                <a:sym typeface="Arial"/>
              </a:defRPr>
            </a:pPr>
            <a:r>
              <a:rPr dirty="0"/>
              <a:t>Разработчик</a:t>
            </a:r>
          </a:p>
          <a:p>
            <a:pPr marL="637794" indent="-637794" defTabSz="1700783">
              <a:lnSpc>
                <a:spcPct val="150000"/>
              </a:lnSpc>
              <a:spcBef>
                <a:spcPts val="1200"/>
              </a:spcBef>
              <a:defRPr sz="5208">
                <a:latin typeface="Arial"/>
                <a:ea typeface="Arial"/>
                <a:cs typeface="Arial"/>
                <a:sym typeface="Arial"/>
              </a:defRPr>
            </a:pPr>
            <a:r>
              <a:rPr dirty="0"/>
              <a:t>Ручной тестировщик</a:t>
            </a:r>
          </a:p>
        </p:txBody>
      </p:sp>
      <p:pic>
        <p:nvPicPr>
          <p:cNvPr id="142" name="Google Shape;190;p29" descr="Google Shape;190;p29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637306" y="4755490"/>
            <a:ext cx="875817" cy="875817"/>
          </a:xfrm>
          <a:prstGeom prst="rect">
            <a:avLst/>
          </a:prstGeom>
          <a:ln w="12700">
            <a:miter lim="400000"/>
          </a:ln>
        </p:spPr>
      </p:pic>
      <p:pic>
        <p:nvPicPr>
          <p:cNvPr id="143" name="Google Shape;190;p29" descr="Google Shape;190;p29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637306" y="6040439"/>
            <a:ext cx="875817" cy="875817"/>
          </a:xfrm>
          <a:prstGeom prst="rect">
            <a:avLst/>
          </a:prstGeom>
          <a:ln w="12700">
            <a:miter lim="400000"/>
          </a:ln>
        </p:spPr>
      </p:pic>
      <p:pic>
        <p:nvPicPr>
          <p:cNvPr id="144" name="Google Shape;190;p29" descr="Google Shape;190;p29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637306" y="7325388"/>
            <a:ext cx="875817" cy="875817"/>
          </a:xfrm>
          <a:prstGeom prst="rect">
            <a:avLst/>
          </a:prstGeom>
          <a:ln w="12700">
            <a:miter lim="400000"/>
          </a:ln>
        </p:spPr>
      </p:pic>
      <p:pic>
        <p:nvPicPr>
          <p:cNvPr id="145" name="Google Shape;190;p29" descr="Google Shape;190;p29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637306" y="8586855"/>
            <a:ext cx="875817" cy="875817"/>
          </a:xfrm>
          <a:prstGeom prst="rect">
            <a:avLst/>
          </a:prstGeom>
          <a:ln w="12700">
            <a:miter lim="400000"/>
          </a:ln>
        </p:spPr>
      </p:pic>
      <p:pic>
        <p:nvPicPr>
          <p:cNvPr id="146" name="Google Shape;190;p29" descr="Google Shape;190;p29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637306" y="9895287"/>
            <a:ext cx="875817" cy="875817"/>
          </a:xfrm>
          <a:prstGeom prst="rect">
            <a:avLst/>
          </a:prstGeom>
          <a:ln w="12700">
            <a:miter lim="400000"/>
          </a:ln>
        </p:spPr>
      </p:pic>
      <p:pic>
        <p:nvPicPr>
          <p:cNvPr id="147" name="Google Shape;190;p29" descr="Google Shape;190;p29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637306" y="11172276"/>
            <a:ext cx="875817" cy="875817"/>
          </a:xfrm>
          <a:prstGeom prst="rect">
            <a:avLst/>
          </a:prstGeom>
          <a:ln w="12700">
            <a:miter lim="400000"/>
          </a:ln>
        </p:spPr>
      </p:pic>
      <p:sp>
        <p:nvSpPr>
          <p:cNvPr id="148" name="Исследование потребностей…"/>
          <p:cNvSpPr txBox="1"/>
          <p:nvPr/>
        </p:nvSpPr>
        <p:spPr>
          <a:xfrm>
            <a:off x="12729430" y="3371676"/>
            <a:ext cx="10763297" cy="8783242"/>
          </a:xfrm>
          <a:prstGeom prst="rect">
            <a:avLst/>
          </a:prstGeom>
          <a:ln w="254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tIns="91439" bIns="91439" anchor="ctr">
            <a:normAutofit/>
          </a:bodyPr>
          <a:lstStyle/>
          <a:p>
            <a:pPr marL="685800" indent="-685800">
              <a:lnSpc>
                <a:spcPct val="200000"/>
              </a:lnSpc>
              <a:spcBef>
                <a:spcPts val="1300"/>
              </a:spcBef>
              <a:buSzPct val="100000"/>
              <a:buFont typeface="Arial"/>
              <a:buChar char="•"/>
              <a:defRPr sz="5600" b="0"/>
            </a:pPr>
            <a:r>
              <a:t>Исследование потребностей</a:t>
            </a:r>
          </a:p>
          <a:p>
            <a:pPr marL="685800" indent="-685800">
              <a:lnSpc>
                <a:spcPct val="200000"/>
              </a:lnSpc>
              <a:spcBef>
                <a:spcPts val="1300"/>
              </a:spcBef>
              <a:buSzPct val="100000"/>
              <a:buFont typeface="Arial"/>
              <a:buChar char="•"/>
              <a:defRPr sz="5600" b="0"/>
            </a:pPr>
            <a:r>
              <a:t>Определение проблем</a:t>
            </a:r>
          </a:p>
          <a:p>
            <a:pPr marL="685800" indent="-685800">
              <a:lnSpc>
                <a:spcPct val="200000"/>
              </a:lnSpc>
              <a:spcBef>
                <a:spcPts val="1300"/>
              </a:spcBef>
              <a:buSzPct val="100000"/>
              <a:buFont typeface="Arial"/>
              <a:buChar char="•"/>
              <a:defRPr sz="5600" b="0"/>
            </a:pPr>
            <a:r>
              <a:t>Предложения решения</a:t>
            </a:r>
          </a:p>
        </p:txBody>
      </p:sp>
      <p:pic>
        <p:nvPicPr>
          <p:cNvPr id="149" name="Google Shape;367;p47" descr="Google Shape;367;p47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12475178" y="5587870"/>
            <a:ext cx="875817" cy="875817"/>
          </a:xfrm>
          <a:prstGeom prst="rect">
            <a:avLst/>
          </a:prstGeom>
          <a:ln w="12700">
            <a:miter lim="400000"/>
          </a:ln>
        </p:spPr>
      </p:pic>
      <p:pic>
        <p:nvPicPr>
          <p:cNvPr id="150" name="Google Shape;367;p47" descr="Google Shape;367;p47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12479207" y="7540689"/>
            <a:ext cx="875817" cy="875817"/>
          </a:xfrm>
          <a:prstGeom prst="rect">
            <a:avLst/>
          </a:prstGeom>
          <a:ln w="12700">
            <a:miter lim="400000"/>
          </a:ln>
        </p:spPr>
      </p:pic>
      <p:pic>
        <p:nvPicPr>
          <p:cNvPr id="151" name="Google Shape;367;p47" descr="Google Shape;367;p47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12475177" y="9373696"/>
            <a:ext cx="875817" cy="875817"/>
          </a:xfrm>
          <a:prstGeom prst="rect">
            <a:avLst/>
          </a:prstGeom>
          <a:ln w="12700">
            <a:miter lim="400000"/>
          </a:ln>
        </p:spPr>
      </p:pic>
      <p:sp>
        <p:nvSpPr>
          <p:cNvPr id="152" name="Номер слайда"/>
          <p:cNvSpPr txBox="1">
            <a:spLocks noGrp="1"/>
          </p:cNvSpPr>
          <p:nvPr>
            <p:ph type="sldNum" sz="quarter" idx="2"/>
          </p:nvPr>
        </p:nvSpPr>
        <p:spPr>
          <a:xfrm>
            <a:off x="18672720" y="12877451"/>
            <a:ext cx="435343" cy="716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t>3</a:t>
            </a:fld>
            <a:endParaRPr/>
          </a:p>
        </p:txBody>
      </p:sp>
      <p:pic>
        <p:nvPicPr>
          <p:cNvPr id="17" name="Google Shape;190;p29" descr="Google Shape;190;p29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637305" y="3494023"/>
            <a:ext cx="875817" cy="875817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Технический писатель"/>
          <p:cNvSpPr txBox="1">
            <a:spLocks noGrp="1"/>
          </p:cNvSpPr>
          <p:nvPr>
            <p:ph type="title"/>
          </p:nvPr>
        </p:nvSpPr>
        <p:spPr>
          <a:xfrm>
            <a:off x="1230936" y="8673"/>
            <a:ext cx="16459201" cy="2286001"/>
          </a:xfrm>
          <a:prstGeom prst="rect">
            <a:avLst/>
          </a:prstGeom>
        </p:spPr>
        <p:txBody>
          <a:bodyPr/>
          <a:lstStyle>
            <a:lvl1pPr algn="l">
              <a:defRPr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Технический писатель</a:t>
            </a:r>
          </a:p>
        </p:txBody>
      </p:sp>
      <p:pic>
        <p:nvPicPr>
          <p:cNvPr id="155" name="Рисунок 2" descr="Рисунок 2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21717164" y="79329"/>
            <a:ext cx="2563593" cy="1256161"/>
          </a:xfrm>
          <a:prstGeom prst="rect">
            <a:avLst/>
          </a:prstGeom>
          <a:ln w="12700">
            <a:miter lim="400000"/>
          </a:ln>
        </p:spPr>
      </p:pic>
      <p:pic>
        <p:nvPicPr>
          <p:cNvPr id="156" name="gory-dokumentov.jpg" descr="gory-dokumentov.jpg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3009147" y="2086538"/>
            <a:ext cx="9871001" cy="10604275"/>
          </a:xfrm>
          <a:prstGeom prst="rect">
            <a:avLst/>
          </a:prstGeom>
          <a:ln w="12700">
            <a:miter lim="400000"/>
          </a:ln>
        </p:spPr>
      </p:pic>
      <p:sp>
        <p:nvSpPr>
          <p:cNvPr id="157" name="«Я то и делаю, что пишу документы»"/>
          <p:cNvSpPr txBox="1">
            <a:spLocks noGrp="1"/>
          </p:cNvSpPr>
          <p:nvPr>
            <p:ph type="body" sz="half" idx="1"/>
          </p:nvPr>
        </p:nvSpPr>
        <p:spPr>
          <a:xfrm>
            <a:off x="1897968" y="2072183"/>
            <a:ext cx="9455714" cy="10632985"/>
          </a:xfrm>
          <a:prstGeom prst="rect">
            <a:avLst/>
          </a:prstGeom>
        </p:spPr>
        <p:txBody>
          <a:bodyPr anchor="ctr"/>
          <a:lstStyle>
            <a:lvl1pPr>
              <a:lnSpc>
                <a:spcPct val="150000"/>
              </a:lnSpc>
              <a:defRPr sz="6400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«Я то и делаю, что пишу документы» </a:t>
            </a:r>
          </a:p>
        </p:txBody>
      </p:sp>
      <p:pic>
        <p:nvPicPr>
          <p:cNvPr id="158" name="Google Shape;190;p29" descr="Google Shape;190;p29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1673469" y="6253039"/>
            <a:ext cx="875817" cy="875817"/>
          </a:xfrm>
          <a:prstGeom prst="rect">
            <a:avLst/>
          </a:prstGeom>
          <a:ln w="12700">
            <a:miter lim="400000"/>
          </a:ln>
        </p:spPr>
      </p:pic>
      <p:sp>
        <p:nvSpPr>
          <p:cNvPr id="159" name="Номер слайда"/>
          <p:cNvSpPr txBox="1">
            <a:spLocks noGrp="1"/>
          </p:cNvSpPr>
          <p:nvPr>
            <p:ph type="sldNum" sz="quarter" idx="2"/>
          </p:nvPr>
        </p:nvSpPr>
        <p:spPr>
          <a:xfrm>
            <a:off x="18672720" y="12877451"/>
            <a:ext cx="435343" cy="716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t>4</a:t>
            </a:fld>
            <a:endParaRPr/>
          </a:p>
        </p:txBody>
      </p:sp>
    </p:spTree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9" name="Группа"/>
          <p:cNvGrpSpPr/>
          <p:nvPr/>
        </p:nvGrpSpPr>
        <p:grpSpPr>
          <a:xfrm>
            <a:off x="11456764" y="5407479"/>
            <a:ext cx="10866890" cy="6406595"/>
            <a:chOff x="0" y="0"/>
            <a:chExt cx="10866889" cy="6406594"/>
          </a:xfrm>
        </p:grpSpPr>
        <p:pic>
          <p:nvPicPr>
            <p:cNvPr id="175" name="420px-Systems_Engineering_Process_rus.png" descr="420px-Systems_Engineering_Process_rus.png"/>
            <p:cNvPicPr>
              <a:picLocks noChangeAspect="1"/>
            </p:cNvPicPr>
            <p:nvPr/>
          </p:nvPicPr>
          <p:blipFill>
            <a:blip r:embed="rId2">
              <a:extLst/>
            </a:blip>
            <a:srcRect/>
            <a:stretch>
              <a:fillRect/>
            </a:stretch>
          </p:blipFill>
          <p:spPr>
            <a:xfrm>
              <a:off x="0" y="378057"/>
              <a:ext cx="10866890" cy="6028538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sp>
          <p:nvSpPr>
            <p:cNvPr id="176" name="Треугольник"/>
            <p:cNvSpPr/>
            <p:nvPr/>
          </p:nvSpPr>
          <p:spPr>
            <a:xfrm>
              <a:off x="879674" y="485453"/>
              <a:ext cx="2799094" cy="512508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0"/>
                  </a:moveTo>
                  <a:lnTo>
                    <a:pt x="0" y="21600"/>
                  </a:lnTo>
                  <a:lnTo>
                    <a:pt x="21600" y="21600"/>
                  </a:lnTo>
                  <a:close/>
                </a:path>
              </a:pathLst>
            </a:cu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91439" tIns="91439" rIns="91439" bIns="91439" numCol="1" anchor="ctr">
              <a:noAutofit/>
            </a:bodyPr>
            <a:lstStyle/>
            <a:p>
              <a:pPr>
                <a:defRPr sz="3600" b="0">
                  <a:latin typeface="+mj-lt"/>
                  <a:ea typeface="+mj-ea"/>
                  <a:cs typeface="+mj-cs"/>
                  <a:sym typeface="Calibri"/>
                </a:defRPr>
              </a:pPr>
              <a:endParaRPr/>
            </a:p>
          </p:txBody>
        </p:sp>
        <p:sp>
          <p:nvSpPr>
            <p:cNvPr id="177" name="Треугольник"/>
            <p:cNvSpPr/>
            <p:nvPr/>
          </p:nvSpPr>
          <p:spPr>
            <a:xfrm>
              <a:off x="7680855" y="-1"/>
              <a:ext cx="3037919" cy="546226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600" y="0"/>
                  </a:move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91439" tIns="91439" rIns="91439" bIns="91439" numCol="1" anchor="ctr">
              <a:noAutofit/>
            </a:bodyPr>
            <a:lstStyle/>
            <a:p>
              <a:pPr>
                <a:defRPr sz="3600" b="0">
                  <a:latin typeface="+mj-lt"/>
                  <a:ea typeface="+mj-ea"/>
                  <a:cs typeface="+mj-cs"/>
                  <a:sym typeface="Calibri"/>
                </a:defRPr>
              </a:pPr>
              <a:endParaRPr/>
            </a:p>
          </p:txBody>
        </p:sp>
        <p:sp>
          <p:nvSpPr>
            <p:cNvPr id="178" name="Прямоугольник"/>
            <p:cNvSpPr/>
            <p:nvPr/>
          </p:nvSpPr>
          <p:spPr>
            <a:xfrm>
              <a:off x="3933333" y="5608415"/>
              <a:ext cx="3709874" cy="775266"/>
            </a:xfrm>
            <a:prstGeom prst="rect">
              <a:avLst/>
            </a:pr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91439" tIns="91439" rIns="91439" bIns="91439" numCol="1" anchor="ctr">
              <a:noAutofit/>
            </a:bodyPr>
            <a:lstStyle/>
            <a:p>
              <a:pPr>
                <a:defRPr sz="3600" b="0">
                  <a:latin typeface="+mj-lt"/>
                  <a:ea typeface="+mj-ea"/>
                  <a:cs typeface="+mj-cs"/>
                  <a:sym typeface="Calibri"/>
                </a:defRPr>
              </a:pPr>
              <a:endParaRPr/>
            </a:p>
          </p:txBody>
        </p:sp>
      </p:grpSp>
      <p:sp>
        <p:nvSpPr>
          <p:cNvPr id="180" name="Технический писатель"/>
          <p:cNvSpPr txBox="1">
            <a:spLocks noGrp="1"/>
          </p:cNvSpPr>
          <p:nvPr>
            <p:ph type="title"/>
          </p:nvPr>
        </p:nvSpPr>
        <p:spPr>
          <a:xfrm>
            <a:off x="1230936" y="8673"/>
            <a:ext cx="16459201" cy="2286001"/>
          </a:xfrm>
          <a:prstGeom prst="rect">
            <a:avLst/>
          </a:prstGeom>
        </p:spPr>
        <p:txBody>
          <a:bodyPr/>
          <a:lstStyle>
            <a:lvl1pPr algn="l">
              <a:defRPr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Технический писатель</a:t>
            </a:r>
          </a:p>
        </p:txBody>
      </p:sp>
      <p:pic>
        <p:nvPicPr>
          <p:cNvPr id="181" name="Рисунок 2" descr="Рисунок 2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21717164" y="79329"/>
            <a:ext cx="2563593" cy="1256161"/>
          </a:xfrm>
          <a:prstGeom prst="rect">
            <a:avLst/>
          </a:prstGeom>
          <a:ln w="12700">
            <a:miter lim="400000"/>
          </a:ln>
        </p:spPr>
      </p:pic>
      <p:sp>
        <p:nvSpPr>
          <p:cNvPr id="185" name="Время…"/>
          <p:cNvSpPr txBox="1"/>
          <p:nvPr/>
        </p:nvSpPr>
        <p:spPr>
          <a:xfrm>
            <a:off x="15638053" y="3317075"/>
            <a:ext cx="3432146" cy="1234724"/>
          </a:xfrm>
          <a:prstGeom prst="rect">
            <a:avLst/>
          </a:prstGeom>
          <a:ln w="254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tIns="91439" bIns="91439">
            <a:spAutoFit/>
          </a:bodyPr>
          <a:lstStyle/>
          <a:p>
            <a:pPr>
              <a:defRPr sz="3600"/>
            </a:pPr>
            <a:r>
              <a:t>Время </a:t>
            </a:r>
          </a:p>
          <a:p>
            <a:pPr>
              <a:defRPr sz="3600"/>
            </a:pPr>
            <a:r>
              <a:t>документации</a:t>
            </a:r>
          </a:p>
        </p:txBody>
      </p:sp>
      <p:sp>
        <p:nvSpPr>
          <p:cNvPr id="186" name="Линия"/>
          <p:cNvSpPr/>
          <p:nvPr/>
        </p:nvSpPr>
        <p:spPr>
          <a:xfrm>
            <a:off x="17396924" y="4584596"/>
            <a:ext cx="2173376" cy="2663369"/>
          </a:xfrm>
          <a:prstGeom prst="line">
            <a:avLst/>
          </a:prstGeom>
          <a:ln w="152400">
            <a:solidFill>
              <a:schemeClr val="accent1">
                <a:alpha val="85000"/>
              </a:schemeClr>
            </a:solidFill>
            <a:tailEnd type="triangle"/>
          </a:ln>
          <a:effectLst>
            <a:outerShdw blurRad="76200" dist="38100" dir="5400000" rotWithShape="0">
              <a:srgbClr val="000000">
                <a:alpha val="38000"/>
              </a:srgbClr>
            </a:outerShdw>
          </a:effectLst>
        </p:spPr>
        <p:txBody>
          <a:bodyPr tIns="91439" bIns="91439"/>
          <a:lstStyle/>
          <a:p>
            <a:pPr>
              <a:defRPr sz="3600" b="0">
                <a:latin typeface="+mj-lt"/>
                <a:ea typeface="+mj-ea"/>
                <a:cs typeface="+mj-cs"/>
                <a:sym typeface="Calibri"/>
              </a:defRPr>
            </a:pPr>
            <a:endParaRPr/>
          </a:p>
        </p:txBody>
      </p:sp>
      <p:sp>
        <p:nvSpPr>
          <p:cNvPr id="187" name="Технический писатель"/>
          <p:cNvSpPr/>
          <p:nvPr/>
        </p:nvSpPr>
        <p:spPr>
          <a:xfrm>
            <a:off x="18586995" y="7100321"/>
            <a:ext cx="5312967" cy="1638995"/>
          </a:xfrm>
          <a:prstGeom prst="ellipse">
            <a:avLst/>
          </a:prstGeom>
          <a:solidFill>
            <a:schemeClr val="accent2">
              <a:alpha val="85000"/>
            </a:schemeClr>
          </a:solidFill>
          <a:ln w="50800">
            <a:solidFill>
              <a:srgbClr val="8C3A38">
                <a:alpha val="85000"/>
              </a:srgbClr>
            </a:solidFill>
          </a:ln>
          <a:effectLst>
            <a:outerShdw blurRad="76200" dist="38100" dir="5400000" rotWithShape="0">
              <a:srgbClr val="000000">
                <a:alpha val="35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tIns="91439" bIns="91439" anchor="ctr"/>
          <a:lstStyle>
            <a:lvl1pPr algn="ctr">
              <a:defRPr sz="3600" b="0">
                <a:solidFill>
                  <a:srgbClr val="FFFFFF"/>
                </a:solidFill>
                <a:latin typeface="+mj-lt"/>
                <a:ea typeface="+mj-ea"/>
                <a:cs typeface="+mj-cs"/>
                <a:sym typeface="Calibri"/>
              </a:defRPr>
            </a:lvl1pPr>
          </a:lstStyle>
          <a:p>
            <a:r>
              <a:t>Технический писатель</a:t>
            </a:r>
          </a:p>
        </p:txBody>
      </p:sp>
      <p:sp>
        <p:nvSpPr>
          <p:cNvPr id="189" name="Номер слайда"/>
          <p:cNvSpPr txBox="1">
            <a:spLocks noGrp="1"/>
          </p:cNvSpPr>
          <p:nvPr>
            <p:ph type="sldNum" sz="quarter" idx="2"/>
          </p:nvPr>
        </p:nvSpPr>
        <p:spPr>
          <a:xfrm>
            <a:off x="18672720" y="12877451"/>
            <a:ext cx="435343" cy="716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t>5</a:t>
            </a:fld>
            <a:endParaRPr/>
          </a:p>
        </p:txBody>
      </p:sp>
      <p:sp>
        <p:nvSpPr>
          <p:cNvPr id="190" name="Прямоугольник"/>
          <p:cNvSpPr/>
          <p:nvPr/>
        </p:nvSpPr>
        <p:spPr>
          <a:xfrm>
            <a:off x="21297900" y="8864600"/>
            <a:ext cx="1270000" cy="2556570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</p:spPr>
        <p:txBody>
          <a:bodyPr tIns="91439" bIns="91439" anchor="ctr"/>
          <a:lstStyle/>
          <a:p>
            <a:pPr>
              <a:defRPr sz="3600" b="0">
                <a:latin typeface="+mj-lt"/>
                <a:ea typeface="+mj-ea"/>
                <a:cs typeface="+mj-cs"/>
                <a:sym typeface="Calibri"/>
              </a:defRPr>
            </a:pPr>
            <a:endParaRPr/>
          </a:p>
        </p:txBody>
      </p:sp>
      <p:sp>
        <p:nvSpPr>
          <p:cNvPr id="22" name="Аналитик = технический писатель…"/>
          <p:cNvSpPr txBox="1">
            <a:spLocks noGrp="1"/>
          </p:cNvSpPr>
          <p:nvPr>
            <p:ph type="body" sz="half" idx="1"/>
          </p:nvPr>
        </p:nvSpPr>
        <p:spPr>
          <a:xfrm>
            <a:off x="1885349" y="2806500"/>
            <a:ext cx="11569701" cy="9051926"/>
          </a:xfrm>
          <a:prstGeom prst="rect">
            <a:avLst/>
          </a:prstGeom>
        </p:spPr>
        <p:txBody>
          <a:bodyPr>
            <a:normAutofit lnSpcReduction="10000"/>
          </a:bodyPr>
          <a:lstStyle/>
          <a:p>
            <a:pPr>
              <a:defRPr sz="5200">
                <a:latin typeface="Arial"/>
                <a:ea typeface="Arial"/>
                <a:cs typeface="Arial"/>
                <a:sym typeface="Arial"/>
              </a:defRPr>
            </a:pPr>
            <a:r>
              <a:rPr dirty="0"/>
              <a:t>Аналитик = технический писатель </a:t>
            </a:r>
            <a:br>
              <a:rPr dirty="0"/>
            </a:br>
            <a:endParaRPr dirty="0"/>
          </a:p>
          <a:p>
            <a:pPr>
              <a:defRPr sz="5200">
                <a:latin typeface="Arial"/>
                <a:ea typeface="Arial"/>
                <a:cs typeface="Arial"/>
                <a:sym typeface="Arial"/>
              </a:defRPr>
            </a:pPr>
            <a:r>
              <a:rPr dirty="0"/>
              <a:t>Много документации =&gt;</a:t>
            </a:r>
            <a:br>
              <a:rPr dirty="0"/>
            </a:br>
            <a:r>
              <a:rPr dirty="0"/>
              <a:t>выделенный технический писатель</a:t>
            </a:r>
            <a:br>
              <a:rPr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dirty="0"/>
          </a:p>
        </p:txBody>
      </p:sp>
      <p:pic>
        <p:nvPicPr>
          <p:cNvPr id="23" name="Google Shape;367;p47" descr="Google Shape;367;p47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1634149" y="4406655"/>
            <a:ext cx="875817" cy="875817"/>
          </a:xfrm>
          <a:prstGeom prst="rect">
            <a:avLst/>
          </a:prstGeom>
          <a:ln w="12700">
            <a:miter lim="400000"/>
          </a:ln>
        </p:spPr>
      </p:pic>
      <p:pic>
        <p:nvPicPr>
          <p:cNvPr id="26" name="Google Shape;190;p29" descr="Google Shape;190;p29"/>
          <p:cNvPicPr>
            <a:picLocks noChangeAspect="1"/>
          </p:cNvPicPr>
          <p:nvPr/>
        </p:nvPicPr>
        <p:blipFill>
          <a:blip r:embed="rId5">
            <a:extLst/>
          </a:blip>
          <a:stretch>
            <a:fillRect/>
          </a:stretch>
        </p:blipFill>
        <p:spPr>
          <a:xfrm>
            <a:off x="1634149" y="2803541"/>
            <a:ext cx="875817" cy="875817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537450958"/>
      </p:ext>
    </p:extLst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9" name="Группа"/>
          <p:cNvGrpSpPr/>
          <p:nvPr/>
        </p:nvGrpSpPr>
        <p:grpSpPr>
          <a:xfrm>
            <a:off x="11456764" y="5407479"/>
            <a:ext cx="10866890" cy="6406595"/>
            <a:chOff x="0" y="0"/>
            <a:chExt cx="10866889" cy="6406594"/>
          </a:xfrm>
        </p:grpSpPr>
        <p:pic>
          <p:nvPicPr>
            <p:cNvPr id="175" name="420px-Systems_Engineering_Process_rus.png" descr="420px-Systems_Engineering_Process_rus.png"/>
            <p:cNvPicPr>
              <a:picLocks noChangeAspect="1"/>
            </p:cNvPicPr>
            <p:nvPr/>
          </p:nvPicPr>
          <p:blipFill>
            <a:blip r:embed="rId2">
              <a:extLst/>
            </a:blip>
            <a:srcRect/>
            <a:stretch>
              <a:fillRect/>
            </a:stretch>
          </p:blipFill>
          <p:spPr>
            <a:xfrm>
              <a:off x="0" y="378057"/>
              <a:ext cx="10866890" cy="6028538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sp>
          <p:nvSpPr>
            <p:cNvPr id="176" name="Треугольник"/>
            <p:cNvSpPr/>
            <p:nvPr/>
          </p:nvSpPr>
          <p:spPr>
            <a:xfrm>
              <a:off x="879674" y="485453"/>
              <a:ext cx="2799094" cy="512508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0"/>
                  </a:moveTo>
                  <a:lnTo>
                    <a:pt x="0" y="21600"/>
                  </a:lnTo>
                  <a:lnTo>
                    <a:pt x="21600" y="21600"/>
                  </a:lnTo>
                  <a:close/>
                </a:path>
              </a:pathLst>
            </a:cu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91439" tIns="91439" rIns="91439" bIns="91439" numCol="1" anchor="ctr">
              <a:noAutofit/>
            </a:bodyPr>
            <a:lstStyle/>
            <a:p>
              <a:pPr>
                <a:defRPr sz="3600" b="0">
                  <a:latin typeface="+mj-lt"/>
                  <a:ea typeface="+mj-ea"/>
                  <a:cs typeface="+mj-cs"/>
                  <a:sym typeface="Calibri"/>
                </a:defRPr>
              </a:pPr>
              <a:endParaRPr/>
            </a:p>
          </p:txBody>
        </p:sp>
        <p:sp>
          <p:nvSpPr>
            <p:cNvPr id="177" name="Треугольник"/>
            <p:cNvSpPr/>
            <p:nvPr/>
          </p:nvSpPr>
          <p:spPr>
            <a:xfrm>
              <a:off x="7680855" y="-1"/>
              <a:ext cx="3037919" cy="546226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600" y="0"/>
                  </a:move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91439" tIns="91439" rIns="91439" bIns="91439" numCol="1" anchor="ctr">
              <a:noAutofit/>
            </a:bodyPr>
            <a:lstStyle/>
            <a:p>
              <a:pPr>
                <a:defRPr sz="3600" b="0">
                  <a:latin typeface="+mj-lt"/>
                  <a:ea typeface="+mj-ea"/>
                  <a:cs typeface="+mj-cs"/>
                  <a:sym typeface="Calibri"/>
                </a:defRPr>
              </a:pPr>
              <a:endParaRPr/>
            </a:p>
          </p:txBody>
        </p:sp>
        <p:sp>
          <p:nvSpPr>
            <p:cNvPr id="178" name="Прямоугольник"/>
            <p:cNvSpPr/>
            <p:nvPr/>
          </p:nvSpPr>
          <p:spPr>
            <a:xfrm>
              <a:off x="3933333" y="5608415"/>
              <a:ext cx="3709874" cy="775266"/>
            </a:xfrm>
            <a:prstGeom prst="rect">
              <a:avLst/>
            </a:pr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91439" tIns="91439" rIns="91439" bIns="91439" numCol="1" anchor="ctr">
              <a:noAutofit/>
            </a:bodyPr>
            <a:lstStyle/>
            <a:p>
              <a:pPr>
                <a:defRPr sz="3600" b="0">
                  <a:latin typeface="+mj-lt"/>
                  <a:ea typeface="+mj-ea"/>
                  <a:cs typeface="+mj-cs"/>
                  <a:sym typeface="Calibri"/>
                </a:defRPr>
              </a:pPr>
              <a:endParaRPr/>
            </a:p>
          </p:txBody>
        </p:sp>
      </p:grpSp>
      <p:sp>
        <p:nvSpPr>
          <p:cNvPr id="180" name="Технический писатель"/>
          <p:cNvSpPr txBox="1">
            <a:spLocks noGrp="1"/>
          </p:cNvSpPr>
          <p:nvPr>
            <p:ph type="title"/>
          </p:nvPr>
        </p:nvSpPr>
        <p:spPr>
          <a:xfrm>
            <a:off x="1230936" y="8673"/>
            <a:ext cx="16459201" cy="2286001"/>
          </a:xfrm>
          <a:prstGeom prst="rect">
            <a:avLst/>
          </a:prstGeom>
        </p:spPr>
        <p:txBody>
          <a:bodyPr/>
          <a:lstStyle>
            <a:lvl1pPr algn="l">
              <a:defRPr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Технический писатель</a:t>
            </a:r>
          </a:p>
        </p:txBody>
      </p:sp>
      <p:pic>
        <p:nvPicPr>
          <p:cNvPr id="181" name="Рисунок 2" descr="Рисунок 2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21717164" y="79329"/>
            <a:ext cx="2563593" cy="1256161"/>
          </a:xfrm>
          <a:prstGeom prst="rect">
            <a:avLst/>
          </a:prstGeom>
          <a:ln w="12700">
            <a:miter lim="400000"/>
          </a:ln>
        </p:spPr>
      </p:pic>
      <p:sp>
        <p:nvSpPr>
          <p:cNvPr id="185" name="Время…"/>
          <p:cNvSpPr txBox="1"/>
          <p:nvPr/>
        </p:nvSpPr>
        <p:spPr>
          <a:xfrm>
            <a:off x="15638053" y="3317075"/>
            <a:ext cx="3432146" cy="1234724"/>
          </a:xfrm>
          <a:prstGeom prst="rect">
            <a:avLst/>
          </a:prstGeom>
          <a:ln w="254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tIns="91439" bIns="91439">
            <a:spAutoFit/>
          </a:bodyPr>
          <a:lstStyle/>
          <a:p>
            <a:pPr>
              <a:defRPr sz="3600"/>
            </a:pPr>
            <a:r>
              <a:t>Время </a:t>
            </a:r>
          </a:p>
          <a:p>
            <a:pPr>
              <a:defRPr sz="3600"/>
            </a:pPr>
            <a:r>
              <a:t>документации</a:t>
            </a:r>
          </a:p>
        </p:txBody>
      </p:sp>
      <p:sp>
        <p:nvSpPr>
          <p:cNvPr id="186" name="Линия"/>
          <p:cNvSpPr/>
          <p:nvPr/>
        </p:nvSpPr>
        <p:spPr>
          <a:xfrm>
            <a:off x="17396924" y="4584596"/>
            <a:ext cx="2173376" cy="2663369"/>
          </a:xfrm>
          <a:prstGeom prst="line">
            <a:avLst/>
          </a:prstGeom>
          <a:ln w="152400">
            <a:solidFill>
              <a:schemeClr val="accent1">
                <a:alpha val="85000"/>
              </a:schemeClr>
            </a:solidFill>
            <a:tailEnd type="triangle"/>
          </a:ln>
          <a:effectLst>
            <a:outerShdw blurRad="76200" dist="38100" dir="5400000" rotWithShape="0">
              <a:srgbClr val="000000">
                <a:alpha val="38000"/>
              </a:srgbClr>
            </a:outerShdw>
          </a:effectLst>
        </p:spPr>
        <p:txBody>
          <a:bodyPr tIns="91439" bIns="91439"/>
          <a:lstStyle/>
          <a:p>
            <a:pPr>
              <a:defRPr sz="3600" b="0">
                <a:latin typeface="+mj-lt"/>
                <a:ea typeface="+mj-ea"/>
                <a:cs typeface="+mj-cs"/>
                <a:sym typeface="Calibri"/>
              </a:defRPr>
            </a:pPr>
            <a:endParaRPr/>
          </a:p>
        </p:txBody>
      </p:sp>
      <p:sp>
        <p:nvSpPr>
          <p:cNvPr id="187" name="Технический писатель"/>
          <p:cNvSpPr/>
          <p:nvPr/>
        </p:nvSpPr>
        <p:spPr>
          <a:xfrm>
            <a:off x="18586995" y="7100321"/>
            <a:ext cx="5312967" cy="1638995"/>
          </a:xfrm>
          <a:prstGeom prst="ellipse">
            <a:avLst/>
          </a:prstGeom>
          <a:solidFill>
            <a:schemeClr val="accent2">
              <a:alpha val="85000"/>
            </a:schemeClr>
          </a:solidFill>
          <a:ln w="50800">
            <a:solidFill>
              <a:srgbClr val="8C3A38">
                <a:alpha val="85000"/>
              </a:srgbClr>
            </a:solidFill>
          </a:ln>
          <a:effectLst>
            <a:outerShdw blurRad="76200" dist="38100" dir="5400000" rotWithShape="0">
              <a:srgbClr val="000000">
                <a:alpha val="35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tIns="91439" bIns="91439" anchor="ctr"/>
          <a:lstStyle>
            <a:lvl1pPr algn="ctr">
              <a:defRPr sz="3600" b="0">
                <a:solidFill>
                  <a:srgbClr val="FFFFFF"/>
                </a:solidFill>
                <a:latin typeface="+mj-lt"/>
                <a:ea typeface="+mj-ea"/>
                <a:cs typeface="+mj-cs"/>
                <a:sym typeface="Calibri"/>
              </a:defRPr>
            </a:lvl1pPr>
          </a:lstStyle>
          <a:p>
            <a:r>
              <a:t>Технический писатель</a:t>
            </a:r>
          </a:p>
        </p:txBody>
      </p:sp>
      <p:sp>
        <p:nvSpPr>
          <p:cNvPr id="189" name="Номер слайда"/>
          <p:cNvSpPr txBox="1">
            <a:spLocks noGrp="1"/>
          </p:cNvSpPr>
          <p:nvPr>
            <p:ph type="sldNum" sz="quarter" idx="2"/>
          </p:nvPr>
        </p:nvSpPr>
        <p:spPr>
          <a:xfrm>
            <a:off x="18672720" y="12877451"/>
            <a:ext cx="435343" cy="716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t>6</a:t>
            </a:fld>
            <a:endParaRPr/>
          </a:p>
        </p:txBody>
      </p:sp>
      <p:sp>
        <p:nvSpPr>
          <p:cNvPr id="190" name="Прямоугольник"/>
          <p:cNvSpPr/>
          <p:nvPr/>
        </p:nvSpPr>
        <p:spPr>
          <a:xfrm>
            <a:off x="21297900" y="8864600"/>
            <a:ext cx="1270000" cy="2556570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</p:spPr>
        <p:txBody>
          <a:bodyPr tIns="91439" bIns="91439" anchor="ctr"/>
          <a:lstStyle/>
          <a:p>
            <a:pPr>
              <a:defRPr sz="3600" b="0">
                <a:latin typeface="+mj-lt"/>
                <a:ea typeface="+mj-ea"/>
                <a:cs typeface="+mj-cs"/>
                <a:sym typeface="Calibri"/>
              </a:defRPr>
            </a:pPr>
            <a:endParaRPr/>
          </a:p>
        </p:txBody>
      </p:sp>
      <p:sp>
        <p:nvSpPr>
          <p:cNvPr id="22" name="Аналитик = технический писатель…"/>
          <p:cNvSpPr txBox="1">
            <a:spLocks noGrp="1"/>
          </p:cNvSpPr>
          <p:nvPr>
            <p:ph type="body" sz="half" idx="1"/>
          </p:nvPr>
        </p:nvSpPr>
        <p:spPr>
          <a:xfrm>
            <a:off x="1885349" y="2806500"/>
            <a:ext cx="11569701" cy="9051926"/>
          </a:xfrm>
          <a:prstGeom prst="rect">
            <a:avLst/>
          </a:prstGeom>
        </p:spPr>
        <p:txBody>
          <a:bodyPr>
            <a:normAutofit lnSpcReduction="10000"/>
          </a:bodyPr>
          <a:lstStyle/>
          <a:p>
            <a:pPr>
              <a:defRPr sz="5200">
                <a:latin typeface="Arial"/>
                <a:ea typeface="Arial"/>
                <a:cs typeface="Arial"/>
                <a:sym typeface="Arial"/>
              </a:defRPr>
            </a:pPr>
            <a:r>
              <a:rPr dirty="0"/>
              <a:t>Аналитик = технический писатель </a:t>
            </a:r>
            <a:br>
              <a:rPr dirty="0"/>
            </a:br>
            <a:endParaRPr dirty="0"/>
          </a:p>
          <a:p>
            <a:pPr>
              <a:defRPr sz="5200">
                <a:latin typeface="Arial"/>
                <a:ea typeface="Arial"/>
                <a:cs typeface="Arial"/>
                <a:sym typeface="Arial"/>
              </a:defRPr>
            </a:pPr>
            <a:r>
              <a:rPr dirty="0"/>
              <a:t>Много документации =&gt;</a:t>
            </a:r>
            <a:br>
              <a:rPr dirty="0"/>
            </a:br>
            <a:r>
              <a:rPr dirty="0"/>
              <a:t>выделенный технический писатель</a:t>
            </a:r>
            <a:br>
              <a:rPr dirty="0"/>
            </a:br>
            <a:endParaRPr dirty="0"/>
          </a:p>
          <a:p>
            <a:pPr>
              <a:defRPr sz="5200">
                <a:latin typeface="Arial"/>
                <a:ea typeface="Arial"/>
                <a:cs typeface="Arial"/>
                <a:sym typeface="Arial"/>
              </a:defRPr>
            </a:pPr>
            <a:r>
              <a:rPr dirty="0"/>
              <a:t>Кратковременный всплеск =&gt; распределение между командой</a:t>
            </a:r>
            <a:br>
              <a:rPr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dirty="0"/>
          </a:p>
        </p:txBody>
      </p:sp>
      <p:pic>
        <p:nvPicPr>
          <p:cNvPr id="23" name="Google Shape;367;p47" descr="Google Shape;367;p47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1634149" y="4406655"/>
            <a:ext cx="875817" cy="875817"/>
          </a:xfrm>
          <a:prstGeom prst="rect">
            <a:avLst/>
          </a:prstGeom>
          <a:ln w="12700">
            <a:miter lim="400000"/>
          </a:ln>
        </p:spPr>
      </p:pic>
      <p:pic>
        <p:nvPicPr>
          <p:cNvPr id="24" name="Google Shape;367;p47" descr="Google Shape;367;p47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1634149" y="7430552"/>
            <a:ext cx="875817" cy="875817"/>
          </a:xfrm>
          <a:prstGeom prst="rect">
            <a:avLst/>
          </a:prstGeom>
          <a:ln w="12700">
            <a:miter lim="400000"/>
          </a:ln>
        </p:spPr>
      </p:pic>
      <p:pic>
        <p:nvPicPr>
          <p:cNvPr id="26" name="Google Shape;190;p29" descr="Google Shape;190;p29"/>
          <p:cNvPicPr>
            <a:picLocks noChangeAspect="1"/>
          </p:cNvPicPr>
          <p:nvPr/>
        </p:nvPicPr>
        <p:blipFill>
          <a:blip r:embed="rId5">
            <a:extLst/>
          </a:blip>
          <a:stretch>
            <a:fillRect/>
          </a:stretch>
        </p:blipFill>
        <p:spPr>
          <a:xfrm>
            <a:off x="1634149" y="2803541"/>
            <a:ext cx="875817" cy="875817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6" name="Группа"/>
          <p:cNvGrpSpPr/>
          <p:nvPr/>
        </p:nvGrpSpPr>
        <p:grpSpPr>
          <a:xfrm>
            <a:off x="11456764" y="5407479"/>
            <a:ext cx="10866890" cy="6406595"/>
            <a:chOff x="0" y="0"/>
            <a:chExt cx="10866889" cy="6406594"/>
          </a:xfrm>
        </p:grpSpPr>
        <p:pic>
          <p:nvPicPr>
            <p:cNvPr id="192" name="420px-Systems_Engineering_Process_rus.png" descr="420px-Systems_Engineering_Process_rus.png"/>
            <p:cNvPicPr>
              <a:picLocks noChangeAspect="1"/>
            </p:cNvPicPr>
            <p:nvPr/>
          </p:nvPicPr>
          <p:blipFill>
            <a:blip r:embed="rId2">
              <a:extLst/>
            </a:blip>
            <a:srcRect/>
            <a:stretch>
              <a:fillRect/>
            </a:stretch>
          </p:blipFill>
          <p:spPr>
            <a:xfrm>
              <a:off x="0" y="378057"/>
              <a:ext cx="10866890" cy="6028538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sp>
          <p:nvSpPr>
            <p:cNvPr id="193" name="Треугольник"/>
            <p:cNvSpPr/>
            <p:nvPr/>
          </p:nvSpPr>
          <p:spPr>
            <a:xfrm>
              <a:off x="879674" y="485453"/>
              <a:ext cx="2799094" cy="512508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0"/>
                  </a:moveTo>
                  <a:lnTo>
                    <a:pt x="0" y="21600"/>
                  </a:lnTo>
                  <a:lnTo>
                    <a:pt x="21600" y="21600"/>
                  </a:lnTo>
                  <a:close/>
                </a:path>
              </a:pathLst>
            </a:cu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91439" tIns="91439" rIns="91439" bIns="91439" numCol="1" anchor="ctr">
              <a:noAutofit/>
            </a:bodyPr>
            <a:lstStyle/>
            <a:p>
              <a:pPr>
                <a:defRPr sz="3600" b="0">
                  <a:latin typeface="+mj-lt"/>
                  <a:ea typeface="+mj-ea"/>
                  <a:cs typeface="+mj-cs"/>
                  <a:sym typeface="Calibri"/>
                </a:defRPr>
              </a:pPr>
              <a:endParaRPr/>
            </a:p>
          </p:txBody>
        </p:sp>
        <p:sp>
          <p:nvSpPr>
            <p:cNvPr id="194" name="Треугольник"/>
            <p:cNvSpPr/>
            <p:nvPr/>
          </p:nvSpPr>
          <p:spPr>
            <a:xfrm>
              <a:off x="7680855" y="-1"/>
              <a:ext cx="3037919" cy="546226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600" y="0"/>
                  </a:move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91439" tIns="91439" rIns="91439" bIns="91439" numCol="1" anchor="ctr">
              <a:noAutofit/>
            </a:bodyPr>
            <a:lstStyle/>
            <a:p>
              <a:pPr>
                <a:defRPr sz="3600" b="0">
                  <a:latin typeface="+mj-lt"/>
                  <a:ea typeface="+mj-ea"/>
                  <a:cs typeface="+mj-cs"/>
                  <a:sym typeface="Calibri"/>
                </a:defRPr>
              </a:pPr>
              <a:endParaRPr/>
            </a:p>
          </p:txBody>
        </p:sp>
        <p:sp>
          <p:nvSpPr>
            <p:cNvPr id="195" name="Прямоугольник"/>
            <p:cNvSpPr/>
            <p:nvPr/>
          </p:nvSpPr>
          <p:spPr>
            <a:xfrm>
              <a:off x="3933333" y="5608415"/>
              <a:ext cx="3709874" cy="775266"/>
            </a:xfrm>
            <a:prstGeom prst="rect">
              <a:avLst/>
            </a:pr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91439" tIns="91439" rIns="91439" bIns="91439" numCol="1" anchor="ctr">
              <a:noAutofit/>
            </a:bodyPr>
            <a:lstStyle/>
            <a:p>
              <a:pPr>
                <a:defRPr sz="3600" b="0">
                  <a:latin typeface="+mj-lt"/>
                  <a:ea typeface="+mj-ea"/>
                  <a:cs typeface="+mj-cs"/>
                  <a:sym typeface="Calibri"/>
                </a:defRPr>
              </a:pPr>
              <a:endParaRPr/>
            </a:p>
          </p:txBody>
        </p:sp>
      </p:grpSp>
      <p:sp>
        <p:nvSpPr>
          <p:cNvPr id="197" name="Технический писатель"/>
          <p:cNvSpPr txBox="1">
            <a:spLocks noGrp="1"/>
          </p:cNvSpPr>
          <p:nvPr>
            <p:ph type="title"/>
          </p:nvPr>
        </p:nvSpPr>
        <p:spPr>
          <a:xfrm>
            <a:off x="1230936" y="8673"/>
            <a:ext cx="16459201" cy="2286001"/>
          </a:xfrm>
          <a:prstGeom prst="rect">
            <a:avLst/>
          </a:prstGeom>
        </p:spPr>
        <p:txBody>
          <a:bodyPr/>
          <a:lstStyle>
            <a:lvl1pPr algn="l">
              <a:defRPr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Технический писатель</a:t>
            </a:r>
          </a:p>
        </p:txBody>
      </p:sp>
      <p:pic>
        <p:nvPicPr>
          <p:cNvPr id="198" name="Рисунок 2" descr="Рисунок 2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21717164" y="79329"/>
            <a:ext cx="2563593" cy="1256161"/>
          </a:xfrm>
          <a:prstGeom prst="rect">
            <a:avLst/>
          </a:prstGeom>
          <a:ln w="12700">
            <a:miter lim="400000"/>
          </a:ln>
        </p:spPr>
      </p:pic>
      <p:sp>
        <p:nvSpPr>
          <p:cNvPr id="199" name="Аналитик = технический писатель…"/>
          <p:cNvSpPr txBox="1">
            <a:spLocks noGrp="1"/>
          </p:cNvSpPr>
          <p:nvPr>
            <p:ph type="body" sz="half" idx="1"/>
          </p:nvPr>
        </p:nvSpPr>
        <p:spPr>
          <a:xfrm>
            <a:off x="1885349" y="2806500"/>
            <a:ext cx="11569701" cy="9051926"/>
          </a:xfrm>
          <a:prstGeom prst="rect">
            <a:avLst/>
          </a:prstGeom>
        </p:spPr>
        <p:txBody>
          <a:bodyPr>
            <a:normAutofit lnSpcReduction="10000"/>
          </a:bodyPr>
          <a:lstStyle/>
          <a:p>
            <a:pPr>
              <a:defRPr sz="5200">
                <a:latin typeface="Arial"/>
                <a:ea typeface="Arial"/>
                <a:cs typeface="Arial"/>
                <a:sym typeface="Arial"/>
              </a:defRPr>
            </a:pPr>
            <a:r>
              <a:rPr dirty="0"/>
              <a:t>Аналитик = технический писатель </a:t>
            </a:r>
            <a:br>
              <a:rPr dirty="0"/>
            </a:br>
            <a:endParaRPr dirty="0"/>
          </a:p>
          <a:p>
            <a:pPr>
              <a:defRPr sz="5200">
                <a:latin typeface="Arial"/>
                <a:ea typeface="Arial"/>
                <a:cs typeface="Arial"/>
                <a:sym typeface="Arial"/>
              </a:defRPr>
            </a:pPr>
            <a:r>
              <a:rPr dirty="0"/>
              <a:t>Много документации =&gt;</a:t>
            </a:r>
            <a:br>
              <a:rPr dirty="0"/>
            </a:br>
            <a:r>
              <a:rPr dirty="0"/>
              <a:t>выделенный технический писатель</a:t>
            </a:r>
            <a:br>
              <a:rPr dirty="0"/>
            </a:br>
            <a:endParaRPr dirty="0"/>
          </a:p>
          <a:p>
            <a:pPr>
              <a:defRPr sz="5200">
                <a:latin typeface="Arial"/>
                <a:ea typeface="Arial"/>
                <a:cs typeface="Arial"/>
                <a:sym typeface="Arial"/>
              </a:defRPr>
            </a:pPr>
            <a:r>
              <a:rPr dirty="0"/>
              <a:t>Кратковременный всплеск =&gt; распределение между командой</a:t>
            </a:r>
            <a:br>
              <a:rPr dirty="0"/>
            </a:br>
            <a:endParaRPr dirty="0"/>
          </a:p>
          <a:p>
            <a:pPr>
              <a:defRPr sz="5200">
                <a:latin typeface="Arial"/>
                <a:ea typeface="Arial"/>
                <a:cs typeface="Arial"/>
                <a:sym typeface="Arial"/>
              </a:defRPr>
            </a:pPr>
            <a:r>
              <a:rPr dirty="0"/>
              <a:t>Малое количество </a:t>
            </a:r>
            <a:br>
              <a:rPr dirty="0"/>
            </a:br>
            <a:r>
              <a:rPr dirty="0"/>
              <a:t>документации =&gt; нет проблем</a:t>
            </a:r>
          </a:p>
        </p:txBody>
      </p:sp>
      <p:pic>
        <p:nvPicPr>
          <p:cNvPr id="200" name="Google Shape;367;p47" descr="Google Shape;367;p47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1634149" y="4406655"/>
            <a:ext cx="875817" cy="875817"/>
          </a:xfrm>
          <a:prstGeom prst="rect">
            <a:avLst/>
          </a:prstGeom>
          <a:ln w="12700">
            <a:miter lim="400000"/>
          </a:ln>
        </p:spPr>
      </p:pic>
      <p:pic>
        <p:nvPicPr>
          <p:cNvPr id="201" name="Google Shape;367;p47" descr="Google Shape;367;p47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1634149" y="7430552"/>
            <a:ext cx="875817" cy="875817"/>
          </a:xfrm>
          <a:prstGeom prst="rect">
            <a:avLst/>
          </a:prstGeom>
          <a:ln w="12700">
            <a:miter lim="400000"/>
          </a:ln>
        </p:spPr>
      </p:pic>
      <p:pic>
        <p:nvPicPr>
          <p:cNvPr id="202" name="Google Shape;180;p29" descr="Google Shape;180;p29"/>
          <p:cNvPicPr>
            <a:picLocks noChangeAspect="1"/>
          </p:cNvPicPr>
          <p:nvPr/>
        </p:nvPicPr>
        <p:blipFill>
          <a:blip r:embed="rId5">
            <a:extLst/>
          </a:blip>
          <a:stretch>
            <a:fillRect/>
          </a:stretch>
        </p:blipFill>
        <p:spPr>
          <a:xfrm>
            <a:off x="1634148" y="9704976"/>
            <a:ext cx="875817" cy="875817"/>
          </a:xfrm>
          <a:prstGeom prst="rect">
            <a:avLst/>
          </a:prstGeom>
          <a:ln w="12700">
            <a:miter lim="400000"/>
          </a:ln>
        </p:spPr>
      </p:pic>
      <p:sp>
        <p:nvSpPr>
          <p:cNvPr id="203" name="Время…"/>
          <p:cNvSpPr txBox="1"/>
          <p:nvPr/>
        </p:nvSpPr>
        <p:spPr>
          <a:xfrm>
            <a:off x="15638053" y="3317075"/>
            <a:ext cx="3432146" cy="1234724"/>
          </a:xfrm>
          <a:prstGeom prst="rect">
            <a:avLst/>
          </a:prstGeom>
          <a:ln w="254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tIns="91439" bIns="91439">
            <a:spAutoFit/>
          </a:bodyPr>
          <a:lstStyle/>
          <a:p>
            <a:pPr>
              <a:defRPr sz="3600"/>
            </a:pPr>
            <a:r>
              <a:t>Время </a:t>
            </a:r>
          </a:p>
          <a:p>
            <a:pPr>
              <a:defRPr sz="3600"/>
            </a:pPr>
            <a:r>
              <a:t>документации</a:t>
            </a:r>
          </a:p>
        </p:txBody>
      </p:sp>
      <p:sp>
        <p:nvSpPr>
          <p:cNvPr id="204" name="Линия"/>
          <p:cNvSpPr/>
          <p:nvPr/>
        </p:nvSpPr>
        <p:spPr>
          <a:xfrm>
            <a:off x="17396924" y="4584596"/>
            <a:ext cx="2173376" cy="2663369"/>
          </a:xfrm>
          <a:prstGeom prst="line">
            <a:avLst/>
          </a:prstGeom>
          <a:ln w="152400">
            <a:solidFill>
              <a:schemeClr val="accent1">
                <a:alpha val="85000"/>
              </a:schemeClr>
            </a:solidFill>
            <a:tailEnd type="triangle"/>
          </a:ln>
          <a:effectLst>
            <a:outerShdw blurRad="76200" dist="38100" dir="5400000" rotWithShape="0">
              <a:srgbClr val="000000">
                <a:alpha val="38000"/>
              </a:srgbClr>
            </a:outerShdw>
          </a:effectLst>
        </p:spPr>
        <p:txBody>
          <a:bodyPr tIns="91439" bIns="91439"/>
          <a:lstStyle/>
          <a:p>
            <a:pPr>
              <a:defRPr sz="3600" b="0">
                <a:latin typeface="+mj-lt"/>
                <a:ea typeface="+mj-ea"/>
                <a:cs typeface="+mj-cs"/>
                <a:sym typeface="Calibri"/>
              </a:defRPr>
            </a:pPr>
            <a:endParaRPr/>
          </a:p>
        </p:txBody>
      </p:sp>
      <p:sp>
        <p:nvSpPr>
          <p:cNvPr id="205" name="Технический писатель"/>
          <p:cNvSpPr/>
          <p:nvPr/>
        </p:nvSpPr>
        <p:spPr>
          <a:xfrm>
            <a:off x="18586995" y="7100321"/>
            <a:ext cx="5312967" cy="1638995"/>
          </a:xfrm>
          <a:prstGeom prst="ellipse">
            <a:avLst/>
          </a:prstGeom>
          <a:solidFill>
            <a:schemeClr val="accent2">
              <a:alpha val="85000"/>
            </a:schemeClr>
          </a:solidFill>
          <a:ln w="50800">
            <a:solidFill>
              <a:srgbClr val="8C3A38">
                <a:alpha val="85000"/>
              </a:srgbClr>
            </a:solidFill>
          </a:ln>
          <a:effectLst>
            <a:outerShdw blurRad="76200" dist="38100" dir="5400000" rotWithShape="0">
              <a:srgbClr val="000000">
                <a:alpha val="35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tIns="91439" bIns="91439" anchor="ctr"/>
          <a:lstStyle>
            <a:lvl1pPr algn="ctr">
              <a:defRPr sz="3600" b="0">
                <a:solidFill>
                  <a:srgbClr val="FFFFFF"/>
                </a:solidFill>
                <a:latin typeface="+mj-lt"/>
                <a:ea typeface="+mj-ea"/>
                <a:cs typeface="+mj-cs"/>
                <a:sym typeface="Calibri"/>
              </a:defRPr>
            </a:lvl1pPr>
          </a:lstStyle>
          <a:p>
            <a:r>
              <a:t>Технический писатель</a:t>
            </a:r>
          </a:p>
        </p:txBody>
      </p:sp>
      <p:pic>
        <p:nvPicPr>
          <p:cNvPr id="206" name="Google Shape;190;p29" descr="Google Shape;190;p29"/>
          <p:cNvPicPr>
            <a:picLocks noChangeAspect="1"/>
          </p:cNvPicPr>
          <p:nvPr/>
        </p:nvPicPr>
        <p:blipFill>
          <a:blip r:embed="rId6">
            <a:extLst/>
          </a:blip>
          <a:stretch>
            <a:fillRect/>
          </a:stretch>
        </p:blipFill>
        <p:spPr>
          <a:xfrm>
            <a:off x="1634149" y="2803541"/>
            <a:ext cx="875817" cy="875817"/>
          </a:xfrm>
          <a:prstGeom prst="rect">
            <a:avLst/>
          </a:prstGeom>
          <a:ln w="12700">
            <a:miter lim="400000"/>
          </a:ln>
        </p:spPr>
      </p:pic>
      <p:sp>
        <p:nvSpPr>
          <p:cNvPr id="207" name="Номер слайда"/>
          <p:cNvSpPr txBox="1">
            <a:spLocks noGrp="1"/>
          </p:cNvSpPr>
          <p:nvPr>
            <p:ph type="sldNum" sz="quarter" idx="2"/>
          </p:nvPr>
        </p:nvSpPr>
        <p:spPr>
          <a:xfrm>
            <a:off x="18672720" y="12877451"/>
            <a:ext cx="435343" cy="716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t>7</a:t>
            </a:fld>
            <a:endParaRPr/>
          </a:p>
        </p:txBody>
      </p:sp>
      <p:sp>
        <p:nvSpPr>
          <p:cNvPr id="208" name="Прямоугольник"/>
          <p:cNvSpPr/>
          <p:nvPr/>
        </p:nvSpPr>
        <p:spPr>
          <a:xfrm>
            <a:off x="21297900" y="8864600"/>
            <a:ext cx="1270000" cy="2556570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</p:spPr>
        <p:txBody>
          <a:bodyPr tIns="91439" bIns="91439" anchor="ctr"/>
          <a:lstStyle/>
          <a:p>
            <a:pPr>
              <a:defRPr sz="3600" b="0">
                <a:latin typeface="+mj-lt"/>
                <a:ea typeface="+mj-ea"/>
                <a:cs typeface="+mj-cs"/>
                <a:sym typeface="Calibri"/>
              </a:defRPr>
            </a:pPr>
            <a:endParaRPr/>
          </a:p>
        </p:txBody>
      </p:sp>
    </p:spTree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ИТ-секретарь"/>
          <p:cNvSpPr txBox="1">
            <a:spLocks noGrp="1"/>
          </p:cNvSpPr>
          <p:nvPr>
            <p:ph type="title"/>
          </p:nvPr>
        </p:nvSpPr>
        <p:spPr>
          <a:xfrm>
            <a:off x="1230936" y="8673"/>
            <a:ext cx="16459201" cy="2286001"/>
          </a:xfrm>
          <a:prstGeom prst="rect">
            <a:avLst/>
          </a:prstGeom>
        </p:spPr>
        <p:txBody>
          <a:bodyPr/>
          <a:lstStyle>
            <a:lvl1pPr algn="l">
              <a:defRPr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ИТ-секретарь</a:t>
            </a:r>
          </a:p>
        </p:txBody>
      </p:sp>
      <p:pic>
        <p:nvPicPr>
          <p:cNvPr id="211" name="Рисунок 2" descr="Рисунок 2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21717164" y="79329"/>
            <a:ext cx="2563593" cy="1256161"/>
          </a:xfrm>
          <a:prstGeom prst="rect">
            <a:avLst/>
          </a:prstGeom>
          <a:ln w="12700">
            <a:miter lim="400000"/>
          </a:ln>
        </p:spPr>
      </p:pic>
      <p:sp>
        <p:nvSpPr>
          <p:cNvPr id="212" name="«Мой план на день: - 10 звонков; - 20 пинков; - 15 напоминаний; - 13 раз спросить»"/>
          <p:cNvSpPr txBox="1">
            <a:spLocks noGrp="1"/>
          </p:cNvSpPr>
          <p:nvPr>
            <p:ph type="body" sz="half" idx="1"/>
          </p:nvPr>
        </p:nvSpPr>
        <p:spPr>
          <a:xfrm>
            <a:off x="1897968" y="1627683"/>
            <a:ext cx="9455714" cy="10632985"/>
          </a:xfrm>
          <a:prstGeom prst="rect">
            <a:avLst/>
          </a:prstGeom>
        </p:spPr>
        <p:txBody>
          <a:bodyPr anchor="ctr"/>
          <a:lstStyle/>
          <a:p>
            <a:pPr>
              <a:lnSpc>
                <a:spcPct val="150000"/>
              </a:lnSpc>
              <a:defRPr sz="6400">
                <a:latin typeface="Arial"/>
                <a:ea typeface="Arial"/>
                <a:cs typeface="Arial"/>
                <a:sym typeface="Arial"/>
              </a:defRPr>
            </a:pPr>
            <a:r>
              <a:rPr i="1"/>
              <a:t>«Мой план на день:</a:t>
            </a:r>
            <a:br>
              <a:rPr i="1"/>
            </a:br>
            <a:r>
              <a:rPr i="1"/>
              <a:t>- 10 звонков;</a:t>
            </a:r>
            <a:br>
              <a:rPr i="1"/>
            </a:br>
            <a:r>
              <a:rPr i="1"/>
              <a:t>- 20 пинков;</a:t>
            </a:r>
            <a:br>
              <a:rPr i="1"/>
            </a:br>
            <a:r>
              <a:rPr i="1"/>
              <a:t>- 15 напоминаний;</a:t>
            </a:r>
            <a:br>
              <a:rPr i="1"/>
            </a:br>
            <a:r>
              <a:rPr i="1"/>
              <a:t>- 13 раз спросить»</a:t>
            </a:r>
          </a:p>
        </p:txBody>
      </p:sp>
      <p:pic>
        <p:nvPicPr>
          <p:cNvPr id="213" name="Google Shape;190;p29" descr="Google Shape;190;p29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638300" y="3690570"/>
            <a:ext cx="875817" cy="875817"/>
          </a:xfrm>
          <a:prstGeom prst="rect">
            <a:avLst/>
          </a:prstGeom>
          <a:ln w="12700">
            <a:miter lim="400000"/>
          </a:ln>
        </p:spPr>
      </p:pic>
      <p:pic>
        <p:nvPicPr>
          <p:cNvPr id="214" name="Google Shape;299;p43" descr="Google Shape;299;p43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12003637" y="2406416"/>
            <a:ext cx="11569701" cy="8181487"/>
          </a:xfrm>
          <a:prstGeom prst="rect">
            <a:avLst/>
          </a:prstGeom>
          <a:ln w="12700">
            <a:miter lim="400000"/>
          </a:ln>
        </p:spPr>
      </p:pic>
      <p:sp>
        <p:nvSpPr>
          <p:cNvPr id="215" name="Номер слайда"/>
          <p:cNvSpPr txBox="1">
            <a:spLocks noGrp="1"/>
          </p:cNvSpPr>
          <p:nvPr>
            <p:ph type="sldNum" sz="quarter" idx="2"/>
          </p:nvPr>
        </p:nvSpPr>
        <p:spPr>
          <a:xfrm>
            <a:off x="18672720" y="12877451"/>
            <a:ext cx="435343" cy="716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t>8</a:t>
            </a:fld>
            <a:endParaRPr/>
          </a:p>
        </p:txBody>
      </p:sp>
      <p:sp>
        <p:nvSpPr>
          <p:cNvPr id="216" name="Текст"/>
          <p:cNvSpPr txBox="1"/>
          <p:nvPr/>
        </p:nvSpPr>
        <p:spPr>
          <a:xfrm>
            <a:off x="18672720" y="12877451"/>
            <a:ext cx="435343" cy="716281"/>
          </a:xfrm>
          <a:prstGeom prst="rect">
            <a:avLst/>
          </a:prstGeom>
          <a:ln w="254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tIns="91439" bIns="91439">
            <a:spAutoFit/>
          </a:bodyPr>
          <a:lstStyle/>
          <a:p>
            <a:pPr>
              <a:defRPr sz="3600" b="0">
                <a:latin typeface="+mj-lt"/>
                <a:ea typeface="+mj-ea"/>
                <a:cs typeface="+mj-cs"/>
                <a:sym typeface="Calibri"/>
              </a:defRPr>
            </a:pPr>
            <a:fld id="{86CB4B4D-7CA3-9044-876B-883B54F8677D}" type="slidenum">
              <a:t>8</a:t>
            </a:fld>
            <a:r>
              <a:t>￼</a:t>
            </a:r>
          </a:p>
        </p:txBody>
      </p:sp>
    </p:spTree>
  </p:cSld>
  <p:clrMapOvr>
    <a:masterClrMapping/>
  </p:clrMapOvr>
  <p:transition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" name="ИТ-секретарь"/>
          <p:cNvSpPr txBox="1">
            <a:spLocks noGrp="1"/>
          </p:cNvSpPr>
          <p:nvPr>
            <p:ph type="title"/>
          </p:nvPr>
        </p:nvSpPr>
        <p:spPr>
          <a:xfrm>
            <a:off x="1230936" y="8673"/>
            <a:ext cx="16459201" cy="2286001"/>
          </a:xfrm>
          <a:prstGeom prst="rect">
            <a:avLst/>
          </a:prstGeom>
        </p:spPr>
        <p:txBody>
          <a:bodyPr/>
          <a:lstStyle>
            <a:lvl1pPr algn="l">
              <a:defRPr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ИТ-секретарь</a:t>
            </a:r>
          </a:p>
        </p:txBody>
      </p:sp>
      <p:pic>
        <p:nvPicPr>
          <p:cNvPr id="219" name="Рисунок 2" descr="Рисунок 2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21717164" y="79329"/>
            <a:ext cx="2563593" cy="1256161"/>
          </a:xfrm>
          <a:prstGeom prst="rect">
            <a:avLst/>
          </a:prstGeom>
          <a:ln w="12700">
            <a:miter lim="400000"/>
          </a:ln>
        </p:spPr>
      </p:pic>
      <p:sp>
        <p:nvSpPr>
          <p:cNvPr id="220" name="Аналитик = ИТ-секретарь…"/>
          <p:cNvSpPr txBox="1">
            <a:spLocks noGrp="1"/>
          </p:cNvSpPr>
          <p:nvPr>
            <p:ph type="body" sz="half" idx="1"/>
          </p:nvPr>
        </p:nvSpPr>
        <p:spPr>
          <a:xfrm>
            <a:off x="1885349" y="2806500"/>
            <a:ext cx="11569701" cy="9051926"/>
          </a:xfrm>
          <a:prstGeom prst="rect">
            <a:avLst/>
          </a:prstGeom>
        </p:spPr>
        <p:txBody>
          <a:bodyPr/>
          <a:lstStyle/>
          <a:p>
            <a:pPr>
              <a:defRPr sz="5200">
                <a:latin typeface="Arial"/>
                <a:ea typeface="Arial"/>
                <a:cs typeface="Arial"/>
                <a:sym typeface="Arial"/>
              </a:defRPr>
            </a:pPr>
            <a:r>
              <a:t>Аналитик = ИТ-секретарь </a:t>
            </a:r>
            <a:br/>
            <a:endParaRPr/>
          </a:p>
          <a:p>
            <a:pPr>
              <a:defRPr sz="5200">
                <a:latin typeface="Arial"/>
                <a:ea typeface="Arial"/>
                <a:cs typeface="Arial"/>
                <a:sym typeface="Arial"/>
              </a:defRPr>
            </a:pPr>
            <a:r>
              <a:t>Выделенный скрам-мастер устраняет проблемы коммуникаций</a:t>
            </a:r>
            <a:br/>
            <a:endParaRPr/>
          </a:p>
        </p:txBody>
      </p:sp>
      <p:pic>
        <p:nvPicPr>
          <p:cNvPr id="221" name="Google Shape;367;p47" descr="Google Shape;367;p47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634149" y="4549336"/>
            <a:ext cx="875817" cy="875817"/>
          </a:xfrm>
          <a:prstGeom prst="rect">
            <a:avLst/>
          </a:prstGeom>
          <a:ln w="12700">
            <a:miter lim="400000"/>
          </a:ln>
        </p:spPr>
      </p:pic>
      <p:pic>
        <p:nvPicPr>
          <p:cNvPr id="222" name="Google Shape;190;p29" descr="Google Shape;190;p29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1634149" y="2803541"/>
            <a:ext cx="875817" cy="875817"/>
          </a:xfrm>
          <a:prstGeom prst="rect">
            <a:avLst/>
          </a:prstGeom>
          <a:ln w="12700">
            <a:miter lim="400000"/>
          </a:ln>
        </p:spPr>
      </p:pic>
      <p:pic>
        <p:nvPicPr>
          <p:cNvPr id="223" name="Google Shape;299;p43" descr="Google Shape;299;p43"/>
          <p:cNvPicPr>
            <a:picLocks noChangeAspect="1"/>
          </p:cNvPicPr>
          <p:nvPr/>
        </p:nvPicPr>
        <p:blipFill>
          <a:blip r:embed="rId5">
            <a:extLst/>
          </a:blip>
          <a:stretch>
            <a:fillRect/>
          </a:stretch>
        </p:blipFill>
        <p:spPr>
          <a:xfrm>
            <a:off x="12003637" y="2406416"/>
            <a:ext cx="11569701" cy="8181487"/>
          </a:xfrm>
          <a:prstGeom prst="rect">
            <a:avLst/>
          </a:prstGeom>
          <a:ln w="12700">
            <a:miter lim="400000"/>
          </a:ln>
        </p:spPr>
      </p:pic>
      <p:sp>
        <p:nvSpPr>
          <p:cNvPr id="224" name="Номер слайда"/>
          <p:cNvSpPr txBox="1">
            <a:spLocks noGrp="1"/>
          </p:cNvSpPr>
          <p:nvPr>
            <p:ph type="sldNum" sz="quarter" idx="2"/>
          </p:nvPr>
        </p:nvSpPr>
        <p:spPr>
          <a:xfrm>
            <a:off x="18672720" y="12877451"/>
            <a:ext cx="435343" cy="716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t>9</a:t>
            </a:fld>
            <a:endParaRPr/>
          </a:p>
        </p:txBody>
      </p:sp>
    </p:spTree>
  </p:cSld>
  <p:clrMapOvr>
    <a:masterClrMapping/>
  </p:clrMapOvr>
  <p:transition spd="med"/>
</p:sld>
</file>

<file path=ppt/theme/theme1.xml><?xml version="1.0" encoding="utf-8"?>
<a:theme xmlns:a="http://schemas.openxmlformats.org/drawingml/2006/main" name="presentation-template">
  <a:themeElements>
    <a:clrScheme name="presentation-templat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presentation-template">
      <a:majorFont>
        <a:latin typeface="Calibri"/>
        <a:ea typeface="Calibri"/>
        <a:cs typeface="Calibri"/>
      </a:majorFont>
      <a:minorFont>
        <a:latin typeface="Helvetica"/>
        <a:ea typeface="Helvetica"/>
        <a:cs typeface="Helvetica"/>
      </a:minorFont>
    </a:fontScheme>
    <a:fmtScheme name="presentation-templa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762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76200" dist="38100" dir="5400000" rotWithShape="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50800" cap="flat">
          <a:solidFill>
            <a:schemeClr val="accent1"/>
          </a:solidFill>
          <a:prstDash val="solid"/>
          <a:round/>
        </a:ln>
        <a:effectLst>
          <a:outerShdw blurRad="76200" dist="38100" dir="5400000" rotWithShape="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91439" tIns="91439" rIns="91439" bIns="91439" numCol="1" spcCol="38100" rtlCol="0" anchor="ctr">
        <a:spAutoFit/>
      </a:bodyPr>
      <a:lstStyle>
        <a:defPPr marL="0" marR="0" indent="0" algn="l" defTabSz="18288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6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50800" cap="flat">
          <a:solidFill>
            <a:schemeClr val="accent1"/>
          </a:solidFill>
          <a:prstDash val="solid"/>
          <a:round/>
        </a:ln>
        <a:effectLst>
          <a:outerShdw blurRad="76200" dist="38100" dir="5400000" rotWithShape="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25400" cap="flat">
          <a:noFill/>
          <a:miter lim="400000"/>
        </a:ln>
        <a:effectLst/>
        <a:sp3d/>
      </a:spPr>
      <a:bodyPr rot="0" spcFirstLastPara="1" vertOverflow="overflow" horzOverflow="overflow" vert="horz" wrap="square" lIns="91439" tIns="91439" rIns="91439" bIns="91439" numCol="1" spcCol="38100" rtlCol="0" anchor="t">
        <a:spAutoFit/>
      </a:bodyPr>
      <a:lstStyle>
        <a:defPPr marL="0" marR="0" indent="0" algn="l" defTabSz="18288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88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Arial"/>
            <a:ea typeface="Arial"/>
            <a:cs typeface="Arial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presentation-template">
  <a:themeElements>
    <a:clrScheme name="presentation-templat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presentation-template">
      <a:majorFont>
        <a:latin typeface="Calibri"/>
        <a:ea typeface="Calibri"/>
        <a:cs typeface="Calibri"/>
      </a:majorFont>
      <a:minorFont>
        <a:latin typeface="Helvetica"/>
        <a:ea typeface="Helvetica"/>
        <a:cs typeface="Helvetica"/>
      </a:minorFont>
    </a:fontScheme>
    <a:fmtScheme name="presentation-templa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762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76200" dist="38100" dir="5400000" rotWithShape="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50800" cap="flat">
          <a:solidFill>
            <a:schemeClr val="accent1"/>
          </a:solidFill>
          <a:prstDash val="solid"/>
          <a:round/>
        </a:ln>
        <a:effectLst>
          <a:outerShdw blurRad="76200" dist="38100" dir="5400000" rotWithShape="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91439" tIns="91439" rIns="91439" bIns="91439" numCol="1" spcCol="38100" rtlCol="0" anchor="ctr">
        <a:spAutoFit/>
      </a:bodyPr>
      <a:lstStyle>
        <a:defPPr marL="0" marR="0" indent="0" algn="l" defTabSz="18288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6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50800" cap="flat">
          <a:solidFill>
            <a:schemeClr val="accent1"/>
          </a:solidFill>
          <a:prstDash val="solid"/>
          <a:round/>
        </a:ln>
        <a:effectLst>
          <a:outerShdw blurRad="76200" dist="38100" dir="5400000" rotWithShape="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25400" cap="flat">
          <a:noFill/>
          <a:miter lim="400000"/>
        </a:ln>
        <a:effectLst/>
        <a:sp3d/>
      </a:spPr>
      <a:bodyPr rot="0" spcFirstLastPara="1" vertOverflow="overflow" horzOverflow="overflow" vert="horz" wrap="square" lIns="91439" tIns="91439" rIns="91439" bIns="91439" numCol="1" spcCol="38100" rtlCol="0" anchor="t">
        <a:spAutoFit/>
      </a:bodyPr>
      <a:lstStyle>
        <a:defPPr marL="0" marR="0" indent="0" algn="l" defTabSz="18288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88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Arial"/>
            <a:ea typeface="Arial"/>
            <a:cs typeface="Arial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338</Words>
  <Application>Microsoft Macintosh PowerPoint</Application>
  <PresentationFormat>Другой</PresentationFormat>
  <Paragraphs>183</Paragraphs>
  <Slides>27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27</vt:i4>
      </vt:variant>
    </vt:vector>
  </HeadingPairs>
  <TitlesOfParts>
    <vt:vector size="31" baseType="lpstr">
      <vt:lpstr>Calibri</vt:lpstr>
      <vt:lpstr>Times</vt:lpstr>
      <vt:lpstr>Arial</vt:lpstr>
      <vt:lpstr>presentation-template</vt:lpstr>
      <vt:lpstr>Сценарии неэффективного использования ресурсов аналитика</vt:lpstr>
      <vt:lpstr>Сценарии</vt:lpstr>
      <vt:lpstr>Практика и теория</vt:lpstr>
      <vt:lpstr>Технический писатель</vt:lpstr>
      <vt:lpstr>Технический писатель</vt:lpstr>
      <vt:lpstr>Технический писатель</vt:lpstr>
      <vt:lpstr>Технический писатель</vt:lpstr>
      <vt:lpstr>ИТ-секретарь</vt:lpstr>
      <vt:lpstr>ИТ-секретарь</vt:lpstr>
      <vt:lpstr>ИТ-секретарь</vt:lpstr>
      <vt:lpstr>Техническая поддержка</vt:lpstr>
      <vt:lpstr>Техническая поддержка</vt:lpstr>
      <vt:lpstr>Техническая поддержка</vt:lpstr>
      <vt:lpstr>Настройка и отчетность</vt:lpstr>
      <vt:lpstr>Настройка и отчетность</vt:lpstr>
      <vt:lpstr>Настройка и отчетность</vt:lpstr>
      <vt:lpstr>Настройка и отчетность</vt:lpstr>
      <vt:lpstr>Разработка</vt:lpstr>
      <vt:lpstr>Разработка</vt:lpstr>
      <vt:lpstr>Разработка</vt:lpstr>
      <vt:lpstr>Ручное тестирование</vt:lpstr>
      <vt:lpstr>Ручное тестирование</vt:lpstr>
      <vt:lpstr>Ручное тестирование</vt:lpstr>
      <vt:lpstr>Start up</vt:lpstr>
      <vt:lpstr>Разделение требований</vt:lpstr>
      <vt:lpstr>Как с этим жить?</vt:lpstr>
      <vt:lpstr>Спасибо за внимание</vt:lpstr>
    </vt:vector>
  </TitlesOfParts>
  <LinksUpToDate>false</LinksUpToDate>
  <SharedDoc>false</SharedDoc>
  <HyperlinksChanged>false</HyperlinksChanged>
  <AppVersion>15.0037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Сценарии неэффективного использования ресурсов аналитика</dc:title>
  <cp:lastModifiedBy>пользователь Microsoft Office</cp:lastModifiedBy>
  <cp:revision>2</cp:revision>
  <dcterms:modified xsi:type="dcterms:W3CDTF">2019-05-23T20:21:09Z</dcterms:modified>
</cp:coreProperties>
</file>