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748" r:id="rId5"/>
    <p:sldMasterId id="2147483764" r:id="rId6"/>
  </p:sldMasterIdLst>
  <p:notesMasterIdLst>
    <p:notesMasterId r:id="rId17"/>
  </p:notesMasterIdLst>
  <p:handoutMasterIdLst>
    <p:handoutMasterId r:id="rId18"/>
  </p:handoutMasterIdLst>
  <p:sldIdLst>
    <p:sldId id="606" r:id="rId7"/>
    <p:sldId id="616" r:id="rId8"/>
    <p:sldId id="608" r:id="rId9"/>
    <p:sldId id="617" r:id="rId10"/>
    <p:sldId id="614" r:id="rId11"/>
    <p:sldId id="592" r:id="rId12"/>
    <p:sldId id="618" r:id="rId13"/>
    <p:sldId id="619" r:id="rId14"/>
    <p:sldId id="620" r:id="rId15"/>
    <p:sldId id="607" r:id="rId16"/>
  </p:sldIdLst>
  <p:sldSz cx="9144000" cy="6858000" type="screen4x3"/>
  <p:notesSz cx="6797675" cy="9928225"/>
  <p:defaultTextStyle>
    <a:defPPr>
      <a:defRPr lang="ru-RU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добнов Н." initials="Здобнов" lastIdx="15" clrIdx="0"/>
  <p:cmAuthor id="1" name="Beley Tatyana" initials="BT" lastIdx="2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32"/>
    <a:srgbClr val="305F33"/>
    <a:srgbClr val="5A8B62"/>
    <a:srgbClr val="50A059"/>
    <a:srgbClr val="BF2E2E"/>
    <a:srgbClr val="932421"/>
    <a:srgbClr val="6C1D17"/>
    <a:srgbClr val="471717"/>
    <a:srgbClr val="960000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9" autoAdjust="0"/>
    <p:restoredTop sz="93606" autoAdjust="0"/>
  </p:normalViewPr>
  <p:slideViewPr>
    <p:cSldViewPr snapToObjects="1">
      <p:cViewPr>
        <p:scale>
          <a:sx n="69" d="100"/>
          <a:sy n="69" d="100"/>
        </p:scale>
        <p:origin x="-888" y="-96"/>
      </p:cViewPr>
      <p:guideLst>
        <p:guide orient="horz" pos="2205"/>
        <p:guide orient="horz" pos="799"/>
        <p:guide orient="horz" pos="3521"/>
        <p:guide pos="1066"/>
        <p:guide pos="5148"/>
        <p:guide pos="612"/>
        <p:guide pos="5397"/>
        <p:guide pos="3560"/>
        <p:guide pos="45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B50B5-5178-4D34-B4D9-6F257C69F82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E6F3C-D533-4EB6-A003-4A30E3ECED1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747A60A-9ED4-40AC-A5E4-E66555987EF6}" type="parTrans" cxnId="{813AD532-F4FC-4EC7-ACAF-4F92F8CAE765}">
      <dgm:prSet/>
      <dgm:spPr/>
      <dgm:t>
        <a:bodyPr/>
        <a:lstStyle/>
        <a:p>
          <a:endParaRPr lang="ru-RU"/>
        </a:p>
      </dgm:t>
    </dgm:pt>
    <dgm:pt modelId="{B90F16F1-6C21-4414-8EE4-B0CE1654DA7F}" type="sibTrans" cxnId="{813AD532-F4FC-4EC7-ACAF-4F92F8CAE765}">
      <dgm:prSet/>
      <dgm:spPr/>
      <dgm:t>
        <a:bodyPr/>
        <a:lstStyle/>
        <a:p>
          <a:endParaRPr lang="ru-RU"/>
        </a:p>
      </dgm:t>
    </dgm:pt>
    <dgm:pt modelId="{F2EDB2C7-7439-4756-B1BC-D1DADB9593C6}">
      <dgm:prSet phldrT="[Текст]"/>
      <dgm:spPr/>
      <dgm:t>
        <a:bodyPr/>
        <a:lstStyle/>
        <a:p>
          <a:r>
            <a:rPr lang="en-US" dirty="0" smtClean="0"/>
            <a:t>Product manager:</a:t>
          </a:r>
          <a:endParaRPr lang="ru-RU" dirty="0"/>
        </a:p>
      </dgm:t>
    </dgm:pt>
    <dgm:pt modelId="{509FEB12-3C0C-48CA-A024-5E5FAE3D5726}" type="parTrans" cxnId="{451B8AC5-867B-4A35-85F9-2F05C7D66EF0}">
      <dgm:prSet/>
      <dgm:spPr/>
      <dgm:t>
        <a:bodyPr/>
        <a:lstStyle/>
        <a:p>
          <a:endParaRPr lang="ru-RU"/>
        </a:p>
      </dgm:t>
    </dgm:pt>
    <dgm:pt modelId="{CABF34EE-C57F-491D-ACE3-848EB006966A}" type="sibTrans" cxnId="{451B8AC5-867B-4A35-85F9-2F05C7D66EF0}">
      <dgm:prSet/>
      <dgm:spPr/>
      <dgm:t>
        <a:bodyPr/>
        <a:lstStyle/>
        <a:p>
          <a:endParaRPr lang="ru-RU"/>
        </a:p>
      </dgm:t>
    </dgm:pt>
    <dgm:pt modelId="{54550BF6-23FD-4977-84DD-FB9CBFAA43A0}">
      <dgm:prSet phldrT="[Текст]"/>
      <dgm:spPr/>
      <dgm:t>
        <a:bodyPr/>
        <a:lstStyle/>
        <a:p>
          <a:r>
            <a:rPr lang="ru-RU" dirty="0" smtClean="0"/>
            <a:t>Отбор новых функций</a:t>
          </a:r>
          <a:endParaRPr lang="ru-RU" dirty="0"/>
        </a:p>
      </dgm:t>
    </dgm:pt>
    <dgm:pt modelId="{5BF37BBE-F5DD-4A1D-9C8A-D8DE7B781386}" type="parTrans" cxnId="{9907C715-D664-498C-9AD2-4B0EAB0DB2AB}">
      <dgm:prSet/>
      <dgm:spPr/>
      <dgm:t>
        <a:bodyPr/>
        <a:lstStyle/>
        <a:p>
          <a:endParaRPr lang="ru-RU"/>
        </a:p>
      </dgm:t>
    </dgm:pt>
    <dgm:pt modelId="{304897AF-1221-4369-A919-C551FAE3A68D}" type="sibTrans" cxnId="{9907C715-D664-498C-9AD2-4B0EAB0DB2AB}">
      <dgm:prSet/>
      <dgm:spPr/>
      <dgm:t>
        <a:bodyPr/>
        <a:lstStyle/>
        <a:p>
          <a:endParaRPr lang="ru-RU"/>
        </a:p>
      </dgm:t>
    </dgm:pt>
    <dgm:pt modelId="{5D38E47F-5906-4F1C-849C-2EA0954AA3B7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499B1B6B-C1BA-4B9E-ACA1-744EB3DB9092}" type="parTrans" cxnId="{D49C4045-C127-483B-BB47-40D84D27E75E}">
      <dgm:prSet/>
      <dgm:spPr/>
      <dgm:t>
        <a:bodyPr/>
        <a:lstStyle/>
        <a:p>
          <a:endParaRPr lang="ru-RU"/>
        </a:p>
      </dgm:t>
    </dgm:pt>
    <dgm:pt modelId="{37B40AD0-315C-46EA-942A-11BB5C9D0542}" type="sibTrans" cxnId="{D49C4045-C127-483B-BB47-40D84D27E75E}">
      <dgm:prSet/>
      <dgm:spPr/>
      <dgm:t>
        <a:bodyPr/>
        <a:lstStyle/>
        <a:p>
          <a:endParaRPr lang="ru-RU"/>
        </a:p>
      </dgm:t>
    </dgm:pt>
    <dgm:pt modelId="{F99ED1BE-0DBC-417B-B4E2-3425806B9CA7}">
      <dgm:prSet phldrT="[Текст]"/>
      <dgm:spPr/>
      <dgm:t>
        <a:bodyPr/>
        <a:lstStyle/>
        <a:p>
          <a:r>
            <a:rPr lang="ru-RU" dirty="0" smtClean="0"/>
            <a:t>Руководители разработки и тестирования:</a:t>
          </a:r>
          <a:endParaRPr lang="ru-RU" dirty="0"/>
        </a:p>
      </dgm:t>
    </dgm:pt>
    <dgm:pt modelId="{96A21D0F-6E90-4FC6-99D8-718F0785C035}" type="parTrans" cxnId="{3E7129E0-D0D4-41CA-A401-3590ABA4DF2C}">
      <dgm:prSet/>
      <dgm:spPr/>
      <dgm:t>
        <a:bodyPr/>
        <a:lstStyle/>
        <a:p>
          <a:endParaRPr lang="ru-RU"/>
        </a:p>
      </dgm:t>
    </dgm:pt>
    <dgm:pt modelId="{7EBE9381-B1BA-4353-B6F3-14267129B46E}" type="sibTrans" cxnId="{3E7129E0-D0D4-41CA-A401-3590ABA4DF2C}">
      <dgm:prSet/>
      <dgm:spPr/>
      <dgm:t>
        <a:bodyPr/>
        <a:lstStyle/>
        <a:p>
          <a:endParaRPr lang="ru-RU"/>
        </a:p>
      </dgm:t>
    </dgm:pt>
    <dgm:pt modelId="{758675CA-3091-498E-9673-A8A881FED131}">
      <dgm:prSet phldrT="[Текст]"/>
      <dgm:spPr/>
      <dgm:t>
        <a:bodyPr/>
        <a:lstStyle/>
        <a:p>
          <a:r>
            <a:rPr lang="ru-RU" dirty="0" smtClean="0"/>
            <a:t>Оценка трудозатрат</a:t>
          </a:r>
          <a:endParaRPr lang="ru-RU" dirty="0"/>
        </a:p>
      </dgm:t>
    </dgm:pt>
    <dgm:pt modelId="{FFD600A2-70E3-472A-B292-E73C2EE9B068}" type="parTrans" cxnId="{4B721020-F9A0-4821-A0B2-6B4FD7B493DC}">
      <dgm:prSet/>
      <dgm:spPr/>
      <dgm:t>
        <a:bodyPr/>
        <a:lstStyle/>
        <a:p>
          <a:endParaRPr lang="ru-RU"/>
        </a:p>
      </dgm:t>
    </dgm:pt>
    <dgm:pt modelId="{C085E2E7-A860-4EE3-B030-A09F185C62FC}" type="sibTrans" cxnId="{4B721020-F9A0-4821-A0B2-6B4FD7B493DC}">
      <dgm:prSet/>
      <dgm:spPr/>
      <dgm:t>
        <a:bodyPr/>
        <a:lstStyle/>
        <a:p>
          <a:endParaRPr lang="ru-RU"/>
        </a:p>
      </dgm:t>
    </dgm:pt>
    <dgm:pt modelId="{4647D241-2233-4975-936F-9645D8B62D7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4D1C643-DAB8-4103-A790-D05A38A31F39}" type="parTrans" cxnId="{B88E69AC-44E2-4545-AB07-93E440754269}">
      <dgm:prSet/>
      <dgm:spPr/>
      <dgm:t>
        <a:bodyPr/>
        <a:lstStyle/>
        <a:p>
          <a:endParaRPr lang="ru-RU"/>
        </a:p>
      </dgm:t>
    </dgm:pt>
    <dgm:pt modelId="{DE03ADC1-10E5-43A6-8A74-FEAEBD9D4D8A}" type="sibTrans" cxnId="{B88E69AC-44E2-4545-AB07-93E440754269}">
      <dgm:prSet/>
      <dgm:spPr/>
      <dgm:t>
        <a:bodyPr/>
        <a:lstStyle/>
        <a:p>
          <a:endParaRPr lang="ru-RU"/>
        </a:p>
      </dgm:t>
    </dgm:pt>
    <dgm:pt modelId="{CF2A0C59-DF76-403D-8C6C-9B0602B10EDE}">
      <dgm:prSet phldrT="[Текст]"/>
      <dgm:spPr/>
      <dgm:t>
        <a:bodyPr/>
        <a:lstStyle/>
        <a:p>
          <a:r>
            <a:rPr lang="ru-RU" dirty="0" smtClean="0"/>
            <a:t>Проектный менеджер:</a:t>
          </a:r>
          <a:endParaRPr lang="ru-RU" dirty="0"/>
        </a:p>
      </dgm:t>
    </dgm:pt>
    <dgm:pt modelId="{9995FBCA-C49E-4D33-A365-6E0D4AC7DE6C}" type="parTrans" cxnId="{B398344D-3EEC-4A01-AE60-3BD8A67FFE2F}">
      <dgm:prSet/>
      <dgm:spPr/>
      <dgm:t>
        <a:bodyPr/>
        <a:lstStyle/>
        <a:p>
          <a:endParaRPr lang="ru-RU"/>
        </a:p>
      </dgm:t>
    </dgm:pt>
    <dgm:pt modelId="{43DF6040-3E00-435C-A434-047B03B4D80B}" type="sibTrans" cxnId="{B398344D-3EEC-4A01-AE60-3BD8A67FFE2F}">
      <dgm:prSet/>
      <dgm:spPr/>
      <dgm:t>
        <a:bodyPr/>
        <a:lstStyle/>
        <a:p>
          <a:endParaRPr lang="ru-RU"/>
        </a:p>
      </dgm:t>
    </dgm:pt>
    <dgm:pt modelId="{551B6D28-685D-4276-8977-3B113A08AB8D}">
      <dgm:prSet phldrT="[Текст]"/>
      <dgm:spPr/>
      <dgm:t>
        <a:bodyPr/>
        <a:lstStyle/>
        <a:p>
          <a:r>
            <a:rPr lang="ru-RU" dirty="0" smtClean="0"/>
            <a:t>Составление плана выпуска</a:t>
          </a:r>
          <a:endParaRPr lang="ru-RU" dirty="0"/>
        </a:p>
      </dgm:t>
    </dgm:pt>
    <dgm:pt modelId="{3921187D-BE96-4A83-A1BC-FDC7807B39EC}" type="parTrans" cxnId="{F08292DE-82F5-4D3A-87FC-B25D73EF1F72}">
      <dgm:prSet/>
      <dgm:spPr/>
      <dgm:t>
        <a:bodyPr/>
        <a:lstStyle/>
        <a:p>
          <a:endParaRPr lang="ru-RU"/>
        </a:p>
      </dgm:t>
    </dgm:pt>
    <dgm:pt modelId="{B1985793-BBF7-4455-BE32-C0FE501809DD}" type="sibTrans" cxnId="{F08292DE-82F5-4D3A-87FC-B25D73EF1F72}">
      <dgm:prSet/>
      <dgm:spPr/>
      <dgm:t>
        <a:bodyPr/>
        <a:lstStyle/>
        <a:p>
          <a:endParaRPr lang="ru-RU"/>
        </a:p>
      </dgm:t>
    </dgm:pt>
    <dgm:pt modelId="{C4D33D0E-C324-4965-A27A-3DC7AE378DB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0A8E79D-6270-4E42-9B1E-7A5F208B7769}" type="parTrans" cxnId="{ED2DAB65-A207-4EFD-9A37-32527C76FBB9}">
      <dgm:prSet/>
      <dgm:spPr/>
      <dgm:t>
        <a:bodyPr/>
        <a:lstStyle/>
        <a:p>
          <a:endParaRPr lang="ru-RU"/>
        </a:p>
      </dgm:t>
    </dgm:pt>
    <dgm:pt modelId="{501EE5F4-5EBB-46D7-A334-96C7C2789E64}" type="sibTrans" cxnId="{ED2DAB65-A207-4EFD-9A37-32527C76FBB9}">
      <dgm:prSet/>
      <dgm:spPr/>
      <dgm:t>
        <a:bodyPr/>
        <a:lstStyle/>
        <a:p>
          <a:endParaRPr lang="ru-RU"/>
        </a:p>
      </dgm:t>
    </dgm:pt>
    <dgm:pt modelId="{90B270A8-EE94-4E4A-8835-5A4B1E3DD267}">
      <dgm:prSet phldrT="[Текст]"/>
      <dgm:spPr/>
      <dgm:t>
        <a:bodyPr/>
        <a:lstStyle/>
        <a:p>
          <a:r>
            <a:rPr lang="ru-RU" dirty="0" smtClean="0"/>
            <a:t>Старт цикла разработки</a:t>
          </a:r>
          <a:endParaRPr lang="ru-RU" dirty="0"/>
        </a:p>
      </dgm:t>
    </dgm:pt>
    <dgm:pt modelId="{15F026B9-7055-4A58-808A-55186B1CCBB8}" type="parTrans" cxnId="{5140DCF6-B8ED-45F6-961E-2E6B2CE9E920}">
      <dgm:prSet/>
      <dgm:spPr/>
      <dgm:t>
        <a:bodyPr/>
        <a:lstStyle/>
        <a:p>
          <a:endParaRPr lang="ru-RU"/>
        </a:p>
      </dgm:t>
    </dgm:pt>
    <dgm:pt modelId="{60064995-A192-4593-B183-3EA49EA3B6EB}" type="sibTrans" cxnId="{5140DCF6-B8ED-45F6-961E-2E6B2CE9E920}">
      <dgm:prSet/>
      <dgm:spPr/>
      <dgm:t>
        <a:bodyPr/>
        <a:lstStyle/>
        <a:p>
          <a:endParaRPr lang="ru-RU"/>
        </a:p>
      </dgm:t>
    </dgm:pt>
    <dgm:pt modelId="{D97D5D94-3614-4730-BB9E-42A96AC93957}" type="pres">
      <dgm:prSet presAssocID="{EEDB50B5-5178-4D34-B4D9-6F257C69F828}" presName="linearFlow" presStyleCnt="0">
        <dgm:presLayoutVars>
          <dgm:dir/>
          <dgm:animLvl val="lvl"/>
          <dgm:resizeHandles val="exact"/>
        </dgm:presLayoutVars>
      </dgm:prSet>
      <dgm:spPr/>
    </dgm:pt>
    <dgm:pt modelId="{5869FCB0-7FF1-4CA2-8124-DD44BF7985B5}" type="pres">
      <dgm:prSet presAssocID="{D6FE6F3C-D533-4EB6-A003-4A30E3ECED1E}" presName="composite" presStyleCnt="0"/>
      <dgm:spPr/>
    </dgm:pt>
    <dgm:pt modelId="{AB3FF446-105F-4558-9A22-CBB0205AEFEE}" type="pres">
      <dgm:prSet presAssocID="{D6FE6F3C-D533-4EB6-A003-4A30E3ECED1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672C7DB-8C91-459B-B7CE-5F8D68A24B63}" type="pres">
      <dgm:prSet presAssocID="{D6FE6F3C-D533-4EB6-A003-4A30E3ECED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5FE7D-DF82-4967-B954-86B1B2E07ECA}" type="pres">
      <dgm:prSet presAssocID="{B90F16F1-6C21-4414-8EE4-B0CE1654DA7F}" presName="sp" presStyleCnt="0"/>
      <dgm:spPr/>
    </dgm:pt>
    <dgm:pt modelId="{071FDA4A-4A52-497C-8E5E-670C6B5182F0}" type="pres">
      <dgm:prSet presAssocID="{5D38E47F-5906-4F1C-849C-2EA0954AA3B7}" presName="composite" presStyleCnt="0"/>
      <dgm:spPr/>
    </dgm:pt>
    <dgm:pt modelId="{DC856D38-0253-440C-82BE-C4DD3D6049EE}" type="pres">
      <dgm:prSet presAssocID="{5D38E47F-5906-4F1C-849C-2EA0954AA3B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A5EC8AB-E70A-4CDD-BE40-ED59CD82E046}" type="pres">
      <dgm:prSet presAssocID="{5D38E47F-5906-4F1C-849C-2EA0954AA3B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57AC-FDD7-4016-9F61-5FD66AFE5695}" type="pres">
      <dgm:prSet presAssocID="{37B40AD0-315C-46EA-942A-11BB5C9D0542}" presName="sp" presStyleCnt="0"/>
      <dgm:spPr/>
    </dgm:pt>
    <dgm:pt modelId="{EA9E0643-B78C-45BA-A621-CD868853247F}" type="pres">
      <dgm:prSet presAssocID="{4647D241-2233-4975-936F-9645D8B62D77}" presName="composite" presStyleCnt="0"/>
      <dgm:spPr/>
    </dgm:pt>
    <dgm:pt modelId="{D4D717AA-2292-492D-BA48-13630BB90632}" type="pres">
      <dgm:prSet presAssocID="{4647D241-2233-4975-936F-9645D8B62D7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B7B6269-1D57-4897-8AD8-6A6A14CEB2D4}" type="pres">
      <dgm:prSet presAssocID="{4647D241-2233-4975-936F-9645D8B62D7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112EA-AFBF-40E4-960E-BA9110D2BA28}" type="pres">
      <dgm:prSet presAssocID="{DE03ADC1-10E5-43A6-8A74-FEAEBD9D4D8A}" presName="sp" presStyleCnt="0"/>
      <dgm:spPr/>
    </dgm:pt>
    <dgm:pt modelId="{5D2B713E-56FF-4FE0-B61F-F7CEC5FADCB5}" type="pres">
      <dgm:prSet presAssocID="{C4D33D0E-C324-4965-A27A-3DC7AE378DBF}" presName="composite" presStyleCnt="0"/>
      <dgm:spPr/>
    </dgm:pt>
    <dgm:pt modelId="{ADDF3C89-03DA-49B7-948E-332C54FBAEAA}" type="pres">
      <dgm:prSet presAssocID="{C4D33D0E-C324-4965-A27A-3DC7AE378DB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A0C0AC2-415C-49AA-ADDD-F279BFD35CAA}" type="pres">
      <dgm:prSet presAssocID="{C4D33D0E-C324-4965-A27A-3DC7AE378DB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DE263563-DE7D-40D9-87BF-A733F8CAA7EE}" type="presOf" srcId="{EEDB50B5-5178-4D34-B4D9-6F257C69F828}" destId="{D97D5D94-3614-4730-BB9E-42A96AC93957}" srcOrd="0" destOrd="0" presId="urn:microsoft.com/office/officeart/2005/8/layout/chevron2"/>
    <dgm:cxn modelId="{B88E69AC-44E2-4545-AB07-93E440754269}" srcId="{EEDB50B5-5178-4D34-B4D9-6F257C69F828}" destId="{4647D241-2233-4975-936F-9645D8B62D77}" srcOrd="2" destOrd="0" parTransId="{24D1C643-DAB8-4103-A790-D05A38A31F39}" sibTransId="{DE03ADC1-10E5-43A6-8A74-FEAEBD9D4D8A}"/>
    <dgm:cxn modelId="{81F1DBD4-946C-4F84-AFC4-4E5B683CF4EE}" type="presOf" srcId="{CF2A0C59-DF76-403D-8C6C-9B0602B10EDE}" destId="{1B7B6269-1D57-4897-8AD8-6A6A14CEB2D4}" srcOrd="0" destOrd="0" presId="urn:microsoft.com/office/officeart/2005/8/layout/chevron2"/>
    <dgm:cxn modelId="{417DC1C7-F6D0-4CB3-A15F-89B3C766F9EE}" type="presOf" srcId="{90B270A8-EE94-4E4A-8835-5A4B1E3DD267}" destId="{7A0C0AC2-415C-49AA-ADDD-F279BFD35CAA}" srcOrd="0" destOrd="0" presId="urn:microsoft.com/office/officeart/2005/8/layout/chevron2"/>
    <dgm:cxn modelId="{B398344D-3EEC-4A01-AE60-3BD8A67FFE2F}" srcId="{4647D241-2233-4975-936F-9645D8B62D77}" destId="{CF2A0C59-DF76-403D-8C6C-9B0602B10EDE}" srcOrd="0" destOrd="0" parTransId="{9995FBCA-C49E-4D33-A365-6E0D4AC7DE6C}" sibTransId="{43DF6040-3E00-435C-A434-047B03B4D80B}"/>
    <dgm:cxn modelId="{4C8F2AAE-49CF-43E3-A098-466F6E14E9CC}" type="presOf" srcId="{C4D33D0E-C324-4965-A27A-3DC7AE378DBF}" destId="{ADDF3C89-03DA-49B7-948E-332C54FBAEAA}" srcOrd="0" destOrd="0" presId="urn:microsoft.com/office/officeart/2005/8/layout/chevron2"/>
    <dgm:cxn modelId="{3E7129E0-D0D4-41CA-A401-3590ABA4DF2C}" srcId="{5D38E47F-5906-4F1C-849C-2EA0954AA3B7}" destId="{F99ED1BE-0DBC-417B-B4E2-3425806B9CA7}" srcOrd="0" destOrd="0" parTransId="{96A21D0F-6E90-4FC6-99D8-718F0785C035}" sibTransId="{7EBE9381-B1BA-4353-B6F3-14267129B46E}"/>
    <dgm:cxn modelId="{1A0E15FA-42CC-4D8D-A854-7729A4B865A1}" type="presOf" srcId="{551B6D28-685D-4276-8977-3B113A08AB8D}" destId="{1B7B6269-1D57-4897-8AD8-6A6A14CEB2D4}" srcOrd="0" destOrd="1" presId="urn:microsoft.com/office/officeart/2005/8/layout/chevron2"/>
    <dgm:cxn modelId="{5140DCF6-B8ED-45F6-961E-2E6B2CE9E920}" srcId="{C4D33D0E-C324-4965-A27A-3DC7AE378DBF}" destId="{90B270A8-EE94-4E4A-8835-5A4B1E3DD267}" srcOrd="0" destOrd="0" parTransId="{15F026B9-7055-4A58-808A-55186B1CCBB8}" sibTransId="{60064995-A192-4593-B183-3EA49EA3B6EB}"/>
    <dgm:cxn modelId="{9907C715-D664-498C-9AD2-4B0EAB0DB2AB}" srcId="{F2EDB2C7-7439-4756-B1BC-D1DADB9593C6}" destId="{54550BF6-23FD-4977-84DD-FB9CBFAA43A0}" srcOrd="0" destOrd="0" parTransId="{5BF37BBE-F5DD-4A1D-9C8A-D8DE7B781386}" sibTransId="{304897AF-1221-4369-A919-C551FAE3A68D}"/>
    <dgm:cxn modelId="{3E447A8F-4AB0-4723-927B-38DDA2C097C5}" type="presOf" srcId="{D6FE6F3C-D533-4EB6-A003-4A30E3ECED1E}" destId="{AB3FF446-105F-4558-9A22-CBB0205AEFEE}" srcOrd="0" destOrd="0" presId="urn:microsoft.com/office/officeart/2005/8/layout/chevron2"/>
    <dgm:cxn modelId="{9081F8A2-7177-4FBF-9618-E51ED3FBF6A9}" type="presOf" srcId="{F99ED1BE-0DBC-417B-B4E2-3425806B9CA7}" destId="{6A5EC8AB-E70A-4CDD-BE40-ED59CD82E046}" srcOrd="0" destOrd="0" presId="urn:microsoft.com/office/officeart/2005/8/layout/chevron2"/>
    <dgm:cxn modelId="{ED2DAB65-A207-4EFD-9A37-32527C76FBB9}" srcId="{EEDB50B5-5178-4D34-B4D9-6F257C69F828}" destId="{C4D33D0E-C324-4965-A27A-3DC7AE378DBF}" srcOrd="3" destOrd="0" parTransId="{B0A8E79D-6270-4E42-9B1E-7A5F208B7769}" sibTransId="{501EE5F4-5EBB-46D7-A334-96C7C2789E64}"/>
    <dgm:cxn modelId="{831C29DF-2A74-4FFE-8850-8FE2FCBB2377}" type="presOf" srcId="{F2EDB2C7-7439-4756-B1BC-D1DADB9593C6}" destId="{7672C7DB-8C91-459B-B7CE-5F8D68A24B63}" srcOrd="0" destOrd="0" presId="urn:microsoft.com/office/officeart/2005/8/layout/chevron2"/>
    <dgm:cxn modelId="{4A0407E4-7F4E-49E1-9341-014E40F6BFE9}" type="presOf" srcId="{5D38E47F-5906-4F1C-849C-2EA0954AA3B7}" destId="{DC856D38-0253-440C-82BE-C4DD3D6049EE}" srcOrd="0" destOrd="0" presId="urn:microsoft.com/office/officeart/2005/8/layout/chevron2"/>
    <dgm:cxn modelId="{4B721020-F9A0-4821-A0B2-6B4FD7B493DC}" srcId="{F99ED1BE-0DBC-417B-B4E2-3425806B9CA7}" destId="{758675CA-3091-498E-9673-A8A881FED131}" srcOrd="0" destOrd="0" parTransId="{FFD600A2-70E3-472A-B292-E73C2EE9B068}" sibTransId="{C085E2E7-A860-4EE3-B030-A09F185C62FC}"/>
    <dgm:cxn modelId="{813AD532-F4FC-4EC7-ACAF-4F92F8CAE765}" srcId="{EEDB50B5-5178-4D34-B4D9-6F257C69F828}" destId="{D6FE6F3C-D533-4EB6-A003-4A30E3ECED1E}" srcOrd="0" destOrd="0" parTransId="{6747A60A-9ED4-40AC-A5E4-E66555987EF6}" sibTransId="{B90F16F1-6C21-4414-8EE4-B0CE1654DA7F}"/>
    <dgm:cxn modelId="{D49C4045-C127-483B-BB47-40D84D27E75E}" srcId="{EEDB50B5-5178-4D34-B4D9-6F257C69F828}" destId="{5D38E47F-5906-4F1C-849C-2EA0954AA3B7}" srcOrd="1" destOrd="0" parTransId="{499B1B6B-C1BA-4B9E-ACA1-744EB3DB9092}" sibTransId="{37B40AD0-315C-46EA-942A-11BB5C9D0542}"/>
    <dgm:cxn modelId="{F08292DE-82F5-4D3A-87FC-B25D73EF1F72}" srcId="{CF2A0C59-DF76-403D-8C6C-9B0602B10EDE}" destId="{551B6D28-685D-4276-8977-3B113A08AB8D}" srcOrd="0" destOrd="0" parTransId="{3921187D-BE96-4A83-A1BC-FDC7807B39EC}" sibTransId="{B1985793-BBF7-4455-BE32-C0FE501809DD}"/>
    <dgm:cxn modelId="{451B8AC5-867B-4A35-85F9-2F05C7D66EF0}" srcId="{D6FE6F3C-D533-4EB6-A003-4A30E3ECED1E}" destId="{F2EDB2C7-7439-4756-B1BC-D1DADB9593C6}" srcOrd="0" destOrd="0" parTransId="{509FEB12-3C0C-48CA-A024-5E5FAE3D5726}" sibTransId="{CABF34EE-C57F-491D-ACE3-848EB006966A}"/>
    <dgm:cxn modelId="{F97D7BBC-6F39-4765-8CCB-26E2A83689D4}" type="presOf" srcId="{54550BF6-23FD-4977-84DD-FB9CBFAA43A0}" destId="{7672C7DB-8C91-459B-B7CE-5F8D68A24B63}" srcOrd="0" destOrd="1" presId="urn:microsoft.com/office/officeart/2005/8/layout/chevron2"/>
    <dgm:cxn modelId="{C8C0A52A-98A5-42DE-9DB3-C0D3B3F2502D}" type="presOf" srcId="{758675CA-3091-498E-9673-A8A881FED131}" destId="{6A5EC8AB-E70A-4CDD-BE40-ED59CD82E046}" srcOrd="0" destOrd="1" presId="urn:microsoft.com/office/officeart/2005/8/layout/chevron2"/>
    <dgm:cxn modelId="{DF0AE55E-C5E2-4F8B-852C-FE60D579647D}" type="presOf" srcId="{4647D241-2233-4975-936F-9645D8B62D77}" destId="{D4D717AA-2292-492D-BA48-13630BB90632}" srcOrd="0" destOrd="0" presId="urn:microsoft.com/office/officeart/2005/8/layout/chevron2"/>
    <dgm:cxn modelId="{07FAE405-EADF-422F-A704-C6089B72A246}" type="presParOf" srcId="{D97D5D94-3614-4730-BB9E-42A96AC93957}" destId="{5869FCB0-7FF1-4CA2-8124-DD44BF7985B5}" srcOrd="0" destOrd="0" presId="urn:microsoft.com/office/officeart/2005/8/layout/chevron2"/>
    <dgm:cxn modelId="{830F0ED0-9F80-4FB3-9EE6-050298D72AC7}" type="presParOf" srcId="{5869FCB0-7FF1-4CA2-8124-DD44BF7985B5}" destId="{AB3FF446-105F-4558-9A22-CBB0205AEFEE}" srcOrd="0" destOrd="0" presId="urn:microsoft.com/office/officeart/2005/8/layout/chevron2"/>
    <dgm:cxn modelId="{62EBE94D-1598-4407-9AE0-2CA4FC4B35A4}" type="presParOf" srcId="{5869FCB0-7FF1-4CA2-8124-DD44BF7985B5}" destId="{7672C7DB-8C91-459B-B7CE-5F8D68A24B63}" srcOrd="1" destOrd="0" presId="urn:microsoft.com/office/officeart/2005/8/layout/chevron2"/>
    <dgm:cxn modelId="{FA8270DB-3042-4C4A-9193-702A451345DB}" type="presParOf" srcId="{D97D5D94-3614-4730-BB9E-42A96AC93957}" destId="{B6A5FE7D-DF82-4967-B954-86B1B2E07ECA}" srcOrd="1" destOrd="0" presId="urn:microsoft.com/office/officeart/2005/8/layout/chevron2"/>
    <dgm:cxn modelId="{81463C7C-A4A6-45DA-AF1E-44FAD541E422}" type="presParOf" srcId="{D97D5D94-3614-4730-BB9E-42A96AC93957}" destId="{071FDA4A-4A52-497C-8E5E-670C6B5182F0}" srcOrd="2" destOrd="0" presId="urn:microsoft.com/office/officeart/2005/8/layout/chevron2"/>
    <dgm:cxn modelId="{FEBBD892-7BE3-408B-A90E-08D37265CC48}" type="presParOf" srcId="{071FDA4A-4A52-497C-8E5E-670C6B5182F0}" destId="{DC856D38-0253-440C-82BE-C4DD3D6049EE}" srcOrd="0" destOrd="0" presId="urn:microsoft.com/office/officeart/2005/8/layout/chevron2"/>
    <dgm:cxn modelId="{C975675A-557A-4256-8530-118A917FC416}" type="presParOf" srcId="{071FDA4A-4A52-497C-8E5E-670C6B5182F0}" destId="{6A5EC8AB-E70A-4CDD-BE40-ED59CD82E046}" srcOrd="1" destOrd="0" presId="urn:microsoft.com/office/officeart/2005/8/layout/chevron2"/>
    <dgm:cxn modelId="{4BBB0DD4-9689-4685-9549-ADFAC4D609DD}" type="presParOf" srcId="{D97D5D94-3614-4730-BB9E-42A96AC93957}" destId="{1DBB57AC-FDD7-4016-9F61-5FD66AFE5695}" srcOrd="3" destOrd="0" presId="urn:microsoft.com/office/officeart/2005/8/layout/chevron2"/>
    <dgm:cxn modelId="{CA0A5653-4C12-4452-9923-7851353A0C1A}" type="presParOf" srcId="{D97D5D94-3614-4730-BB9E-42A96AC93957}" destId="{EA9E0643-B78C-45BA-A621-CD868853247F}" srcOrd="4" destOrd="0" presId="urn:microsoft.com/office/officeart/2005/8/layout/chevron2"/>
    <dgm:cxn modelId="{90469663-BFBA-4A63-A611-CD62DAA75028}" type="presParOf" srcId="{EA9E0643-B78C-45BA-A621-CD868853247F}" destId="{D4D717AA-2292-492D-BA48-13630BB90632}" srcOrd="0" destOrd="0" presId="urn:microsoft.com/office/officeart/2005/8/layout/chevron2"/>
    <dgm:cxn modelId="{64E67194-C4E4-4912-8276-6658D1070C4A}" type="presParOf" srcId="{EA9E0643-B78C-45BA-A621-CD868853247F}" destId="{1B7B6269-1D57-4897-8AD8-6A6A14CEB2D4}" srcOrd="1" destOrd="0" presId="urn:microsoft.com/office/officeart/2005/8/layout/chevron2"/>
    <dgm:cxn modelId="{31310846-E038-48AC-B0B4-E9237A6825F7}" type="presParOf" srcId="{D97D5D94-3614-4730-BB9E-42A96AC93957}" destId="{130112EA-AFBF-40E4-960E-BA9110D2BA28}" srcOrd="5" destOrd="0" presId="urn:microsoft.com/office/officeart/2005/8/layout/chevron2"/>
    <dgm:cxn modelId="{0789E994-DD59-47E0-B0C5-1946049B0AF2}" type="presParOf" srcId="{D97D5D94-3614-4730-BB9E-42A96AC93957}" destId="{5D2B713E-56FF-4FE0-B61F-F7CEC5FADCB5}" srcOrd="6" destOrd="0" presId="urn:microsoft.com/office/officeart/2005/8/layout/chevron2"/>
    <dgm:cxn modelId="{1BD23AE1-967F-472C-9CCE-2D16A9D06FF7}" type="presParOf" srcId="{5D2B713E-56FF-4FE0-B61F-F7CEC5FADCB5}" destId="{ADDF3C89-03DA-49B7-948E-332C54FBAEAA}" srcOrd="0" destOrd="0" presId="urn:microsoft.com/office/officeart/2005/8/layout/chevron2"/>
    <dgm:cxn modelId="{B2ADB3DE-068D-4D73-AF09-6E42EC676BA7}" type="presParOf" srcId="{5D2B713E-56FF-4FE0-B61F-F7CEC5FADCB5}" destId="{7A0C0AC2-415C-49AA-ADDD-F279BFD35C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2021B-DB84-4852-BCA0-CC9CCF707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F133B7-760D-4883-8C90-0B961236EBA0}">
      <dgm:prSet phldrT="[Текст]"/>
      <dgm:spPr/>
      <dgm:t>
        <a:bodyPr/>
        <a:lstStyle/>
        <a:p>
          <a:r>
            <a:rPr lang="ru-RU" dirty="0" smtClean="0"/>
            <a:t>Потребности пользователей</a:t>
          </a:r>
          <a:endParaRPr lang="ru-RU" dirty="0"/>
        </a:p>
      </dgm:t>
    </dgm:pt>
    <dgm:pt modelId="{94275A28-5525-44DF-87B0-4130B74EEA51}" type="parTrans" cxnId="{457DF6DC-4B5F-45EF-9637-0BCEB62064D8}">
      <dgm:prSet/>
      <dgm:spPr/>
      <dgm:t>
        <a:bodyPr/>
        <a:lstStyle/>
        <a:p>
          <a:endParaRPr lang="ru-RU"/>
        </a:p>
      </dgm:t>
    </dgm:pt>
    <dgm:pt modelId="{EF565EAA-394B-484A-A89F-E7B13D145EA2}" type="sibTrans" cxnId="{457DF6DC-4B5F-45EF-9637-0BCEB62064D8}">
      <dgm:prSet/>
      <dgm:spPr/>
      <dgm:t>
        <a:bodyPr/>
        <a:lstStyle/>
        <a:p>
          <a:endParaRPr lang="ru-RU"/>
        </a:p>
      </dgm:t>
    </dgm:pt>
    <dgm:pt modelId="{F3865DE7-9C2F-4521-BDE3-C4004DC56B06}">
      <dgm:prSet/>
      <dgm:spPr/>
      <dgm:t>
        <a:bodyPr/>
        <a:lstStyle/>
        <a:p>
          <a:r>
            <a:rPr lang="ru-RU" dirty="0" smtClean="0"/>
            <a:t>Основной сценарий использования</a:t>
          </a:r>
          <a:endParaRPr lang="ru-RU" dirty="0" smtClean="0"/>
        </a:p>
      </dgm:t>
    </dgm:pt>
    <dgm:pt modelId="{20096777-A64C-4317-9407-56E5F15D36C9}" type="parTrans" cxnId="{B80E4765-0412-4DFF-99EA-B470E1C8A32E}">
      <dgm:prSet/>
      <dgm:spPr/>
      <dgm:t>
        <a:bodyPr/>
        <a:lstStyle/>
        <a:p>
          <a:endParaRPr lang="ru-RU"/>
        </a:p>
      </dgm:t>
    </dgm:pt>
    <dgm:pt modelId="{2BCF0AEB-B9A9-44EF-8B10-FBB94983EC94}" type="sibTrans" cxnId="{B80E4765-0412-4DFF-99EA-B470E1C8A32E}">
      <dgm:prSet/>
      <dgm:spPr/>
      <dgm:t>
        <a:bodyPr/>
        <a:lstStyle/>
        <a:p>
          <a:endParaRPr lang="ru-RU"/>
        </a:p>
      </dgm:t>
    </dgm:pt>
    <dgm:pt modelId="{2BEE3889-7525-477F-BAFA-6145B900AFF2}">
      <dgm:prSet/>
      <dgm:spPr/>
      <dgm:t>
        <a:bodyPr/>
        <a:lstStyle/>
        <a:p>
          <a:r>
            <a:rPr lang="ru-RU" dirty="0" smtClean="0"/>
            <a:t>Ключевые особенности</a:t>
          </a:r>
          <a:endParaRPr lang="ru-RU" dirty="0" smtClean="0"/>
        </a:p>
      </dgm:t>
    </dgm:pt>
    <dgm:pt modelId="{6F948125-06E5-41E1-9316-44079E2D9519}" type="parTrans" cxnId="{F3E98839-E9EA-4D9B-B7F2-23496498EF25}">
      <dgm:prSet/>
      <dgm:spPr/>
      <dgm:t>
        <a:bodyPr/>
        <a:lstStyle/>
        <a:p>
          <a:endParaRPr lang="ru-RU"/>
        </a:p>
      </dgm:t>
    </dgm:pt>
    <dgm:pt modelId="{B1CF82DB-FF17-4C5E-B02B-5FE63D746FC7}" type="sibTrans" cxnId="{F3E98839-E9EA-4D9B-B7F2-23496498EF25}">
      <dgm:prSet/>
      <dgm:spPr/>
      <dgm:t>
        <a:bodyPr/>
        <a:lstStyle/>
        <a:p>
          <a:endParaRPr lang="ru-RU"/>
        </a:p>
      </dgm:t>
    </dgm:pt>
    <dgm:pt modelId="{FB560F28-FD45-495F-AFD0-61AED1DD718C}">
      <dgm:prSet/>
      <dgm:spPr/>
      <dgm:t>
        <a:bodyPr/>
        <a:lstStyle/>
        <a:p>
          <a:r>
            <a:rPr lang="ru-RU" dirty="0" smtClean="0"/>
            <a:t>Архитектурное решение</a:t>
          </a:r>
          <a:endParaRPr lang="ru-RU" dirty="0" smtClean="0"/>
        </a:p>
      </dgm:t>
    </dgm:pt>
    <dgm:pt modelId="{1473B679-B694-4253-8456-2299B16D5670}" type="parTrans" cxnId="{999C2D73-2373-4620-B654-F5026AEABDCA}">
      <dgm:prSet/>
      <dgm:spPr/>
      <dgm:t>
        <a:bodyPr/>
        <a:lstStyle/>
        <a:p>
          <a:endParaRPr lang="ru-RU"/>
        </a:p>
      </dgm:t>
    </dgm:pt>
    <dgm:pt modelId="{1754B6EA-DF84-41D7-8BCE-E1B741280853}" type="sibTrans" cxnId="{999C2D73-2373-4620-B654-F5026AEABDCA}">
      <dgm:prSet/>
      <dgm:spPr/>
      <dgm:t>
        <a:bodyPr/>
        <a:lstStyle/>
        <a:p>
          <a:endParaRPr lang="ru-RU"/>
        </a:p>
      </dgm:t>
    </dgm:pt>
    <dgm:pt modelId="{C7462D35-42C5-4CBC-91A7-75E7873E1DB4}">
      <dgm:prSet/>
      <dgm:spPr/>
      <dgm:t>
        <a:bodyPr/>
        <a:lstStyle/>
        <a:p>
          <a:r>
            <a:rPr lang="ru-RU" dirty="0" smtClean="0"/>
            <a:t>Технологические риски</a:t>
          </a:r>
          <a:endParaRPr lang="ru-RU" dirty="0" smtClean="0"/>
        </a:p>
      </dgm:t>
    </dgm:pt>
    <dgm:pt modelId="{18CF5E7D-D635-487C-8DC0-BD23D5F18C7A}" type="parTrans" cxnId="{7256D5D3-EB80-418E-93B4-DE7F042B8A48}">
      <dgm:prSet/>
      <dgm:spPr/>
      <dgm:t>
        <a:bodyPr/>
        <a:lstStyle/>
        <a:p>
          <a:endParaRPr lang="ru-RU"/>
        </a:p>
      </dgm:t>
    </dgm:pt>
    <dgm:pt modelId="{77B96DA8-4929-4F83-A15D-0F0822010EAB}" type="sibTrans" cxnId="{7256D5D3-EB80-418E-93B4-DE7F042B8A48}">
      <dgm:prSet/>
      <dgm:spPr/>
      <dgm:t>
        <a:bodyPr/>
        <a:lstStyle/>
        <a:p>
          <a:endParaRPr lang="ru-RU"/>
        </a:p>
      </dgm:t>
    </dgm:pt>
    <dgm:pt modelId="{2BAE0C6E-7153-4CE8-9A10-A8F725FA2B29}">
      <dgm:prSet phldrT="[Текст]" custT="1"/>
      <dgm:spPr/>
      <dgm:t>
        <a:bodyPr/>
        <a:lstStyle/>
        <a:p>
          <a:r>
            <a:rPr lang="ru-RU" sz="3600" dirty="0" smtClean="0"/>
            <a:t>Модель решения содержит:</a:t>
          </a:r>
          <a:endParaRPr lang="ru-RU" sz="3600" dirty="0"/>
        </a:p>
      </dgm:t>
    </dgm:pt>
    <dgm:pt modelId="{2BD5956A-E199-40FE-99DC-C26F994C21D5}" type="sibTrans" cxnId="{0E889BF6-CA4A-4BA3-A101-3C56B1B4C565}">
      <dgm:prSet/>
      <dgm:spPr/>
      <dgm:t>
        <a:bodyPr/>
        <a:lstStyle/>
        <a:p>
          <a:endParaRPr lang="ru-RU"/>
        </a:p>
      </dgm:t>
    </dgm:pt>
    <dgm:pt modelId="{5C703458-312F-44A7-B263-3065F21F1217}" type="parTrans" cxnId="{0E889BF6-CA4A-4BA3-A101-3C56B1B4C565}">
      <dgm:prSet/>
      <dgm:spPr/>
      <dgm:t>
        <a:bodyPr/>
        <a:lstStyle/>
        <a:p>
          <a:endParaRPr lang="ru-RU"/>
        </a:p>
      </dgm:t>
    </dgm:pt>
    <dgm:pt modelId="{912F0079-ECB9-4F4F-86F3-773EB6FA20EB}" type="pres">
      <dgm:prSet presAssocID="{D982021B-DB84-4852-BCA0-CC9CCF707F05}" presName="linear" presStyleCnt="0">
        <dgm:presLayoutVars>
          <dgm:animLvl val="lvl"/>
          <dgm:resizeHandles val="exact"/>
        </dgm:presLayoutVars>
      </dgm:prSet>
      <dgm:spPr/>
    </dgm:pt>
    <dgm:pt modelId="{4C88FB45-7957-4BEA-931F-A0B35B796FAB}" type="pres">
      <dgm:prSet presAssocID="{2BAE0C6E-7153-4CE8-9A10-A8F725FA2B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77509-0C80-4A6A-814E-34830F3AE281}" type="pres">
      <dgm:prSet presAssocID="{2BAE0C6E-7153-4CE8-9A10-A8F725FA2B2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4E90E-F0E6-440C-9E79-B2A0E052E83E}" type="presOf" srcId="{D982021B-DB84-4852-BCA0-CC9CCF707F05}" destId="{912F0079-ECB9-4F4F-86F3-773EB6FA20EB}" srcOrd="0" destOrd="0" presId="urn:microsoft.com/office/officeart/2005/8/layout/vList2"/>
    <dgm:cxn modelId="{812F9477-60A7-4951-B049-9BE9D400747B}" type="presOf" srcId="{87F133B7-760D-4883-8C90-0B961236EBA0}" destId="{06D77509-0C80-4A6A-814E-34830F3AE281}" srcOrd="0" destOrd="0" presId="urn:microsoft.com/office/officeart/2005/8/layout/vList2"/>
    <dgm:cxn modelId="{ABED0AC4-49FB-4BEE-821C-9466C9A3AFB1}" type="presOf" srcId="{FB560F28-FD45-495F-AFD0-61AED1DD718C}" destId="{06D77509-0C80-4A6A-814E-34830F3AE281}" srcOrd="0" destOrd="2" presId="urn:microsoft.com/office/officeart/2005/8/layout/vList2"/>
    <dgm:cxn modelId="{1BFE4CF2-194A-4665-AF94-6769E8C6A1EE}" type="presOf" srcId="{F3865DE7-9C2F-4521-BDE3-C4004DC56B06}" destId="{06D77509-0C80-4A6A-814E-34830F3AE281}" srcOrd="0" destOrd="1" presId="urn:microsoft.com/office/officeart/2005/8/layout/vList2"/>
    <dgm:cxn modelId="{F3E98839-E9EA-4D9B-B7F2-23496498EF25}" srcId="{2BAE0C6E-7153-4CE8-9A10-A8F725FA2B29}" destId="{2BEE3889-7525-477F-BAFA-6145B900AFF2}" srcOrd="3" destOrd="0" parTransId="{6F948125-06E5-41E1-9316-44079E2D9519}" sibTransId="{B1CF82DB-FF17-4C5E-B02B-5FE63D746FC7}"/>
    <dgm:cxn modelId="{0E889BF6-CA4A-4BA3-A101-3C56B1B4C565}" srcId="{D982021B-DB84-4852-BCA0-CC9CCF707F05}" destId="{2BAE0C6E-7153-4CE8-9A10-A8F725FA2B29}" srcOrd="0" destOrd="0" parTransId="{5C703458-312F-44A7-B263-3065F21F1217}" sibTransId="{2BD5956A-E199-40FE-99DC-C26F994C21D5}"/>
    <dgm:cxn modelId="{39ED2FD3-D836-4019-8F1E-EB81CA60E8C7}" type="presOf" srcId="{2BEE3889-7525-477F-BAFA-6145B900AFF2}" destId="{06D77509-0C80-4A6A-814E-34830F3AE281}" srcOrd="0" destOrd="3" presId="urn:microsoft.com/office/officeart/2005/8/layout/vList2"/>
    <dgm:cxn modelId="{999C2D73-2373-4620-B654-F5026AEABDCA}" srcId="{2BAE0C6E-7153-4CE8-9A10-A8F725FA2B29}" destId="{FB560F28-FD45-495F-AFD0-61AED1DD718C}" srcOrd="2" destOrd="0" parTransId="{1473B679-B694-4253-8456-2299B16D5670}" sibTransId="{1754B6EA-DF84-41D7-8BCE-E1B741280853}"/>
    <dgm:cxn modelId="{7256D5D3-EB80-418E-93B4-DE7F042B8A48}" srcId="{2BAE0C6E-7153-4CE8-9A10-A8F725FA2B29}" destId="{C7462D35-42C5-4CBC-91A7-75E7873E1DB4}" srcOrd="4" destOrd="0" parTransId="{18CF5E7D-D635-487C-8DC0-BD23D5F18C7A}" sibTransId="{77B96DA8-4929-4F83-A15D-0F0822010EAB}"/>
    <dgm:cxn modelId="{1F8B48E5-4B0E-4399-ADF3-A1FB0A196738}" type="presOf" srcId="{2BAE0C6E-7153-4CE8-9A10-A8F725FA2B29}" destId="{4C88FB45-7957-4BEA-931F-A0B35B796FAB}" srcOrd="0" destOrd="0" presId="urn:microsoft.com/office/officeart/2005/8/layout/vList2"/>
    <dgm:cxn modelId="{B80E4765-0412-4DFF-99EA-B470E1C8A32E}" srcId="{2BAE0C6E-7153-4CE8-9A10-A8F725FA2B29}" destId="{F3865DE7-9C2F-4521-BDE3-C4004DC56B06}" srcOrd="1" destOrd="0" parTransId="{20096777-A64C-4317-9407-56E5F15D36C9}" sibTransId="{2BCF0AEB-B9A9-44EF-8B10-FBB94983EC94}"/>
    <dgm:cxn modelId="{457DF6DC-4B5F-45EF-9637-0BCEB62064D8}" srcId="{2BAE0C6E-7153-4CE8-9A10-A8F725FA2B29}" destId="{87F133B7-760D-4883-8C90-0B961236EBA0}" srcOrd="0" destOrd="0" parTransId="{94275A28-5525-44DF-87B0-4130B74EEA51}" sibTransId="{EF565EAA-394B-484A-A89F-E7B13D145EA2}"/>
    <dgm:cxn modelId="{D3A893BA-BF0D-4B64-AECD-F9144C485E48}" type="presOf" srcId="{C7462D35-42C5-4CBC-91A7-75E7873E1DB4}" destId="{06D77509-0C80-4A6A-814E-34830F3AE281}" srcOrd="0" destOrd="4" presId="urn:microsoft.com/office/officeart/2005/8/layout/vList2"/>
    <dgm:cxn modelId="{AD140C10-35B4-4394-A464-2AD96E0B8324}" type="presParOf" srcId="{912F0079-ECB9-4F4F-86F3-773EB6FA20EB}" destId="{4C88FB45-7957-4BEA-931F-A0B35B796FAB}" srcOrd="0" destOrd="0" presId="urn:microsoft.com/office/officeart/2005/8/layout/vList2"/>
    <dgm:cxn modelId="{2F653842-FAEE-4242-ABAC-C6DB1E9598A2}" type="presParOf" srcId="{912F0079-ECB9-4F4F-86F3-773EB6FA20EB}" destId="{06D77509-0C80-4A6A-814E-34830F3AE28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9E0E9-9F1C-4601-9E24-E473B452C4F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F1FEC-57BB-4C2C-AEE9-EEA8FCD451EE}">
      <dgm:prSet phldrT="[Текст]"/>
      <dgm:spPr/>
      <dgm:t>
        <a:bodyPr/>
        <a:lstStyle/>
        <a:p>
          <a:r>
            <a:rPr lang="ru-RU" dirty="0" smtClean="0"/>
            <a:t>Отбор функций-кандидатов </a:t>
          </a:r>
          <a:endParaRPr lang="ru-RU" dirty="0"/>
        </a:p>
      </dgm:t>
    </dgm:pt>
    <dgm:pt modelId="{9DB13BAE-527E-4216-A15A-2DA886335E35}" type="parTrans" cxnId="{5292628B-2F93-4489-8D40-927ECA865140}">
      <dgm:prSet/>
      <dgm:spPr/>
      <dgm:t>
        <a:bodyPr/>
        <a:lstStyle/>
        <a:p>
          <a:endParaRPr lang="ru-RU"/>
        </a:p>
      </dgm:t>
    </dgm:pt>
    <dgm:pt modelId="{86A2E156-58A8-47F2-B537-A4EA0B27FD7A}" type="sibTrans" cxnId="{5292628B-2F93-4489-8D40-927ECA865140}">
      <dgm:prSet/>
      <dgm:spPr/>
      <dgm:t>
        <a:bodyPr/>
        <a:lstStyle/>
        <a:p>
          <a:endParaRPr lang="ru-RU"/>
        </a:p>
      </dgm:t>
    </dgm:pt>
    <dgm:pt modelId="{E1686412-11CD-4382-A197-D2C1E434CEB5}">
      <dgm:prSet phldrT="[Текст]"/>
      <dgm:spPr/>
      <dgm:t>
        <a:bodyPr/>
        <a:lstStyle/>
        <a:p>
          <a:r>
            <a:rPr lang="en-US" dirty="0" smtClean="0"/>
            <a:t>Product</a:t>
          </a:r>
          <a:r>
            <a:rPr lang="en-US" baseline="0" dirty="0" smtClean="0"/>
            <a:t> manager</a:t>
          </a:r>
          <a:endParaRPr lang="ru-RU" dirty="0"/>
        </a:p>
      </dgm:t>
    </dgm:pt>
    <dgm:pt modelId="{392D9D77-F607-4B1B-A166-5BA947DA344E}" type="parTrans" cxnId="{90A3EB1E-8C0B-4DB5-ABE8-D3460821F818}">
      <dgm:prSet/>
      <dgm:spPr/>
      <dgm:t>
        <a:bodyPr/>
        <a:lstStyle/>
        <a:p>
          <a:endParaRPr lang="ru-RU"/>
        </a:p>
      </dgm:t>
    </dgm:pt>
    <dgm:pt modelId="{00B70C25-753E-440D-BB8B-49D6AB991213}" type="sibTrans" cxnId="{90A3EB1E-8C0B-4DB5-ABE8-D3460821F818}">
      <dgm:prSet/>
      <dgm:spPr/>
      <dgm:t>
        <a:bodyPr/>
        <a:lstStyle/>
        <a:p>
          <a:endParaRPr lang="ru-RU"/>
        </a:p>
      </dgm:t>
    </dgm:pt>
    <dgm:pt modelId="{1C1CD5D9-A43B-40FB-B30E-45EF07D94D59}">
      <dgm:prSet phldrT="[Текст]"/>
      <dgm:spPr/>
      <dgm:t>
        <a:bodyPr/>
        <a:lstStyle/>
        <a:p>
          <a:r>
            <a:rPr lang="ru-RU" dirty="0" smtClean="0"/>
            <a:t>Создание моделей решения</a:t>
          </a:r>
          <a:endParaRPr lang="ru-RU" dirty="0"/>
        </a:p>
      </dgm:t>
    </dgm:pt>
    <dgm:pt modelId="{04F67BC1-0230-4E5E-AF08-E740C3144EDD}" type="parTrans" cxnId="{EC325102-1DC5-4D54-BF4B-1069C22F3D18}">
      <dgm:prSet/>
      <dgm:spPr/>
      <dgm:t>
        <a:bodyPr/>
        <a:lstStyle/>
        <a:p>
          <a:endParaRPr lang="ru-RU"/>
        </a:p>
      </dgm:t>
    </dgm:pt>
    <dgm:pt modelId="{7906148A-3B35-4D80-914B-DC36B79F09A5}" type="sibTrans" cxnId="{EC325102-1DC5-4D54-BF4B-1069C22F3D18}">
      <dgm:prSet/>
      <dgm:spPr/>
      <dgm:t>
        <a:bodyPr/>
        <a:lstStyle/>
        <a:p>
          <a:endParaRPr lang="ru-RU"/>
        </a:p>
      </dgm:t>
    </dgm:pt>
    <dgm:pt modelId="{AA8AEFAC-C8FB-4C26-8304-8ED24B989322}">
      <dgm:prSet phldrT="[Текст]"/>
      <dgm:spPr/>
      <dgm:t>
        <a:bodyPr/>
        <a:lstStyle/>
        <a:p>
          <a:r>
            <a:rPr lang="ru-RU" dirty="0" smtClean="0"/>
            <a:t>Аналитик + Архитектор</a:t>
          </a:r>
          <a:endParaRPr lang="ru-RU" dirty="0"/>
        </a:p>
      </dgm:t>
    </dgm:pt>
    <dgm:pt modelId="{E8C9FAED-E317-4218-B71C-9AE45DC0FEC1}" type="parTrans" cxnId="{0BE54C6F-F711-48B8-AF03-017DDD50BDA0}">
      <dgm:prSet/>
      <dgm:spPr/>
      <dgm:t>
        <a:bodyPr/>
        <a:lstStyle/>
        <a:p>
          <a:endParaRPr lang="ru-RU"/>
        </a:p>
      </dgm:t>
    </dgm:pt>
    <dgm:pt modelId="{9A324245-2BD6-49C0-B7D6-A4C172F6222F}" type="sibTrans" cxnId="{0BE54C6F-F711-48B8-AF03-017DDD50BDA0}">
      <dgm:prSet/>
      <dgm:spPr/>
      <dgm:t>
        <a:bodyPr/>
        <a:lstStyle/>
        <a:p>
          <a:endParaRPr lang="ru-RU"/>
        </a:p>
      </dgm:t>
    </dgm:pt>
    <dgm:pt modelId="{4CF39AD4-BE61-450F-8B6A-1D61C617DFA1}">
      <dgm:prSet phldrT="[Текст]"/>
      <dgm:spPr/>
      <dgm:t>
        <a:bodyPr/>
        <a:lstStyle/>
        <a:p>
          <a:r>
            <a:rPr lang="ru-RU" dirty="0" smtClean="0"/>
            <a:t>Оценка трудозатрат</a:t>
          </a:r>
          <a:endParaRPr lang="ru-RU" dirty="0"/>
        </a:p>
      </dgm:t>
    </dgm:pt>
    <dgm:pt modelId="{2643A4F1-5363-447A-B545-625F6934C41E}" type="parTrans" cxnId="{E0FEF634-3A4D-47DA-9217-9F514572D467}">
      <dgm:prSet/>
      <dgm:spPr/>
      <dgm:t>
        <a:bodyPr/>
        <a:lstStyle/>
        <a:p>
          <a:endParaRPr lang="ru-RU"/>
        </a:p>
      </dgm:t>
    </dgm:pt>
    <dgm:pt modelId="{E2BF4088-C608-4CAE-B6F9-FDDDB0B3651D}" type="sibTrans" cxnId="{E0FEF634-3A4D-47DA-9217-9F514572D467}">
      <dgm:prSet/>
      <dgm:spPr/>
      <dgm:t>
        <a:bodyPr/>
        <a:lstStyle/>
        <a:p>
          <a:endParaRPr lang="ru-RU"/>
        </a:p>
      </dgm:t>
    </dgm:pt>
    <dgm:pt modelId="{3212EE9E-CFF5-4B5F-B12D-AAE861B0FEB9}">
      <dgm:prSet phldrT="[Текст]"/>
      <dgm:spPr/>
      <dgm:t>
        <a:bodyPr/>
        <a:lstStyle/>
        <a:p>
          <a:r>
            <a:rPr lang="ru-RU" dirty="0" smtClean="0"/>
            <a:t>Руководители разработки и тестирования</a:t>
          </a:r>
          <a:endParaRPr lang="ru-RU" dirty="0"/>
        </a:p>
      </dgm:t>
    </dgm:pt>
    <dgm:pt modelId="{54F90124-40B4-409C-BF09-C766336A8B93}" type="parTrans" cxnId="{608064D8-B1BC-4EF6-BBDD-CDAB62A411C4}">
      <dgm:prSet/>
      <dgm:spPr/>
      <dgm:t>
        <a:bodyPr/>
        <a:lstStyle/>
        <a:p>
          <a:endParaRPr lang="ru-RU"/>
        </a:p>
      </dgm:t>
    </dgm:pt>
    <dgm:pt modelId="{74B6EA73-0B54-40F2-BBD2-C334E14C1C58}" type="sibTrans" cxnId="{608064D8-B1BC-4EF6-BBDD-CDAB62A411C4}">
      <dgm:prSet/>
      <dgm:spPr/>
      <dgm:t>
        <a:bodyPr/>
        <a:lstStyle/>
        <a:p>
          <a:endParaRPr lang="ru-RU"/>
        </a:p>
      </dgm:t>
    </dgm:pt>
    <dgm:pt modelId="{ECA092C5-FE41-4F80-B7E2-385996D0A149}">
      <dgm:prSet phldrT="[Текст]"/>
      <dgm:spPr/>
      <dgm:t>
        <a:bodyPr/>
        <a:lstStyle/>
        <a:p>
          <a:r>
            <a:rPr lang="ru-RU" dirty="0" smtClean="0"/>
            <a:t>Окончательный отбор функций в релиз</a:t>
          </a:r>
          <a:endParaRPr lang="ru-RU" dirty="0"/>
        </a:p>
      </dgm:t>
    </dgm:pt>
    <dgm:pt modelId="{146D7FD9-04C7-495C-84A7-1B5E86672489}" type="parTrans" cxnId="{23E34666-AE57-4FD1-B4FB-138B5AD3A637}">
      <dgm:prSet/>
      <dgm:spPr/>
      <dgm:t>
        <a:bodyPr/>
        <a:lstStyle/>
        <a:p>
          <a:endParaRPr lang="ru-RU"/>
        </a:p>
      </dgm:t>
    </dgm:pt>
    <dgm:pt modelId="{EE916194-E188-4655-92C0-8EDABD863AFC}" type="sibTrans" cxnId="{23E34666-AE57-4FD1-B4FB-138B5AD3A637}">
      <dgm:prSet/>
      <dgm:spPr/>
      <dgm:t>
        <a:bodyPr/>
        <a:lstStyle/>
        <a:p>
          <a:endParaRPr lang="ru-RU"/>
        </a:p>
      </dgm:t>
    </dgm:pt>
    <dgm:pt modelId="{5273620F-16BA-4559-8658-5F4A4DDA0BB7}">
      <dgm:prSet phldrT="[Текст]"/>
      <dgm:spPr/>
      <dgm:t>
        <a:bodyPr/>
        <a:lstStyle/>
        <a:p>
          <a:r>
            <a:rPr lang="en-US" dirty="0" smtClean="0"/>
            <a:t>Product manager</a:t>
          </a:r>
          <a:endParaRPr lang="ru-RU" dirty="0"/>
        </a:p>
      </dgm:t>
    </dgm:pt>
    <dgm:pt modelId="{8FA6AAF3-1ADE-4F81-A5B1-D6C0FAB3B47B}" type="parTrans" cxnId="{CA79AEC1-6ADB-4369-85A0-AF177B9EE8DD}">
      <dgm:prSet/>
      <dgm:spPr/>
      <dgm:t>
        <a:bodyPr/>
        <a:lstStyle/>
        <a:p>
          <a:endParaRPr lang="ru-RU"/>
        </a:p>
      </dgm:t>
    </dgm:pt>
    <dgm:pt modelId="{D72637BB-B15D-4224-9DCC-E64A3432E709}" type="sibTrans" cxnId="{CA79AEC1-6ADB-4369-85A0-AF177B9EE8DD}">
      <dgm:prSet/>
      <dgm:spPr/>
      <dgm:t>
        <a:bodyPr/>
        <a:lstStyle/>
        <a:p>
          <a:endParaRPr lang="ru-RU"/>
        </a:p>
      </dgm:t>
    </dgm:pt>
    <dgm:pt modelId="{6F5A7FB9-732D-4E2C-A405-3CE9766FFA45}">
      <dgm:prSet phldrT="[Текст]"/>
      <dgm:spPr/>
      <dgm:t>
        <a:bodyPr/>
        <a:lstStyle/>
        <a:p>
          <a:r>
            <a:rPr lang="ru-RU" dirty="0" smtClean="0"/>
            <a:t>Составление плана </a:t>
          </a:r>
          <a:endParaRPr lang="ru-RU" dirty="0"/>
        </a:p>
      </dgm:t>
    </dgm:pt>
    <dgm:pt modelId="{822F7958-79B6-4CE9-B0F9-0CBFF3B3BBC3}" type="parTrans" cxnId="{B1F7DF64-E2E5-4EFC-A6A9-BEFFB8CDEB23}">
      <dgm:prSet/>
      <dgm:spPr/>
      <dgm:t>
        <a:bodyPr/>
        <a:lstStyle/>
        <a:p>
          <a:endParaRPr lang="ru-RU"/>
        </a:p>
      </dgm:t>
    </dgm:pt>
    <dgm:pt modelId="{6A9F2FED-C7B7-465A-92B7-11F3E00BA3CF}" type="sibTrans" cxnId="{B1F7DF64-E2E5-4EFC-A6A9-BEFFB8CDEB23}">
      <dgm:prSet/>
      <dgm:spPr/>
      <dgm:t>
        <a:bodyPr/>
        <a:lstStyle/>
        <a:p>
          <a:endParaRPr lang="ru-RU"/>
        </a:p>
      </dgm:t>
    </dgm:pt>
    <dgm:pt modelId="{DAB76FAD-BA51-44EC-B249-40B7E8B8A7A6}">
      <dgm:prSet phldrT="[Текст]"/>
      <dgm:spPr/>
      <dgm:t>
        <a:bodyPr/>
        <a:lstStyle/>
        <a:p>
          <a:r>
            <a:rPr lang="ru-RU" dirty="0" smtClean="0"/>
            <a:t>Проектный менеджер</a:t>
          </a:r>
          <a:endParaRPr lang="ru-RU" dirty="0"/>
        </a:p>
      </dgm:t>
    </dgm:pt>
    <dgm:pt modelId="{DD255C77-9C15-48CC-AFB7-350E698176F3}" type="parTrans" cxnId="{0A93C83E-DD95-4CDF-BD51-D9F2D515E598}">
      <dgm:prSet/>
      <dgm:spPr/>
      <dgm:t>
        <a:bodyPr/>
        <a:lstStyle/>
        <a:p>
          <a:endParaRPr lang="ru-RU"/>
        </a:p>
      </dgm:t>
    </dgm:pt>
    <dgm:pt modelId="{2EA0CAB1-E236-4931-B7AE-16F32B218EA1}" type="sibTrans" cxnId="{0A93C83E-DD95-4CDF-BD51-D9F2D515E598}">
      <dgm:prSet/>
      <dgm:spPr/>
      <dgm:t>
        <a:bodyPr/>
        <a:lstStyle/>
        <a:p>
          <a:endParaRPr lang="ru-RU"/>
        </a:p>
      </dgm:t>
    </dgm:pt>
    <dgm:pt modelId="{798CB274-6891-4BBE-A1A5-0C18388FA4AB}" type="pres">
      <dgm:prSet presAssocID="{1059E0E9-9F1C-4601-9E24-E473B452C4FF}" presName="outerComposite" presStyleCnt="0">
        <dgm:presLayoutVars>
          <dgm:chMax val="5"/>
          <dgm:dir/>
          <dgm:resizeHandles val="exact"/>
        </dgm:presLayoutVars>
      </dgm:prSet>
      <dgm:spPr/>
    </dgm:pt>
    <dgm:pt modelId="{96F77301-2114-4E6A-B4E8-30317F7F88A9}" type="pres">
      <dgm:prSet presAssocID="{1059E0E9-9F1C-4601-9E24-E473B452C4FF}" presName="dummyMaxCanvas" presStyleCnt="0">
        <dgm:presLayoutVars/>
      </dgm:prSet>
      <dgm:spPr/>
    </dgm:pt>
    <dgm:pt modelId="{F58B1128-EC45-4031-8384-DE4717E88D98}" type="pres">
      <dgm:prSet presAssocID="{1059E0E9-9F1C-4601-9E24-E473B452C4FF}" presName="FiveNodes_1" presStyleLbl="node1" presStyleIdx="0" presStyleCnt="5">
        <dgm:presLayoutVars>
          <dgm:bulletEnabled val="1"/>
        </dgm:presLayoutVars>
      </dgm:prSet>
      <dgm:spPr/>
    </dgm:pt>
    <dgm:pt modelId="{78084223-F2E8-48C4-942C-9D9804462FFD}" type="pres">
      <dgm:prSet presAssocID="{1059E0E9-9F1C-4601-9E24-E473B452C4FF}" presName="FiveNodes_2" presStyleLbl="node1" presStyleIdx="1" presStyleCnt="5">
        <dgm:presLayoutVars>
          <dgm:bulletEnabled val="1"/>
        </dgm:presLayoutVars>
      </dgm:prSet>
      <dgm:spPr/>
    </dgm:pt>
    <dgm:pt modelId="{F0B724F1-A998-49AA-9FF9-C95E27A12CEE}" type="pres">
      <dgm:prSet presAssocID="{1059E0E9-9F1C-4601-9E24-E473B452C4FF}" presName="FiveNodes_3" presStyleLbl="node1" presStyleIdx="2" presStyleCnt="5">
        <dgm:presLayoutVars>
          <dgm:bulletEnabled val="1"/>
        </dgm:presLayoutVars>
      </dgm:prSet>
      <dgm:spPr/>
    </dgm:pt>
    <dgm:pt modelId="{AB31A012-8BE5-47D5-80DD-83006053C82D}" type="pres">
      <dgm:prSet presAssocID="{1059E0E9-9F1C-4601-9E24-E473B452C4F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F43DF-6B7E-4AD9-BC1C-9650F57B6F50}" type="pres">
      <dgm:prSet presAssocID="{1059E0E9-9F1C-4601-9E24-E473B452C4F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3D0ED-B9D3-4246-822A-3FC356969BC0}" type="pres">
      <dgm:prSet presAssocID="{1059E0E9-9F1C-4601-9E24-E473B452C4FF}" presName="FiveConn_1-2" presStyleLbl="fgAccFollowNode1" presStyleIdx="0" presStyleCnt="4">
        <dgm:presLayoutVars>
          <dgm:bulletEnabled val="1"/>
        </dgm:presLayoutVars>
      </dgm:prSet>
      <dgm:spPr/>
    </dgm:pt>
    <dgm:pt modelId="{815A992F-7490-4338-B472-5DD6DDF7B96B}" type="pres">
      <dgm:prSet presAssocID="{1059E0E9-9F1C-4601-9E24-E473B452C4FF}" presName="FiveConn_2-3" presStyleLbl="fgAccFollowNode1" presStyleIdx="1" presStyleCnt="4">
        <dgm:presLayoutVars>
          <dgm:bulletEnabled val="1"/>
        </dgm:presLayoutVars>
      </dgm:prSet>
      <dgm:spPr/>
    </dgm:pt>
    <dgm:pt modelId="{D0E1A36D-9B59-45E1-A697-F7E1B18B07B5}" type="pres">
      <dgm:prSet presAssocID="{1059E0E9-9F1C-4601-9E24-E473B452C4FF}" presName="FiveConn_3-4" presStyleLbl="fgAccFollowNode1" presStyleIdx="2" presStyleCnt="4">
        <dgm:presLayoutVars>
          <dgm:bulletEnabled val="1"/>
        </dgm:presLayoutVars>
      </dgm:prSet>
      <dgm:spPr/>
    </dgm:pt>
    <dgm:pt modelId="{78B2AC4D-943D-4B9B-82AA-31140D39707B}" type="pres">
      <dgm:prSet presAssocID="{1059E0E9-9F1C-4601-9E24-E473B452C4FF}" presName="FiveConn_4-5" presStyleLbl="fgAccFollowNode1" presStyleIdx="3" presStyleCnt="4">
        <dgm:presLayoutVars>
          <dgm:bulletEnabled val="1"/>
        </dgm:presLayoutVars>
      </dgm:prSet>
      <dgm:spPr/>
    </dgm:pt>
    <dgm:pt modelId="{0124E1BC-C270-4402-A4EA-ADB70498BED8}" type="pres">
      <dgm:prSet presAssocID="{1059E0E9-9F1C-4601-9E24-E473B452C4FF}" presName="FiveNodes_1_text" presStyleLbl="node1" presStyleIdx="4" presStyleCnt="5">
        <dgm:presLayoutVars>
          <dgm:bulletEnabled val="1"/>
        </dgm:presLayoutVars>
      </dgm:prSet>
      <dgm:spPr/>
    </dgm:pt>
    <dgm:pt modelId="{30D638C5-FF78-4A80-BE93-46A39D1A741F}" type="pres">
      <dgm:prSet presAssocID="{1059E0E9-9F1C-4601-9E24-E473B452C4FF}" presName="FiveNodes_2_text" presStyleLbl="node1" presStyleIdx="4" presStyleCnt="5">
        <dgm:presLayoutVars>
          <dgm:bulletEnabled val="1"/>
        </dgm:presLayoutVars>
      </dgm:prSet>
      <dgm:spPr/>
    </dgm:pt>
    <dgm:pt modelId="{3DF5B299-3C0B-484D-AABA-757A5264E8E8}" type="pres">
      <dgm:prSet presAssocID="{1059E0E9-9F1C-4601-9E24-E473B452C4FF}" presName="FiveNodes_3_text" presStyleLbl="node1" presStyleIdx="4" presStyleCnt="5">
        <dgm:presLayoutVars>
          <dgm:bulletEnabled val="1"/>
        </dgm:presLayoutVars>
      </dgm:prSet>
      <dgm:spPr/>
    </dgm:pt>
    <dgm:pt modelId="{63D7340C-A673-4CE0-9D78-BD7B4C087FFF}" type="pres">
      <dgm:prSet presAssocID="{1059E0E9-9F1C-4601-9E24-E473B452C4F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F5C9C-59D5-4265-9689-1B416FEEC27F}" type="pres">
      <dgm:prSet presAssocID="{1059E0E9-9F1C-4601-9E24-E473B452C4F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817545-69A0-46C9-9FBD-83105821DFCA}" type="presOf" srcId="{86A2E156-58A8-47F2-B537-A4EA0B27FD7A}" destId="{9713D0ED-B9D3-4246-822A-3FC356969BC0}" srcOrd="0" destOrd="0" presId="urn:microsoft.com/office/officeart/2005/8/layout/vProcess5"/>
    <dgm:cxn modelId="{2FF1DAE0-F367-47EB-87A3-8EA96D4BEEFA}" type="presOf" srcId="{1C1CD5D9-A43B-40FB-B30E-45EF07D94D59}" destId="{78084223-F2E8-48C4-942C-9D9804462FFD}" srcOrd="0" destOrd="0" presId="urn:microsoft.com/office/officeart/2005/8/layout/vProcess5"/>
    <dgm:cxn modelId="{1491C807-20D1-4275-BBA5-7E026F733322}" type="presOf" srcId="{6F5A7FB9-732D-4E2C-A405-3CE9766FFA45}" destId="{CCEF43DF-6B7E-4AD9-BC1C-9650F57B6F50}" srcOrd="0" destOrd="0" presId="urn:microsoft.com/office/officeart/2005/8/layout/vProcess5"/>
    <dgm:cxn modelId="{0A93C83E-DD95-4CDF-BD51-D9F2D515E598}" srcId="{6F5A7FB9-732D-4E2C-A405-3CE9766FFA45}" destId="{DAB76FAD-BA51-44EC-B249-40B7E8B8A7A6}" srcOrd="0" destOrd="0" parTransId="{DD255C77-9C15-48CC-AFB7-350E698176F3}" sibTransId="{2EA0CAB1-E236-4931-B7AE-16F32B218EA1}"/>
    <dgm:cxn modelId="{3F69534E-3165-4778-8C3E-F7FC91547289}" type="presOf" srcId="{1059E0E9-9F1C-4601-9E24-E473B452C4FF}" destId="{798CB274-6891-4BBE-A1A5-0C18388FA4AB}" srcOrd="0" destOrd="0" presId="urn:microsoft.com/office/officeart/2005/8/layout/vProcess5"/>
    <dgm:cxn modelId="{D16FC65D-B226-4B90-B588-6AE4F3179284}" type="presOf" srcId="{4CF39AD4-BE61-450F-8B6A-1D61C617DFA1}" destId="{F0B724F1-A998-49AA-9FF9-C95E27A12CEE}" srcOrd="0" destOrd="0" presId="urn:microsoft.com/office/officeart/2005/8/layout/vProcess5"/>
    <dgm:cxn modelId="{23E34666-AE57-4FD1-B4FB-138B5AD3A637}" srcId="{1059E0E9-9F1C-4601-9E24-E473B452C4FF}" destId="{ECA092C5-FE41-4F80-B7E2-385996D0A149}" srcOrd="3" destOrd="0" parTransId="{146D7FD9-04C7-495C-84A7-1B5E86672489}" sibTransId="{EE916194-E188-4655-92C0-8EDABD863AFC}"/>
    <dgm:cxn modelId="{0118A260-62E8-4DCB-BA2D-D615E95B1A4F}" type="presOf" srcId="{7906148A-3B35-4D80-914B-DC36B79F09A5}" destId="{815A992F-7490-4338-B472-5DD6DDF7B96B}" srcOrd="0" destOrd="0" presId="urn:microsoft.com/office/officeart/2005/8/layout/vProcess5"/>
    <dgm:cxn modelId="{EC325102-1DC5-4D54-BF4B-1069C22F3D18}" srcId="{1059E0E9-9F1C-4601-9E24-E473B452C4FF}" destId="{1C1CD5D9-A43B-40FB-B30E-45EF07D94D59}" srcOrd="1" destOrd="0" parTransId="{04F67BC1-0230-4E5E-AF08-E740C3144EDD}" sibTransId="{7906148A-3B35-4D80-914B-DC36B79F09A5}"/>
    <dgm:cxn modelId="{DB18EDA4-4A98-4989-B806-BAF940FA08F4}" type="presOf" srcId="{5273620F-16BA-4559-8658-5F4A4DDA0BB7}" destId="{63D7340C-A673-4CE0-9D78-BD7B4C087FFF}" srcOrd="1" destOrd="1" presId="urn:microsoft.com/office/officeart/2005/8/layout/vProcess5"/>
    <dgm:cxn modelId="{C44C73F4-C8DF-4BE7-97D6-225AAF9A8CA3}" type="presOf" srcId="{E1686412-11CD-4382-A197-D2C1E434CEB5}" destId="{F58B1128-EC45-4031-8384-DE4717E88D98}" srcOrd="0" destOrd="1" presId="urn:microsoft.com/office/officeart/2005/8/layout/vProcess5"/>
    <dgm:cxn modelId="{B1F7DF64-E2E5-4EFC-A6A9-BEFFB8CDEB23}" srcId="{1059E0E9-9F1C-4601-9E24-E473B452C4FF}" destId="{6F5A7FB9-732D-4E2C-A405-3CE9766FFA45}" srcOrd="4" destOrd="0" parTransId="{822F7958-79B6-4CE9-B0F9-0CBFF3B3BBC3}" sibTransId="{6A9F2FED-C7B7-465A-92B7-11F3E00BA3CF}"/>
    <dgm:cxn modelId="{E0FEF634-3A4D-47DA-9217-9F514572D467}" srcId="{1059E0E9-9F1C-4601-9E24-E473B452C4FF}" destId="{4CF39AD4-BE61-450F-8B6A-1D61C617DFA1}" srcOrd="2" destOrd="0" parTransId="{2643A4F1-5363-447A-B545-625F6934C41E}" sibTransId="{E2BF4088-C608-4CAE-B6F9-FDDDB0B3651D}"/>
    <dgm:cxn modelId="{5292628B-2F93-4489-8D40-927ECA865140}" srcId="{1059E0E9-9F1C-4601-9E24-E473B452C4FF}" destId="{DC5F1FEC-57BB-4C2C-AEE9-EEA8FCD451EE}" srcOrd="0" destOrd="0" parTransId="{9DB13BAE-527E-4216-A15A-2DA886335E35}" sibTransId="{86A2E156-58A8-47F2-B537-A4EA0B27FD7A}"/>
    <dgm:cxn modelId="{60534C6D-C156-4651-890E-466246319144}" type="presOf" srcId="{1C1CD5D9-A43B-40FB-B30E-45EF07D94D59}" destId="{30D638C5-FF78-4A80-BE93-46A39D1A741F}" srcOrd="1" destOrd="0" presId="urn:microsoft.com/office/officeart/2005/8/layout/vProcess5"/>
    <dgm:cxn modelId="{608064D8-B1BC-4EF6-BBDD-CDAB62A411C4}" srcId="{4CF39AD4-BE61-450F-8B6A-1D61C617DFA1}" destId="{3212EE9E-CFF5-4B5F-B12D-AAE861B0FEB9}" srcOrd="0" destOrd="0" parTransId="{54F90124-40B4-409C-BF09-C766336A8B93}" sibTransId="{74B6EA73-0B54-40F2-BBD2-C334E14C1C58}"/>
    <dgm:cxn modelId="{2429E8E3-EAAA-4C03-916D-1B296742E809}" type="presOf" srcId="{DAB76FAD-BA51-44EC-B249-40B7E8B8A7A6}" destId="{149F5C9C-59D5-4265-9689-1B416FEEC27F}" srcOrd="1" destOrd="1" presId="urn:microsoft.com/office/officeart/2005/8/layout/vProcess5"/>
    <dgm:cxn modelId="{208549CA-458E-4FFB-9699-6317A84D951B}" type="presOf" srcId="{EE916194-E188-4655-92C0-8EDABD863AFC}" destId="{78B2AC4D-943D-4B9B-82AA-31140D39707B}" srcOrd="0" destOrd="0" presId="urn:microsoft.com/office/officeart/2005/8/layout/vProcess5"/>
    <dgm:cxn modelId="{3EE529B6-C658-4915-8344-BC7CDE357018}" type="presOf" srcId="{3212EE9E-CFF5-4B5F-B12D-AAE861B0FEB9}" destId="{3DF5B299-3C0B-484D-AABA-757A5264E8E8}" srcOrd="1" destOrd="1" presId="urn:microsoft.com/office/officeart/2005/8/layout/vProcess5"/>
    <dgm:cxn modelId="{0BE54C6F-F711-48B8-AF03-017DDD50BDA0}" srcId="{1C1CD5D9-A43B-40FB-B30E-45EF07D94D59}" destId="{AA8AEFAC-C8FB-4C26-8304-8ED24B989322}" srcOrd="0" destOrd="0" parTransId="{E8C9FAED-E317-4218-B71C-9AE45DC0FEC1}" sibTransId="{9A324245-2BD6-49C0-B7D6-A4C172F6222F}"/>
    <dgm:cxn modelId="{9C18D0AE-D81D-46E9-BD63-108D74926EAB}" type="presOf" srcId="{AA8AEFAC-C8FB-4C26-8304-8ED24B989322}" destId="{30D638C5-FF78-4A80-BE93-46A39D1A741F}" srcOrd="1" destOrd="1" presId="urn:microsoft.com/office/officeart/2005/8/layout/vProcess5"/>
    <dgm:cxn modelId="{4A354F14-87F6-4207-A342-0693BE7712C6}" type="presOf" srcId="{5273620F-16BA-4559-8658-5F4A4DDA0BB7}" destId="{AB31A012-8BE5-47D5-80DD-83006053C82D}" srcOrd="0" destOrd="1" presId="urn:microsoft.com/office/officeart/2005/8/layout/vProcess5"/>
    <dgm:cxn modelId="{E3DE82DD-70CD-4A79-A9FD-B9BB1D16395D}" type="presOf" srcId="{ECA092C5-FE41-4F80-B7E2-385996D0A149}" destId="{63D7340C-A673-4CE0-9D78-BD7B4C087FFF}" srcOrd="1" destOrd="0" presId="urn:microsoft.com/office/officeart/2005/8/layout/vProcess5"/>
    <dgm:cxn modelId="{88374771-7ACC-4CB1-B2D4-F353118D55DC}" type="presOf" srcId="{DC5F1FEC-57BB-4C2C-AEE9-EEA8FCD451EE}" destId="{F58B1128-EC45-4031-8384-DE4717E88D98}" srcOrd="0" destOrd="0" presId="urn:microsoft.com/office/officeart/2005/8/layout/vProcess5"/>
    <dgm:cxn modelId="{843B04C8-B59D-4231-84D6-956FAB741118}" type="presOf" srcId="{4CF39AD4-BE61-450F-8B6A-1D61C617DFA1}" destId="{3DF5B299-3C0B-484D-AABA-757A5264E8E8}" srcOrd="1" destOrd="0" presId="urn:microsoft.com/office/officeart/2005/8/layout/vProcess5"/>
    <dgm:cxn modelId="{111E8F97-ECAD-4F2F-B776-B074F11DF72C}" type="presOf" srcId="{DC5F1FEC-57BB-4C2C-AEE9-EEA8FCD451EE}" destId="{0124E1BC-C270-4402-A4EA-ADB70498BED8}" srcOrd="1" destOrd="0" presId="urn:microsoft.com/office/officeart/2005/8/layout/vProcess5"/>
    <dgm:cxn modelId="{6A590D6E-E05C-498A-BBD8-EE82220B319C}" type="presOf" srcId="{ECA092C5-FE41-4F80-B7E2-385996D0A149}" destId="{AB31A012-8BE5-47D5-80DD-83006053C82D}" srcOrd="0" destOrd="0" presId="urn:microsoft.com/office/officeart/2005/8/layout/vProcess5"/>
    <dgm:cxn modelId="{90A3EB1E-8C0B-4DB5-ABE8-D3460821F818}" srcId="{DC5F1FEC-57BB-4C2C-AEE9-EEA8FCD451EE}" destId="{E1686412-11CD-4382-A197-D2C1E434CEB5}" srcOrd="0" destOrd="0" parTransId="{392D9D77-F607-4B1B-A166-5BA947DA344E}" sibTransId="{00B70C25-753E-440D-BB8B-49D6AB991213}"/>
    <dgm:cxn modelId="{64A58C17-5045-42D2-B604-418A4FC38574}" type="presOf" srcId="{DAB76FAD-BA51-44EC-B249-40B7E8B8A7A6}" destId="{CCEF43DF-6B7E-4AD9-BC1C-9650F57B6F50}" srcOrd="0" destOrd="1" presId="urn:microsoft.com/office/officeart/2005/8/layout/vProcess5"/>
    <dgm:cxn modelId="{B2DCBEBC-5791-4C7D-B0AB-948871EA889B}" type="presOf" srcId="{6F5A7FB9-732D-4E2C-A405-3CE9766FFA45}" destId="{149F5C9C-59D5-4265-9689-1B416FEEC27F}" srcOrd="1" destOrd="0" presId="urn:microsoft.com/office/officeart/2005/8/layout/vProcess5"/>
    <dgm:cxn modelId="{D1457B3D-9055-45F4-885F-8B8616EB521F}" type="presOf" srcId="{AA8AEFAC-C8FB-4C26-8304-8ED24B989322}" destId="{78084223-F2E8-48C4-942C-9D9804462FFD}" srcOrd="0" destOrd="1" presId="urn:microsoft.com/office/officeart/2005/8/layout/vProcess5"/>
    <dgm:cxn modelId="{080755E6-8E15-40F4-8A17-31D35CFD46C9}" type="presOf" srcId="{E1686412-11CD-4382-A197-D2C1E434CEB5}" destId="{0124E1BC-C270-4402-A4EA-ADB70498BED8}" srcOrd="1" destOrd="1" presId="urn:microsoft.com/office/officeart/2005/8/layout/vProcess5"/>
    <dgm:cxn modelId="{B9BBE170-162E-4102-9AF3-375C7C672741}" type="presOf" srcId="{3212EE9E-CFF5-4B5F-B12D-AAE861B0FEB9}" destId="{F0B724F1-A998-49AA-9FF9-C95E27A12CEE}" srcOrd="0" destOrd="1" presId="urn:microsoft.com/office/officeart/2005/8/layout/vProcess5"/>
    <dgm:cxn modelId="{062FA984-A25B-4587-8A03-F9744ED1A883}" type="presOf" srcId="{E2BF4088-C608-4CAE-B6F9-FDDDB0B3651D}" destId="{D0E1A36D-9B59-45E1-A697-F7E1B18B07B5}" srcOrd="0" destOrd="0" presId="urn:microsoft.com/office/officeart/2005/8/layout/vProcess5"/>
    <dgm:cxn modelId="{CA79AEC1-6ADB-4369-85A0-AF177B9EE8DD}" srcId="{ECA092C5-FE41-4F80-B7E2-385996D0A149}" destId="{5273620F-16BA-4559-8658-5F4A4DDA0BB7}" srcOrd="0" destOrd="0" parTransId="{8FA6AAF3-1ADE-4F81-A5B1-D6C0FAB3B47B}" sibTransId="{D72637BB-B15D-4224-9DCC-E64A3432E709}"/>
    <dgm:cxn modelId="{8AC94339-2802-4650-92F5-A0A6F0AB80C7}" type="presParOf" srcId="{798CB274-6891-4BBE-A1A5-0C18388FA4AB}" destId="{96F77301-2114-4E6A-B4E8-30317F7F88A9}" srcOrd="0" destOrd="0" presId="urn:microsoft.com/office/officeart/2005/8/layout/vProcess5"/>
    <dgm:cxn modelId="{BD799139-6AE5-4459-8466-B94FE4D9381B}" type="presParOf" srcId="{798CB274-6891-4BBE-A1A5-0C18388FA4AB}" destId="{F58B1128-EC45-4031-8384-DE4717E88D98}" srcOrd="1" destOrd="0" presId="urn:microsoft.com/office/officeart/2005/8/layout/vProcess5"/>
    <dgm:cxn modelId="{4025ADA4-BE3F-4CE2-A745-18774586109D}" type="presParOf" srcId="{798CB274-6891-4BBE-A1A5-0C18388FA4AB}" destId="{78084223-F2E8-48C4-942C-9D9804462FFD}" srcOrd="2" destOrd="0" presId="urn:microsoft.com/office/officeart/2005/8/layout/vProcess5"/>
    <dgm:cxn modelId="{F28F6ABE-66CD-4E69-833B-F3B7BBE82B46}" type="presParOf" srcId="{798CB274-6891-4BBE-A1A5-0C18388FA4AB}" destId="{F0B724F1-A998-49AA-9FF9-C95E27A12CEE}" srcOrd="3" destOrd="0" presId="urn:microsoft.com/office/officeart/2005/8/layout/vProcess5"/>
    <dgm:cxn modelId="{5F1BAD22-3E9E-4693-A64F-76CD33E70590}" type="presParOf" srcId="{798CB274-6891-4BBE-A1A5-0C18388FA4AB}" destId="{AB31A012-8BE5-47D5-80DD-83006053C82D}" srcOrd="4" destOrd="0" presId="urn:microsoft.com/office/officeart/2005/8/layout/vProcess5"/>
    <dgm:cxn modelId="{7CF92E3B-651B-44C0-8DDA-7946406F2876}" type="presParOf" srcId="{798CB274-6891-4BBE-A1A5-0C18388FA4AB}" destId="{CCEF43DF-6B7E-4AD9-BC1C-9650F57B6F50}" srcOrd="5" destOrd="0" presId="urn:microsoft.com/office/officeart/2005/8/layout/vProcess5"/>
    <dgm:cxn modelId="{4FDC8B0F-A64B-4B72-B729-18D33FD7F934}" type="presParOf" srcId="{798CB274-6891-4BBE-A1A5-0C18388FA4AB}" destId="{9713D0ED-B9D3-4246-822A-3FC356969BC0}" srcOrd="6" destOrd="0" presId="urn:microsoft.com/office/officeart/2005/8/layout/vProcess5"/>
    <dgm:cxn modelId="{931497B7-4851-4B44-B038-506DCDBF0607}" type="presParOf" srcId="{798CB274-6891-4BBE-A1A5-0C18388FA4AB}" destId="{815A992F-7490-4338-B472-5DD6DDF7B96B}" srcOrd="7" destOrd="0" presId="urn:microsoft.com/office/officeart/2005/8/layout/vProcess5"/>
    <dgm:cxn modelId="{2A0CD2F2-5253-4E05-B08C-6F0DCC8F5577}" type="presParOf" srcId="{798CB274-6891-4BBE-A1A5-0C18388FA4AB}" destId="{D0E1A36D-9B59-45E1-A697-F7E1B18B07B5}" srcOrd="8" destOrd="0" presId="urn:microsoft.com/office/officeart/2005/8/layout/vProcess5"/>
    <dgm:cxn modelId="{8A720492-42A8-4F73-8F82-82945BBFCD08}" type="presParOf" srcId="{798CB274-6891-4BBE-A1A5-0C18388FA4AB}" destId="{78B2AC4D-943D-4B9B-82AA-31140D39707B}" srcOrd="9" destOrd="0" presId="urn:microsoft.com/office/officeart/2005/8/layout/vProcess5"/>
    <dgm:cxn modelId="{A435274D-8781-41EB-B5CB-4DB4F8712564}" type="presParOf" srcId="{798CB274-6891-4BBE-A1A5-0C18388FA4AB}" destId="{0124E1BC-C270-4402-A4EA-ADB70498BED8}" srcOrd="10" destOrd="0" presId="urn:microsoft.com/office/officeart/2005/8/layout/vProcess5"/>
    <dgm:cxn modelId="{B85530E1-3E49-4D75-B322-F11447B5546F}" type="presParOf" srcId="{798CB274-6891-4BBE-A1A5-0C18388FA4AB}" destId="{30D638C5-FF78-4A80-BE93-46A39D1A741F}" srcOrd="11" destOrd="0" presId="urn:microsoft.com/office/officeart/2005/8/layout/vProcess5"/>
    <dgm:cxn modelId="{F339D0A3-A629-40E8-BA67-F992A6BA9A13}" type="presParOf" srcId="{798CB274-6891-4BBE-A1A5-0C18388FA4AB}" destId="{3DF5B299-3C0B-484D-AABA-757A5264E8E8}" srcOrd="12" destOrd="0" presId="urn:microsoft.com/office/officeart/2005/8/layout/vProcess5"/>
    <dgm:cxn modelId="{93DAC346-D5E3-4CC1-9115-702BBAA217AD}" type="presParOf" srcId="{798CB274-6891-4BBE-A1A5-0C18388FA4AB}" destId="{63D7340C-A673-4CE0-9D78-BD7B4C087FFF}" srcOrd="13" destOrd="0" presId="urn:microsoft.com/office/officeart/2005/8/layout/vProcess5"/>
    <dgm:cxn modelId="{D4F0851E-90E7-4056-BD18-C7FF2C24B925}" type="presParOf" srcId="{798CB274-6891-4BBE-A1A5-0C18388FA4AB}" destId="{149F5C9C-59D5-4265-9689-1B416FEEC27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FF446-105F-4558-9A22-CBB0205AEFEE}">
      <dsp:nvSpPr>
        <dsp:cNvPr id="0" name=""/>
        <dsp:cNvSpPr/>
      </dsp:nvSpPr>
      <dsp:spPr>
        <a:xfrm rot="5400000">
          <a:off x="-198933" y="203177"/>
          <a:ext cx="1326224" cy="9283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</a:t>
          </a:r>
          <a:endParaRPr lang="ru-RU" sz="2600" kern="1200" dirty="0"/>
        </a:p>
      </dsp:txBody>
      <dsp:txXfrm rot="-5400000">
        <a:off x="1" y="468423"/>
        <a:ext cx="928357" cy="397867"/>
      </dsp:txXfrm>
    </dsp:sp>
    <dsp:sp modelId="{7672C7DB-8C91-459B-B7CE-5F8D68A24B63}">
      <dsp:nvSpPr>
        <dsp:cNvPr id="0" name=""/>
        <dsp:cNvSpPr/>
      </dsp:nvSpPr>
      <dsp:spPr>
        <a:xfrm rot="5400000">
          <a:off x="3537375" y="-2604774"/>
          <a:ext cx="862045" cy="608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Product manager:</a:t>
          </a:r>
          <a:endParaRPr lang="ru-RU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Отбор новых функций</a:t>
          </a:r>
          <a:endParaRPr lang="ru-RU" sz="2400" kern="1200" dirty="0"/>
        </a:p>
      </dsp:txBody>
      <dsp:txXfrm rot="-5400000">
        <a:off x="928357" y="46326"/>
        <a:ext cx="6038000" cy="777881"/>
      </dsp:txXfrm>
    </dsp:sp>
    <dsp:sp modelId="{DC856D38-0253-440C-82BE-C4DD3D6049EE}">
      <dsp:nvSpPr>
        <dsp:cNvPr id="0" name=""/>
        <dsp:cNvSpPr/>
      </dsp:nvSpPr>
      <dsp:spPr>
        <a:xfrm rot="5400000">
          <a:off x="-198933" y="1383712"/>
          <a:ext cx="1326224" cy="9283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2</a:t>
          </a:r>
          <a:endParaRPr lang="ru-RU" sz="2600" kern="1200" dirty="0"/>
        </a:p>
      </dsp:txBody>
      <dsp:txXfrm rot="-5400000">
        <a:off x="1" y="1648958"/>
        <a:ext cx="928357" cy="397867"/>
      </dsp:txXfrm>
    </dsp:sp>
    <dsp:sp modelId="{6A5EC8AB-E70A-4CDD-BE40-ED59CD82E046}">
      <dsp:nvSpPr>
        <dsp:cNvPr id="0" name=""/>
        <dsp:cNvSpPr/>
      </dsp:nvSpPr>
      <dsp:spPr>
        <a:xfrm rot="5400000">
          <a:off x="3537375" y="-1424239"/>
          <a:ext cx="862045" cy="608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Руководители разработки и тестирования:</a:t>
          </a:r>
          <a:endParaRPr lang="ru-RU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Оценка трудозатрат</a:t>
          </a:r>
          <a:endParaRPr lang="ru-RU" sz="2400" kern="1200" dirty="0"/>
        </a:p>
      </dsp:txBody>
      <dsp:txXfrm rot="-5400000">
        <a:off x="928357" y="1226861"/>
        <a:ext cx="6038000" cy="777881"/>
      </dsp:txXfrm>
    </dsp:sp>
    <dsp:sp modelId="{D4D717AA-2292-492D-BA48-13630BB90632}">
      <dsp:nvSpPr>
        <dsp:cNvPr id="0" name=""/>
        <dsp:cNvSpPr/>
      </dsp:nvSpPr>
      <dsp:spPr>
        <a:xfrm rot="5400000">
          <a:off x="-198933" y="2564246"/>
          <a:ext cx="1326224" cy="9283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3</a:t>
          </a:r>
          <a:endParaRPr lang="ru-RU" sz="2600" kern="1200" dirty="0"/>
        </a:p>
      </dsp:txBody>
      <dsp:txXfrm rot="-5400000">
        <a:off x="1" y="2829492"/>
        <a:ext cx="928357" cy="397867"/>
      </dsp:txXfrm>
    </dsp:sp>
    <dsp:sp modelId="{1B7B6269-1D57-4897-8AD8-6A6A14CEB2D4}">
      <dsp:nvSpPr>
        <dsp:cNvPr id="0" name=""/>
        <dsp:cNvSpPr/>
      </dsp:nvSpPr>
      <dsp:spPr>
        <a:xfrm rot="5400000">
          <a:off x="3537375" y="-243705"/>
          <a:ext cx="862045" cy="608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Проектный менеджер:</a:t>
          </a:r>
          <a:endParaRPr lang="ru-RU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Составление плана выпуска</a:t>
          </a:r>
          <a:endParaRPr lang="ru-RU" sz="2400" kern="1200" dirty="0"/>
        </a:p>
      </dsp:txBody>
      <dsp:txXfrm rot="-5400000">
        <a:off x="928357" y="2407395"/>
        <a:ext cx="6038000" cy="777881"/>
      </dsp:txXfrm>
    </dsp:sp>
    <dsp:sp modelId="{ADDF3C89-03DA-49B7-948E-332C54FBAEAA}">
      <dsp:nvSpPr>
        <dsp:cNvPr id="0" name=""/>
        <dsp:cNvSpPr/>
      </dsp:nvSpPr>
      <dsp:spPr>
        <a:xfrm rot="5400000">
          <a:off x="-198933" y="3744780"/>
          <a:ext cx="1326224" cy="9283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4</a:t>
          </a:r>
          <a:endParaRPr lang="ru-RU" sz="2600" kern="1200" dirty="0"/>
        </a:p>
      </dsp:txBody>
      <dsp:txXfrm rot="-5400000">
        <a:off x="1" y="4010026"/>
        <a:ext cx="928357" cy="397867"/>
      </dsp:txXfrm>
    </dsp:sp>
    <dsp:sp modelId="{7A0C0AC2-415C-49AA-ADDD-F279BFD35CAA}">
      <dsp:nvSpPr>
        <dsp:cNvPr id="0" name=""/>
        <dsp:cNvSpPr/>
      </dsp:nvSpPr>
      <dsp:spPr>
        <a:xfrm rot="5400000">
          <a:off x="3537375" y="936828"/>
          <a:ext cx="862045" cy="6080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Старт цикла разработки</a:t>
          </a:r>
          <a:endParaRPr lang="ru-RU" sz="2400" kern="1200" dirty="0"/>
        </a:p>
      </dsp:txBody>
      <dsp:txXfrm rot="-5400000">
        <a:off x="928357" y="3587928"/>
        <a:ext cx="6038000" cy="777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8FB45-7957-4BEA-931F-A0B35B796FAB}">
      <dsp:nvSpPr>
        <dsp:cNvPr id="0" name=""/>
        <dsp:cNvSpPr/>
      </dsp:nvSpPr>
      <dsp:spPr>
        <a:xfrm>
          <a:off x="0" y="3140"/>
          <a:ext cx="702078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Модель решения содержит:</a:t>
          </a:r>
          <a:endParaRPr lang="ru-RU" sz="3600" kern="1200" dirty="0"/>
        </a:p>
      </dsp:txBody>
      <dsp:txXfrm>
        <a:off x="43864" y="47004"/>
        <a:ext cx="6933052" cy="810832"/>
      </dsp:txXfrm>
    </dsp:sp>
    <dsp:sp modelId="{06D77509-0C80-4A6A-814E-34830F3AE281}">
      <dsp:nvSpPr>
        <dsp:cNvPr id="0" name=""/>
        <dsp:cNvSpPr/>
      </dsp:nvSpPr>
      <dsp:spPr>
        <a:xfrm>
          <a:off x="0" y="901700"/>
          <a:ext cx="7020780" cy="37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910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/>
            <a:t>Потребности пользователей</a:t>
          </a:r>
          <a:endParaRPr lang="ru-RU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/>
            <a:t>Основной сценарий использования</a:t>
          </a:r>
          <a:endParaRPr lang="ru-RU" sz="3700" kern="1200" dirty="0" smtClean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/>
            <a:t>Архитектурное решение</a:t>
          </a:r>
          <a:endParaRPr lang="ru-RU" sz="3700" kern="1200" dirty="0" smtClean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/>
            <a:t>Ключевые особенности</a:t>
          </a:r>
          <a:endParaRPr lang="ru-RU" sz="3700" kern="1200" dirty="0" smtClean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700" kern="1200" dirty="0" smtClean="0"/>
            <a:t>Технологические риски</a:t>
          </a:r>
          <a:endParaRPr lang="ru-RU" sz="3700" kern="1200" dirty="0" smtClean="0"/>
        </a:p>
      </dsp:txBody>
      <dsp:txXfrm>
        <a:off x="0" y="901700"/>
        <a:ext cx="7020780" cy="3775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B1128-EC45-4031-8384-DE4717E88D98}">
      <dsp:nvSpPr>
        <dsp:cNvPr id="0" name=""/>
        <dsp:cNvSpPr/>
      </dsp:nvSpPr>
      <dsp:spPr>
        <a:xfrm>
          <a:off x="0" y="0"/>
          <a:ext cx="6329581" cy="836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Отбор функций-кандидатов 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Product</a:t>
          </a:r>
          <a:r>
            <a:rPr lang="en-US" sz="1600" kern="1200" baseline="0" dirty="0" smtClean="0"/>
            <a:t> manager</a:t>
          </a:r>
          <a:endParaRPr lang="ru-RU" sz="1600" kern="1200" dirty="0"/>
        </a:p>
      </dsp:txBody>
      <dsp:txXfrm>
        <a:off x="24486" y="24486"/>
        <a:ext cx="5329645" cy="787040"/>
      </dsp:txXfrm>
    </dsp:sp>
    <dsp:sp modelId="{78084223-F2E8-48C4-942C-9D9804462FFD}">
      <dsp:nvSpPr>
        <dsp:cNvPr id="0" name=""/>
        <dsp:cNvSpPr/>
      </dsp:nvSpPr>
      <dsp:spPr>
        <a:xfrm>
          <a:off x="472663" y="952125"/>
          <a:ext cx="6329581" cy="836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моделей решения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Аналитик + Архитектор</a:t>
          </a:r>
          <a:endParaRPr lang="ru-RU" sz="1600" kern="1200" dirty="0"/>
        </a:p>
      </dsp:txBody>
      <dsp:txXfrm>
        <a:off x="497149" y="976611"/>
        <a:ext cx="5264537" cy="787040"/>
      </dsp:txXfrm>
    </dsp:sp>
    <dsp:sp modelId="{F0B724F1-A998-49AA-9FF9-C95E27A12CEE}">
      <dsp:nvSpPr>
        <dsp:cNvPr id="0" name=""/>
        <dsp:cNvSpPr/>
      </dsp:nvSpPr>
      <dsp:spPr>
        <a:xfrm>
          <a:off x="945327" y="1904251"/>
          <a:ext cx="6329581" cy="836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трудозатрат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Руководители разработки и тестирования</a:t>
          </a:r>
          <a:endParaRPr lang="ru-RU" sz="1600" kern="1200" dirty="0"/>
        </a:p>
      </dsp:txBody>
      <dsp:txXfrm>
        <a:off x="969813" y="1928737"/>
        <a:ext cx="5264537" cy="787040"/>
      </dsp:txXfrm>
    </dsp:sp>
    <dsp:sp modelId="{AB31A012-8BE5-47D5-80DD-83006053C82D}">
      <dsp:nvSpPr>
        <dsp:cNvPr id="0" name=""/>
        <dsp:cNvSpPr/>
      </dsp:nvSpPr>
      <dsp:spPr>
        <a:xfrm>
          <a:off x="1417990" y="2856377"/>
          <a:ext cx="6329581" cy="836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Окончательный отбор функций в релиз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Product manager</a:t>
          </a:r>
          <a:endParaRPr lang="ru-RU" sz="1600" kern="1200" dirty="0"/>
        </a:p>
      </dsp:txBody>
      <dsp:txXfrm>
        <a:off x="1442476" y="2880863"/>
        <a:ext cx="5264537" cy="787040"/>
      </dsp:txXfrm>
    </dsp:sp>
    <dsp:sp modelId="{CCEF43DF-6B7E-4AD9-BC1C-9650F57B6F50}">
      <dsp:nvSpPr>
        <dsp:cNvPr id="0" name=""/>
        <dsp:cNvSpPr/>
      </dsp:nvSpPr>
      <dsp:spPr>
        <a:xfrm>
          <a:off x="1890654" y="3808503"/>
          <a:ext cx="6329581" cy="836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плана 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Проектный менеджер</a:t>
          </a:r>
          <a:endParaRPr lang="ru-RU" sz="1600" kern="1200" dirty="0"/>
        </a:p>
      </dsp:txBody>
      <dsp:txXfrm>
        <a:off x="1915140" y="3832989"/>
        <a:ext cx="5264537" cy="787040"/>
      </dsp:txXfrm>
    </dsp:sp>
    <dsp:sp modelId="{9713D0ED-B9D3-4246-822A-3FC356969BC0}">
      <dsp:nvSpPr>
        <dsp:cNvPr id="0" name=""/>
        <dsp:cNvSpPr/>
      </dsp:nvSpPr>
      <dsp:spPr>
        <a:xfrm>
          <a:off x="5786173" y="610753"/>
          <a:ext cx="543408" cy="5434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908440" y="610753"/>
        <a:ext cx="298874" cy="408915"/>
      </dsp:txXfrm>
    </dsp:sp>
    <dsp:sp modelId="{815A992F-7490-4338-B472-5DD6DDF7B96B}">
      <dsp:nvSpPr>
        <dsp:cNvPr id="0" name=""/>
        <dsp:cNvSpPr/>
      </dsp:nvSpPr>
      <dsp:spPr>
        <a:xfrm>
          <a:off x="6258836" y="1562879"/>
          <a:ext cx="543408" cy="5434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381103" y="1562879"/>
        <a:ext cx="298874" cy="408915"/>
      </dsp:txXfrm>
    </dsp:sp>
    <dsp:sp modelId="{D0E1A36D-9B59-45E1-A697-F7E1B18B07B5}">
      <dsp:nvSpPr>
        <dsp:cNvPr id="0" name=""/>
        <dsp:cNvSpPr/>
      </dsp:nvSpPr>
      <dsp:spPr>
        <a:xfrm>
          <a:off x="6731500" y="2501071"/>
          <a:ext cx="543408" cy="5434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6853767" y="2501071"/>
        <a:ext cx="298874" cy="408915"/>
      </dsp:txXfrm>
    </dsp:sp>
    <dsp:sp modelId="{78B2AC4D-943D-4B9B-82AA-31140D39707B}">
      <dsp:nvSpPr>
        <dsp:cNvPr id="0" name=""/>
        <dsp:cNvSpPr/>
      </dsp:nvSpPr>
      <dsp:spPr>
        <a:xfrm>
          <a:off x="7204164" y="3462486"/>
          <a:ext cx="543408" cy="54340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7326431" y="3462486"/>
        <a:ext cx="298874" cy="408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1BAE-82D1-4828-95EE-A5F38CECB6AA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57A9-1DDE-4B1B-9BEA-DA521F5DA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8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A1C0F-21CD-4E1C-9797-5C913C413428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B0DA3-EAD7-43E4-9D08-4BD28DE52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7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gi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1" y="3500437"/>
            <a:ext cx="4679949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Сопроводительный текст</a:t>
            </a:r>
          </a:p>
          <a:p>
            <a:pPr lvl="0"/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628800"/>
            <a:ext cx="7200899" cy="187163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 b="1" u="sng" baseline="0">
                <a:ln w="3175">
                  <a:noFill/>
                </a:ln>
                <a:solidFill>
                  <a:srgbClr val="007D3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53658" y="6093296"/>
            <a:ext cx="7379181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sp>
        <p:nvSpPr>
          <p:cNvPr id="1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20172" y="3500437"/>
            <a:ext cx="2052278" cy="1686171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pic>
        <p:nvPicPr>
          <p:cNvPr id="11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8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43275"/>
            <a:ext cx="91328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56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714625"/>
            <a:ext cx="9132887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62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r="415" b="1053"/>
          <a:stretch/>
        </p:blipFill>
        <p:spPr bwMode="auto">
          <a:xfrm>
            <a:off x="508" y="-7652"/>
            <a:ext cx="9144000" cy="68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</a:t>
            </a:r>
            <a:r>
              <a:rPr lang="ru-RU" dirty="0" err="1" smtClean="0"/>
              <a:t>многовекторных</a:t>
            </a:r>
            <a:r>
              <a:rPr lang="ru-RU" dirty="0" smtClean="0"/>
              <a:t> </a:t>
            </a:r>
            <a:r>
              <a:rPr lang="ru-RU" dirty="0" err="1" smtClean="0"/>
              <a:t>таргетированных</a:t>
            </a:r>
            <a:r>
              <a:rPr lang="ru-RU" dirty="0" smtClean="0"/>
              <a:t> атак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80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21436" r="5238" b="24925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Attack Killer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82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21162" r="5545" b="25199"/>
          <a:stretch/>
        </p:blipFill>
        <p:spPr bwMode="auto">
          <a:xfrm>
            <a:off x="-992" y="0"/>
            <a:ext cx="478245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Targeted Attack Detector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21360" r="5147" b="25000"/>
          <a:stretch/>
        </p:blipFill>
        <p:spPr bwMode="auto">
          <a:xfrm>
            <a:off x="-7404" y="0"/>
            <a:ext cx="4804228" cy="177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Appercut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21476" r="5438" b="25103"/>
          <a:stretch/>
        </p:blipFill>
        <p:spPr bwMode="auto">
          <a:xfrm>
            <a:off x="-13185" y="2918"/>
            <a:ext cx="4796972" cy="177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1332148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Automation System Advanced Protection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96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43" y="6309320"/>
            <a:ext cx="914400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7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4"/>
            <a:ext cx="7200899" cy="157560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репутации в сети Интернет</a:t>
            </a:r>
            <a:endParaRPr lang="ru-R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2745574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30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 bwMode="auto">
          <a:xfrm>
            <a:off x="0" y="0"/>
            <a:ext cx="4708943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Kribrum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46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88"/>
            <a:ext cx="9143999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448780"/>
            <a:ext cx="5796693" cy="139523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844014"/>
            <a:ext cx="4679948" cy="10890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2894" y="3933057"/>
            <a:ext cx="4688606" cy="720080"/>
          </a:xfrm>
        </p:spPr>
        <p:txBody>
          <a:bodyPr/>
          <a:lstStyle>
            <a:lvl1pPr marL="342900" marR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3" y="5888856"/>
            <a:ext cx="4679948" cy="348456"/>
          </a:xfrm>
        </p:spPr>
        <p:txBody>
          <a:bodyPr/>
          <a:lstStyle>
            <a:lvl1pPr marL="342900" marR="0" indent="-342900" algn="ct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Название мероприятия</a:t>
            </a:r>
          </a:p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50" y="42136"/>
            <a:ext cx="2350937" cy="14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5A9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87790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70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6209" y="3575052"/>
            <a:ext cx="3760838" cy="1503606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4067893" y="2297098"/>
            <a:ext cx="4337972" cy="1460520"/>
          </a:xfrm>
          <a:prstGeom prst="rect">
            <a:avLst/>
          </a:prstGeom>
        </p:spPr>
        <p:txBody>
          <a:bodyPr/>
          <a:lstStyle>
            <a:lvl1pPr marL="342900" marR="0" indent="-342900" algn="r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ФИО</a:t>
            </a: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Должность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marR="0" lvl="0" indent="-342900" algn="l" defTabSz="360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E-mail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21671" r="5698" b="24130"/>
          <a:stretch/>
        </p:blipFill>
        <p:spPr bwMode="auto">
          <a:xfrm>
            <a:off x="0" y="-8336"/>
            <a:ext cx="4586995" cy="173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460290" cy="756084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Проблематика, аналитика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9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1551" y="1268413"/>
            <a:ext cx="7200899" cy="94356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u="none" baseline="0">
                <a:ln w="3175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Защита от внутренних угроз</a:t>
            </a:r>
            <a:endParaRPr lang="ru-RU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552" y="2224792"/>
            <a:ext cx="4679948" cy="3364796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20000"/>
              </a:lnSpc>
              <a:buFontTx/>
              <a:buBlip>
                <a:blip r:embed="rId3"/>
              </a:buBlip>
              <a:defRPr sz="1800" b="1" baseline="0">
                <a:ln cap="rnd"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Сопроводительный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48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21385" r="5296" b="24538"/>
          <a:stretch/>
        </p:blipFill>
        <p:spPr bwMode="auto">
          <a:xfrm>
            <a:off x="0" y="0"/>
            <a:ext cx="4804229" cy="179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900100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Traffic Monitor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6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537" r="5087" b="25191"/>
          <a:stretch/>
        </p:blipFill>
        <p:spPr bwMode="auto">
          <a:xfrm>
            <a:off x="-12" y="-1"/>
            <a:ext cx="4818743" cy="176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64096"/>
          </a:xfrm>
        </p:spPr>
        <p:txBody>
          <a:bodyPr>
            <a:normAutofit/>
          </a:bodyPr>
          <a:lstStyle>
            <a:lvl1pPr>
              <a:defRPr sz="2400" b="1" u="none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Personal Data Protector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99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21317" r="5123" b="25262"/>
          <a:stretch/>
        </p:blipFill>
        <p:spPr bwMode="auto">
          <a:xfrm>
            <a:off x="0" y="0"/>
            <a:ext cx="4811486" cy="17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75606" y="152636"/>
            <a:ext cx="3636404" cy="828092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InfoWatch</a:t>
            </a:r>
            <a:r>
              <a:rPr lang="en-US" dirty="0" smtClean="0"/>
              <a:t> </a:t>
            </a:r>
            <a:r>
              <a:rPr lang="en-US" dirty="0" err="1" smtClean="0"/>
              <a:t>EndPoint</a:t>
            </a:r>
            <a:r>
              <a:rPr lang="en-US" dirty="0" smtClean="0"/>
              <a:t> Security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12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2304"/>
            <a:ext cx="9144000" cy="45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ifintseva\Desktop\Фирменный стиль\Infowatch-logo_horizont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6"/>
          <a:stretch/>
        </p:blipFill>
        <p:spPr bwMode="auto">
          <a:xfrm>
            <a:off x="6820008" y="198880"/>
            <a:ext cx="2072472" cy="5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75606" y="152636"/>
            <a:ext cx="3636404" cy="516755"/>
          </a:xfrm>
        </p:spPr>
        <p:txBody>
          <a:bodyPr>
            <a:normAutofit/>
          </a:bodyPr>
          <a:lstStyle>
            <a:lvl1pPr>
              <a:defRPr sz="2400" b="1" u="none">
                <a:solidFill>
                  <a:srgbClr val="0066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91424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1" y="260648"/>
            <a:ext cx="6942138" cy="791989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268413"/>
            <a:ext cx="7200900" cy="4681537"/>
          </a:xfrm>
          <a:prstGeom prst="rect">
            <a:avLst/>
          </a:prstGeom>
          <a:effectLst/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  <a:endParaRPr lang="en-US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51" r:id="rId2"/>
    <p:sldLayoutId id="2147483816" r:id="rId3"/>
    <p:sldLayoutId id="2147483817" r:id="rId4"/>
    <p:sldLayoutId id="2147483799" r:id="rId5"/>
    <p:sldLayoutId id="2147483800" r:id="rId6"/>
    <p:sldLayoutId id="2147483801" r:id="rId7"/>
    <p:sldLayoutId id="2147483812" r:id="rId8"/>
    <p:sldLayoutId id="2147483814" r:id="rId9"/>
    <p:sldLayoutId id="2147483786" r:id="rId10"/>
    <p:sldLayoutId id="2147483813" r:id="rId11"/>
    <p:sldLayoutId id="2147483806" r:id="rId12"/>
    <p:sldLayoutId id="2147483802" r:id="rId13"/>
    <p:sldLayoutId id="2147483803" r:id="rId14"/>
    <p:sldLayoutId id="2147483804" r:id="rId15"/>
    <p:sldLayoutId id="2147483805" r:id="rId16"/>
    <p:sldLayoutId id="2147483807" r:id="rId17"/>
    <p:sldLayoutId id="2147483809" r:id="rId18"/>
    <p:sldLayoutId id="2147483811" r:id="rId19"/>
    <p:sldLayoutId id="2147483810" r:id="rId20"/>
  </p:sldLayoutIdLst>
  <p:timing>
    <p:tnLst>
      <p:par>
        <p:cTn id="1" dur="indefinite" restart="never" nodeType="tmRoot"/>
      </p:par>
    </p:tnLst>
  </p:timing>
  <p:txStyles>
    <p:titleStyle>
      <a:lvl1pPr algn="l" defTabSz="1071563" rtl="0" eaLnBrk="1" fontAlgn="base" hangingPunct="1">
        <a:spcBef>
          <a:spcPct val="0"/>
        </a:spcBef>
        <a:spcAft>
          <a:spcPct val="0"/>
        </a:spcAft>
        <a:defRPr sz="2500" b="1" u="sng" kern="1200">
          <a:ln>
            <a:noFill/>
          </a:ln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2pPr>
      <a:lvl3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3pPr>
      <a:lvl4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4pPr>
      <a:lvl5pPr algn="r" defTabSz="1071563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6pPr>
      <a:lvl7pPr marL="9144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7pPr>
      <a:lvl8pPr marL="13716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8pPr>
      <a:lvl9pPr marL="1828800" algn="r" defTabSz="1071563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marR="0" indent="-342900" algn="l" defTabSz="3600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8640"/>
        </a:buClr>
        <a:buSzPct val="90000"/>
        <a:buFontTx/>
        <a:buBlip>
          <a:blip r:embed="rId22"/>
        </a:buBlip>
        <a:tabLst>
          <a:tab pos="360000" algn="l"/>
          <a:tab pos="720000" algn="l"/>
          <a:tab pos="1080000" algn="l"/>
        </a:tabLst>
        <a:defRPr sz="1600" b="1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2788" indent="-352425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80000"/>
        <a:buFont typeface="Wingdings" pitchFamily="2" charset="2"/>
        <a:buChar char="l"/>
        <a:tabLst>
          <a:tab pos="360000" algn="l"/>
          <a:tab pos="720000" algn="l"/>
          <a:tab pos="1080000" algn="l"/>
        </a:tabLst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63538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"/>
        <a:defRPr sz="1600" kern="1200" baseline="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60363" algn="l" defTabSz="360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tabLst>
          <a:tab pos="360000" algn="l"/>
          <a:tab pos="720000" algn="l"/>
          <a:tab pos="1080000" algn="l"/>
        </a:tabLst>
        <a:defRPr sz="1800" kern="1200">
          <a:ln w="6350" cap="rnd">
            <a:noFill/>
          </a:ln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1563" indent="-174625" algn="l" defTabSz="648000" rtl="0" eaLnBrk="1" fontAlgn="base" hangingPunct="1">
        <a:spcBef>
          <a:spcPct val="20000"/>
        </a:spcBef>
        <a:spcAft>
          <a:spcPct val="0"/>
        </a:spcAft>
        <a:buClr>
          <a:srgbClr val="008640"/>
        </a:buClr>
        <a:buSzPct val="60000"/>
        <a:buFont typeface="Wingdings" pitchFamily="2" charset="2"/>
        <a:buChar char="¢"/>
        <a:defRPr sz="1800" kern="1200">
          <a:ln w="6350" cap="rnd">
            <a:noFill/>
          </a:ln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738135" y="2474707"/>
            <a:ext cx="7829603" cy="91778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200" b="1" u="sng" kern="1200">
                <a:ln w="3175">
                  <a:noFill/>
                </a:ln>
                <a:solidFill>
                  <a:srgbClr val="00864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u-RU" sz="3800" dirty="0" smtClean="0">
                <a:solidFill>
                  <a:srgbClr val="008640"/>
                </a:solidFill>
              </a:rPr>
              <a:t>Спасибо</a:t>
            </a:r>
            <a:r>
              <a:rPr lang="ru-RU" sz="3800" baseline="0" dirty="0" smtClean="0">
                <a:solidFill>
                  <a:srgbClr val="008640"/>
                </a:solidFill>
              </a:rPr>
              <a:t> за внимание!</a:t>
            </a:r>
            <a:endParaRPr lang="ru-RU" sz="3800" dirty="0">
              <a:solidFill>
                <a:srgbClr val="00864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1551" y="3611566"/>
            <a:ext cx="3454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D32"/>
                </a:solidFill>
              </a:rPr>
              <a:t>InfoWatch</a:t>
            </a:r>
          </a:p>
          <a:p>
            <a:endParaRPr lang="en-US" sz="2000" b="1" dirty="0" smtClean="0">
              <a:solidFill>
                <a:srgbClr val="007D32"/>
              </a:solidFill>
            </a:endParaRPr>
          </a:p>
          <a:p>
            <a:r>
              <a:rPr lang="en-US" sz="2000" dirty="0" smtClean="0">
                <a:solidFill>
                  <a:srgbClr val="007D32"/>
                </a:solidFill>
              </a:rPr>
              <a:t>www.infowatch.ru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+7 495 22 900 22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6609"/>
            <a:ext cx="9144000" cy="9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094229" y="3807560"/>
            <a:ext cx="453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+7 495 22 900 22</a:t>
            </a:r>
          </a:p>
        </p:txBody>
      </p:sp>
      <p:sp>
        <p:nvSpPr>
          <p:cNvPr id="10" name="Содержимое 2"/>
          <p:cNvSpPr txBox="1">
            <a:spLocks/>
          </p:cNvSpPr>
          <p:nvPr userDrawn="1"/>
        </p:nvSpPr>
        <p:spPr>
          <a:xfrm>
            <a:off x="1547664" y="3227998"/>
            <a:ext cx="1974904" cy="5022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3600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640"/>
              </a:buClr>
              <a:buSzPct val="90000"/>
              <a:buFontTx/>
              <a:buNone/>
              <a:tabLst>
                <a:tab pos="360000" algn="l"/>
                <a:tab pos="720000" algn="l"/>
                <a:tab pos="1080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 cap="rnd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Contact Info</a:t>
            </a:r>
            <a:endParaRPr kumimoji="0" lang="ru-RU" sz="2400" b="1" i="0" u="none" strike="noStrike" kern="1200" cap="none" spc="0" normalizeH="0" baseline="0" noProof="0" dirty="0" smtClean="0">
              <a:ln w="6350" cap="rnd"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rot="5400000">
            <a:off x="2485218" y="3436140"/>
            <a:ext cx="2497165" cy="1"/>
          </a:xfrm>
          <a:prstGeom prst="line">
            <a:avLst/>
          </a:prstGeom>
          <a:ln w="22225">
            <a:solidFill>
              <a:srgbClr val="007D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060818" y="4232286"/>
            <a:ext cx="3351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D32"/>
                </a:solidFill>
              </a:rPr>
              <a:t>www.infowatch.com</a:t>
            </a:r>
            <a:endParaRPr lang="ru-RU" b="1" dirty="0">
              <a:solidFill>
                <a:srgbClr val="007D32"/>
              </a:solidFill>
            </a:endParaRPr>
          </a:p>
        </p:txBody>
      </p:sp>
      <p:pic>
        <p:nvPicPr>
          <p:cNvPr id="12" name="Picture 2" descr="C:\Users\Beley\Documents\Презентации\новый шаблон мастер презентация\logo_IW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00" y="282177"/>
            <a:ext cx="1669368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+mn-lt"/>
              </a:rPr>
              <a:t>Прокудин </a:t>
            </a:r>
            <a:r>
              <a:rPr lang="ru-RU" sz="2400" dirty="0" smtClean="0">
                <a:latin typeface="+mn-lt"/>
              </a:rPr>
              <a:t>Александр</a:t>
            </a:r>
          </a:p>
          <a:p>
            <a:r>
              <a:rPr lang="en-US" sz="2400" i="1" dirty="0" err="1" smtClean="0">
                <a:latin typeface="+mn-lt"/>
              </a:rPr>
              <a:t>InfoWatch</a:t>
            </a:r>
            <a:endParaRPr lang="ru-RU" sz="2400" i="1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0" dirty="0">
                <a:latin typeface="+mn-lt"/>
              </a:rPr>
              <a:t>Как аналитик может помочь в планировании выпуска версий</a:t>
            </a:r>
            <a:br>
              <a:rPr lang="ru-RU" sz="4000" b="0" dirty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393305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64904"/>
            <a:ext cx="5436604" cy="144016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Спасибо за внимание!</a:t>
            </a:r>
            <a:endParaRPr lang="ru-RU" sz="36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3636404" cy="9001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Компания </a:t>
            </a:r>
            <a:r>
              <a:rPr lang="en-US" sz="3600" dirty="0" err="1" smtClean="0">
                <a:latin typeface="+mn-lt"/>
              </a:rPr>
              <a:t>InfoWatch</a:t>
            </a:r>
            <a:endParaRPr lang="ru-RU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2384884"/>
            <a:ext cx="6953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Сфера деятельности – информационная безопасность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Основной продукт – система защиты от утечек данных </a:t>
            </a:r>
            <a:r>
              <a:rPr lang="en-US" sz="3600" dirty="0" smtClean="0">
                <a:latin typeface="+mn-lt"/>
              </a:rPr>
              <a:t>Traffic Monitor</a:t>
            </a:r>
            <a:endParaRPr lang="ru-RU" sz="3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5819327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3636404" cy="9001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Проектная команда</a:t>
            </a:r>
            <a:endParaRPr lang="ru-RU" sz="3600" dirty="0">
              <a:latin typeface="+mn-lt"/>
            </a:endParaRPr>
          </a:p>
        </p:txBody>
      </p:sp>
      <p:pic>
        <p:nvPicPr>
          <p:cNvPr id="3074" name="Picture 2" descr="group, leader, people, team, user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33" y="384180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oup, leader, people, team, user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151547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oup, leader, people, team, user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14" y="375850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0914" y="5305267"/>
            <a:ext cx="2079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33</a:t>
            </a:r>
            <a:r>
              <a:rPr lang="ru-RU" dirty="0" smtClean="0">
                <a:latin typeface="+mn-lt"/>
              </a:rPr>
              <a:t> разработчика</a:t>
            </a:r>
            <a:endParaRPr lang="ru-R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3602" y="5517475"/>
            <a:ext cx="22704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30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тестировщиков</a:t>
            </a: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475" y="5187310"/>
            <a:ext cx="15656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4</a:t>
            </a:r>
            <a:r>
              <a:rPr lang="ru-RU" dirty="0" smtClean="0">
                <a:latin typeface="+mn-lt"/>
              </a:rPr>
              <a:t> аналитика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8" y="1647492"/>
            <a:ext cx="1458728" cy="138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2" y="1479859"/>
            <a:ext cx="1465911" cy="155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5265" y="3076790"/>
            <a:ext cx="20851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Product manager</a:t>
            </a:r>
            <a:endParaRPr lang="ru-RU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0767" y="3076790"/>
            <a:ext cx="28087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Проектный менеджер</a:t>
            </a:r>
            <a:endParaRPr lang="ru-RU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4" y="5932973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Как было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2807286"/>
              </p:ext>
            </p:extLst>
          </p:nvPr>
        </p:nvGraphicFramePr>
        <p:xfrm>
          <a:off x="1295636" y="1649028"/>
          <a:ext cx="7008440" cy="4876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4" y="591327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Проблема</a:t>
            </a:r>
            <a:endParaRPr lang="ru-RU" sz="3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2096852"/>
            <a:ext cx="62286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Нет единого понимания функционала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Позднее выявление рисков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3600" dirty="0">
                <a:latin typeface="+mn-lt"/>
              </a:rPr>
              <a:t>Неадекватная оценка трудозатрат</a:t>
            </a:r>
          </a:p>
          <a:p>
            <a:endParaRPr lang="ru-RU" sz="3600" dirty="0">
              <a:latin typeface="+mn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4" y="591327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7524" y="224644"/>
            <a:ext cx="3636404" cy="9001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Модель решения</a:t>
            </a:r>
            <a:endParaRPr lang="ru-RU" sz="3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916832"/>
            <a:ext cx="77906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53475126"/>
              </p:ext>
            </p:extLst>
          </p:nvPr>
        </p:nvGraphicFramePr>
        <p:xfrm>
          <a:off x="1583668" y="1700808"/>
          <a:ext cx="70207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4" y="591327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152636"/>
            <a:ext cx="3636404" cy="9001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Цель</a:t>
            </a:r>
            <a:endParaRPr lang="ru-RU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096852"/>
            <a:ext cx="6804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Раннее снижение неопределенности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Формирование единого понимания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Выявление рисков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Адекватная оценка трудозатрат</a:t>
            </a:r>
            <a:endParaRPr lang="ru-RU" sz="3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4" y="591327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Как стало</a:t>
            </a:r>
            <a:endParaRPr lang="ru-RU" sz="3600" dirty="0"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87306673"/>
              </p:ext>
            </p:extLst>
          </p:nvPr>
        </p:nvGraphicFramePr>
        <p:xfrm>
          <a:off x="611560" y="1880828"/>
          <a:ext cx="8220236" cy="464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4" y="591327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7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Результат</a:t>
            </a:r>
            <a:endParaRPr lang="ru-RU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2132856"/>
            <a:ext cx="8388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Адекватные сроки выпуска версии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На старте проекта уже есть: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Верхнеуровневые требования</a:t>
            </a:r>
          </a:p>
          <a:p>
            <a:pPr marL="877888" lvl="1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Архитектура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+mn-lt"/>
              </a:rPr>
              <a:t>Единое понимание функционала и целей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4" y="5913276"/>
            <a:ext cx="1930505" cy="7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383"/>
      </p:ext>
    </p:extLst>
  </p:cSld>
  <p:clrMapOvr>
    <a:masterClrMapping/>
  </p:clrMapOvr>
</p:sld>
</file>

<file path=ppt/theme/theme1.xml><?xml version="1.0" encoding="utf-8"?>
<a:theme xmlns:a="http://schemas.openxmlformats.org/drawingml/2006/main" name="InfoWatch_Template">
  <a:themeElements>
    <a:clrScheme name="InfoWat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5F33"/>
      </a:accent1>
      <a:accent2>
        <a:srgbClr val="5A8A62"/>
      </a:accent2>
      <a:accent3>
        <a:srgbClr val="50A059"/>
      </a:accent3>
      <a:accent4>
        <a:srgbClr val="BF2E2E"/>
      </a:accent4>
      <a:accent5>
        <a:srgbClr val="932421"/>
      </a:accent5>
      <a:accent6>
        <a:srgbClr val="6C1D17"/>
      </a:accent6>
      <a:hlink>
        <a:srgbClr val="007D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D38B9093A0A443BD67E3B17A1E4284" ma:contentTypeVersion="2" ma:contentTypeDescription="Create a new document." ma:contentTypeScope="" ma:versionID="27ec56dc5d83bab88256082c385bf573">
  <xsd:schema xmlns:xsd="http://www.w3.org/2001/XMLSchema" xmlns:p="http://schemas.microsoft.com/office/2006/metadata/properties" targetNamespace="http://schemas.microsoft.com/office/2006/metadata/properties" ma:root="true" ma:fieldsID="a319a37c5bc42de72af3a391ecc1fcb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9A3E5C5-A7DF-4C00-89B7-64A5BB5BAD67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33BDDB6-1DE8-41CC-BFA9-79A58C9FD6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1EC7EA-6F27-4471-AF70-66DEBD2AC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InfoWatch_Template_4x3</Template>
  <TotalTime>30316</TotalTime>
  <Words>161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InfoWatch_Template</vt:lpstr>
      <vt:lpstr>Заключительный слайд</vt:lpstr>
      <vt:lpstr>1_Заключительный слайд</vt:lpstr>
      <vt:lpstr>Как аналитик может помочь в планировании выпуска версий </vt:lpstr>
      <vt:lpstr>Компания InfoWatch</vt:lpstr>
      <vt:lpstr>Проектная команда</vt:lpstr>
      <vt:lpstr>Как было</vt:lpstr>
      <vt:lpstr>Проблема</vt:lpstr>
      <vt:lpstr>Модель решения</vt:lpstr>
      <vt:lpstr>Цель</vt:lpstr>
      <vt:lpstr>Как стало</vt:lpstr>
      <vt:lpstr>Результат</vt:lpstr>
      <vt:lpstr>Спасибо за внимание!</vt:lpstr>
    </vt:vector>
  </TitlesOfParts>
  <Company>Kaspersky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шаблон презентации 2015</dc:title>
  <dc:creator>Здобнов Н.</dc:creator>
  <dc:description>Новый шаблон презентации</dc:description>
  <cp:lastModifiedBy>Prokudin Alexander</cp:lastModifiedBy>
  <cp:revision>3023</cp:revision>
  <cp:lastPrinted>2015-01-28T15:01:37Z</cp:lastPrinted>
  <dcterms:created xsi:type="dcterms:W3CDTF">2010-08-19T13:24:36Z</dcterms:created>
  <dcterms:modified xsi:type="dcterms:W3CDTF">2016-02-29T11:58:22Z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0x0101001DD38B9093A0A443BD67E3B17A1E4284</vt:lpwstr>
  </property>
</Properties>
</file>