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10" r:id="rId3"/>
    <p:sldId id="324" r:id="rId4"/>
    <p:sldId id="326" r:id="rId5"/>
    <p:sldId id="325" r:id="rId6"/>
    <p:sldId id="327" r:id="rId7"/>
    <p:sldId id="312" r:id="rId8"/>
    <p:sldId id="313" r:id="rId9"/>
    <p:sldId id="314" r:id="rId10"/>
    <p:sldId id="316" r:id="rId11"/>
    <p:sldId id="317" r:id="rId12"/>
    <p:sldId id="318" r:id="rId13"/>
    <p:sldId id="320" r:id="rId14"/>
    <p:sldId id="322" r:id="rId15"/>
    <p:sldId id="323" r:id="rId16"/>
    <p:sldId id="3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87743" autoAdjust="0"/>
  </p:normalViewPr>
  <p:slideViewPr>
    <p:cSldViewPr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22E27-6A6C-4B62-ACD5-693F75474F1C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C573EF-8CEE-4DFE-BA77-11BA822A7343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2E920AE-7E0B-4A77-B26F-39799F02F992}" type="parTrans" cxnId="{3C291F39-DA13-4C92-A4B1-52E11FB01F01}">
      <dgm:prSet/>
      <dgm:spPr/>
      <dgm:t>
        <a:bodyPr/>
        <a:lstStyle/>
        <a:p>
          <a:endParaRPr lang="ru-RU"/>
        </a:p>
      </dgm:t>
    </dgm:pt>
    <dgm:pt modelId="{1CB5750A-77C5-40A7-998B-591E230FCA3D}" type="sibTrans" cxnId="{3C291F39-DA13-4C92-A4B1-52E11FB01F01}">
      <dgm:prSet/>
      <dgm:spPr/>
      <dgm:t>
        <a:bodyPr/>
        <a:lstStyle/>
        <a:p>
          <a:endParaRPr lang="ru-RU"/>
        </a:p>
      </dgm:t>
    </dgm:pt>
    <dgm:pt modelId="{7D478BFF-509C-4B98-A44D-93DE966B53A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F796CB3-8DEA-499D-89A9-A89BF7215AEC}" type="parTrans" cxnId="{41B7DC7C-0979-48F4-A05D-4A8411D19898}">
      <dgm:prSet/>
      <dgm:spPr/>
      <dgm:t>
        <a:bodyPr/>
        <a:lstStyle/>
        <a:p>
          <a:endParaRPr lang="ru-RU"/>
        </a:p>
      </dgm:t>
    </dgm:pt>
    <dgm:pt modelId="{96F71209-FAC9-4F76-BB56-C3C3EABA7947}" type="sibTrans" cxnId="{41B7DC7C-0979-48F4-A05D-4A8411D19898}">
      <dgm:prSet/>
      <dgm:spPr/>
      <dgm:t>
        <a:bodyPr/>
        <a:lstStyle/>
        <a:p>
          <a:endParaRPr lang="ru-RU"/>
        </a:p>
      </dgm:t>
    </dgm:pt>
    <dgm:pt modelId="{1CD1682B-677B-45EF-8576-A25684C4E2FA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9BE8CC3-2089-49F3-B567-C1166A88127E}" type="parTrans" cxnId="{0D2EC910-B0AA-41AA-8362-129C683F457D}">
      <dgm:prSet/>
      <dgm:spPr/>
      <dgm:t>
        <a:bodyPr/>
        <a:lstStyle/>
        <a:p>
          <a:endParaRPr lang="ru-RU"/>
        </a:p>
      </dgm:t>
    </dgm:pt>
    <dgm:pt modelId="{C3064C0A-0E5A-489E-B62C-503F21DF6941}" type="sibTrans" cxnId="{0D2EC910-B0AA-41AA-8362-129C683F457D}">
      <dgm:prSet/>
      <dgm:spPr/>
      <dgm:t>
        <a:bodyPr/>
        <a:lstStyle/>
        <a:p>
          <a:endParaRPr lang="ru-RU"/>
        </a:p>
      </dgm:t>
    </dgm:pt>
    <dgm:pt modelId="{9657A302-6CE7-461D-A7B7-59A175EBDA4A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9B8399D0-7C03-4B17-B1A8-BD34946D4E22}" type="parTrans" cxnId="{9760A74B-C2C4-4B72-82D6-FE386A30B00D}">
      <dgm:prSet/>
      <dgm:spPr/>
      <dgm:t>
        <a:bodyPr/>
        <a:lstStyle/>
        <a:p>
          <a:endParaRPr lang="ru-RU"/>
        </a:p>
      </dgm:t>
    </dgm:pt>
    <dgm:pt modelId="{AEDDEC4A-D69E-4B2A-B055-E130E0FFFAC0}" type="sibTrans" cxnId="{9760A74B-C2C4-4B72-82D6-FE386A30B00D}">
      <dgm:prSet/>
      <dgm:spPr/>
      <dgm:t>
        <a:bodyPr/>
        <a:lstStyle/>
        <a:p>
          <a:endParaRPr lang="ru-RU"/>
        </a:p>
      </dgm:t>
    </dgm:pt>
    <dgm:pt modelId="{BEBD71F3-DF3E-4414-AE0D-FA336D3DA89C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BD1625D0-27F8-426E-A31C-B653F4B5F862}" type="parTrans" cxnId="{DAE20885-12F9-494E-8A70-61E906C56266}">
      <dgm:prSet/>
      <dgm:spPr/>
      <dgm:t>
        <a:bodyPr/>
        <a:lstStyle/>
        <a:p>
          <a:endParaRPr lang="ru-RU"/>
        </a:p>
      </dgm:t>
    </dgm:pt>
    <dgm:pt modelId="{DACA83FD-6739-4878-8A2D-51A96680A717}" type="sibTrans" cxnId="{DAE20885-12F9-494E-8A70-61E906C56266}">
      <dgm:prSet/>
      <dgm:spPr/>
      <dgm:t>
        <a:bodyPr/>
        <a:lstStyle/>
        <a:p>
          <a:endParaRPr lang="ru-RU"/>
        </a:p>
      </dgm:t>
    </dgm:pt>
    <dgm:pt modelId="{2C44DC59-2956-47E6-857E-B23ECA1AB4AB}" type="pres">
      <dgm:prSet presAssocID="{DA222E27-6A6C-4B62-ACD5-693F75474F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ADB45-C8C8-4CE4-B22F-19CA05A4C53D}" type="pres">
      <dgm:prSet presAssocID="{1BC573EF-8CEE-4DFE-BA77-11BA822A7343}" presName="dummy" presStyleCnt="0"/>
      <dgm:spPr/>
    </dgm:pt>
    <dgm:pt modelId="{A3AB2BD4-D6DC-4064-8473-78FFB61B3ACE}" type="pres">
      <dgm:prSet presAssocID="{1BC573EF-8CEE-4DFE-BA77-11BA822A734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8E75-18AC-46E6-BF56-1A9A98835D83}" type="pres">
      <dgm:prSet presAssocID="{1CB5750A-77C5-40A7-998B-591E230FCA3D}" presName="sibTrans" presStyleLbl="node1" presStyleIdx="0" presStyleCnt="5"/>
      <dgm:spPr/>
      <dgm:t>
        <a:bodyPr/>
        <a:lstStyle/>
        <a:p>
          <a:endParaRPr lang="ru-RU"/>
        </a:p>
      </dgm:t>
    </dgm:pt>
    <dgm:pt modelId="{486FA0A5-72CA-4219-9F1D-7B3F9565497C}" type="pres">
      <dgm:prSet presAssocID="{7D478BFF-509C-4B98-A44D-93DE966B53A4}" presName="dummy" presStyleCnt="0"/>
      <dgm:spPr/>
    </dgm:pt>
    <dgm:pt modelId="{2A4B04C9-3309-491C-B26D-55F09A263801}" type="pres">
      <dgm:prSet presAssocID="{7D478BFF-509C-4B98-A44D-93DE966B53A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BD11-E35E-4ED2-94BA-8405DBCE3844}" type="pres">
      <dgm:prSet presAssocID="{96F71209-FAC9-4F76-BB56-C3C3EABA7947}" presName="sibTrans" presStyleLbl="node1" presStyleIdx="1" presStyleCnt="5"/>
      <dgm:spPr/>
      <dgm:t>
        <a:bodyPr/>
        <a:lstStyle/>
        <a:p>
          <a:endParaRPr lang="ru-RU"/>
        </a:p>
      </dgm:t>
    </dgm:pt>
    <dgm:pt modelId="{2A96F982-6E7D-4F0D-B6C1-B58FFC96750A}" type="pres">
      <dgm:prSet presAssocID="{1CD1682B-677B-45EF-8576-A25684C4E2FA}" presName="dummy" presStyleCnt="0"/>
      <dgm:spPr/>
    </dgm:pt>
    <dgm:pt modelId="{C6194A3E-203A-4189-AA24-F7D24BA6A65A}" type="pres">
      <dgm:prSet presAssocID="{1CD1682B-677B-45EF-8576-A25684C4E2F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A81A6-F477-4B18-A4C0-27442C9CC813}" type="pres">
      <dgm:prSet presAssocID="{C3064C0A-0E5A-489E-B62C-503F21DF6941}" presName="sibTrans" presStyleLbl="node1" presStyleIdx="2" presStyleCnt="5"/>
      <dgm:spPr/>
      <dgm:t>
        <a:bodyPr/>
        <a:lstStyle/>
        <a:p>
          <a:endParaRPr lang="ru-RU"/>
        </a:p>
      </dgm:t>
    </dgm:pt>
    <dgm:pt modelId="{F67364F4-AABA-48DA-AEA8-03B4A5DC59BD}" type="pres">
      <dgm:prSet presAssocID="{9657A302-6CE7-461D-A7B7-59A175EBDA4A}" presName="dummy" presStyleCnt="0"/>
      <dgm:spPr/>
    </dgm:pt>
    <dgm:pt modelId="{2CA2637A-1928-493B-A90D-A2D8D3006019}" type="pres">
      <dgm:prSet presAssocID="{9657A302-6CE7-461D-A7B7-59A175EBDA4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9F7F6-E68E-44B5-85FB-AA38428D07CD}" type="pres">
      <dgm:prSet presAssocID="{AEDDEC4A-D69E-4B2A-B055-E130E0FFFAC0}" presName="sibTrans" presStyleLbl="node1" presStyleIdx="3" presStyleCnt="5"/>
      <dgm:spPr/>
      <dgm:t>
        <a:bodyPr/>
        <a:lstStyle/>
        <a:p>
          <a:endParaRPr lang="ru-RU"/>
        </a:p>
      </dgm:t>
    </dgm:pt>
    <dgm:pt modelId="{5D8529AA-CBDE-4A6D-A466-6745C18F14E6}" type="pres">
      <dgm:prSet presAssocID="{BEBD71F3-DF3E-4414-AE0D-FA336D3DA89C}" presName="dummy" presStyleCnt="0"/>
      <dgm:spPr/>
    </dgm:pt>
    <dgm:pt modelId="{99792EF0-FBCA-4122-8CB8-3360C74815D2}" type="pres">
      <dgm:prSet presAssocID="{BEBD71F3-DF3E-4414-AE0D-FA336D3DA89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9902B-6EB2-49D4-A20C-62449230153D}" type="pres">
      <dgm:prSet presAssocID="{DACA83FD-6739-4878-8A2D-51A96680A717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1FA597D-290C-46E0-B902-CD5AE40305D9}" type="presOf" srcId="{C3064C0A-0E5A-489E-B62C-503F21DF6941}" destId="{FEAA81A6-F477-4B18-A4C0-27442C9CC813}" srcOrd="0" destOrd="0" presId="urn:microsoft.com/office/officeart/2005/8/layout/cycle1"/>
    <dgm:cxn modelId="{DAE20885-12F9-494E-8A70-61E906C56266}" srcId="{DA222E27-6A6C-4B62-ACD5-693F75474F1C}" destId="{BEBD71F3-DF3E-4414-AE0D-FA336D3DA89C}" srcOrd="4" destOrd="0" parTransId="{BD1625D0-27F8-426E-A31C-B653F4B5F862}" sibTransId="{DACA83FD-6739-4878-8A2D-51A96680A717}"/>
    <dgm:cxn modelId="{A1F36EA4-F8E9-41EC-970D-1F4498B75342}" type="presOf" srcId="{AEDDEC4A-D69E-4B2A-B055-E130E0FFFAC0}" destId="{80C9F7F6-E68E-44B5-85FB-AA38428D07CD}" srcOrd="0" destOrd="0" presId="urn:microsoft.com/office/officeart/2005/8/layout/cycle1"/>
    <dgm:cxn modelId="{38039136-BCEF-4C2C-A7C4-50956FAD35AF}" type="presOf" srcId="{DA222E27-6A6C-4B62-ACD5-693F75474F1C}" destId="{2C44DC59-2956-47E6-857E-B23ECA1AB4AB}" srcOrd="0" destOrd="0" presId="urn:microsoft.com/office/officeart/2005/8/layout/cycle1"/>
    <dgm:cxn modelId="{898020C1-A779-4846-9E8C-6D5DCF968D0F}" type="presOf" srcId="{9657A302-6CE7-461D-A7B7-59A175EBDA4A}" destId="{2CA2637A-1928-493B-A90D-A2D8D3006019}" srcOrd="0" destOrd="0" presId="urn:microsoft.com/office/officeart/2005/8/layout/cycle1"/>
    <dgm:cxn modelId="{1BC714D3-D7AA-40D9-AFD1-0A4CD1798219}" type="presOf" srcId="{DACA83FD-6739-4878-8A2D-51A96680A717}" destId="{4F09902B-6EB2-49D4-A20C-62449230153D}" srcOrd="0" destOrd="0" presId="urn:microsoft.com/office/officeart/2005/8/layout/cycle1"/>
    <dgm:cxn modelId="{03F90028-123E-4F2E-82A1-6F8217A653D5}" type="presOf" srcId="{7D478BFF-509C-4B98-A44D-93DE966B53A4}" destId="{2A4B04C9-3309-491C-B26D-55F09A263801}" srcOrd="0" destOrd="0" presId="urn:microsoft.com/office/officeart/2005/8/layout/cycle1"/>
    <dgm:cxn modelId="{3C291F39-DA13-4C92-A4B1-52E11FB01F01}" srcId="{DA222E27-6A6C-4B62-ACD5-693F75474F1C}" destId="{1BC573EF-8CEE-4DFE-BA77-11BA822A7343}" srcOrd="0" destOrd="0" parTransId="{12E920AE-7E0B-4A77-B26F-39799F02F992}" sibTransId="{1CB5750A-77C5-40A7-998B-591E230FCA3D}"/>
    <dgm:cxn modelId="{68316889-3585-41AB-9F73-937E3D86CFB6}" type="presOf" srcId="{96F71209-FAC9-4F76-BB56-C3C3EABA7947}" destId="{7B6EBD11-E35E-4ED2-94BA-8405DBCE3844}" srcOrd="0" destOrd="0" presId="urn:microsoft.com/office/officeart/2005/8/layout/cycle1"/>
    <dgm:cxn modelId="{41B7DC7C-0979-48F4-A05D-4A8411D19898}" srcId="{DA222E27-6A6C-4B62-ACD5-693F75474F1C}" destId="{7D478BFF-509C-4B98-A44D-93DE966B53A4}" srcOrd="1" destOrd="0" parTransId="{1F796CB3-8DEA-499D-89A9-A89BF7215AEC}" sibTransId="{96F71209-FAC9-4F76-BB56-C3C3EABA7947}"/>
    <dgm:cxn modelId="{C176933C-1110-4C7C-A162-34A862F30890}" type="presOf" srcId="{1CD1682B-677B-45EF-8576-A25684C4E2FA}" destId="{C6194A3E-203A-4189-AA24-F7D24BA6A65A}" srcOrd="0" destOrd="0" presId="urn:microsoft.com/office/officeart/2005/8/layout/cycle1"/>
    <dgm:cxn modelId="{A558E7A9-AE63-415C-BA6E-3E79FB40E847}" type="presOf" srcId="{1BC573EF-8CEE-4DFE-BA77-11BA822A7343}" destId="{A3AB2BD4-D6DC-4064-8473-78FFB61B3ACE}" srcOrd="0" destOrd="0" presId="urn:microsoft.com/office/officeart/2005/8/layout/cycle1"/>
    <dgm:cxn modelId="{9760A74B-C2C4-4B72-82D6-FE386A30B00D}" srcId="{DA222E27-6A6C-4B62-ACD5-693F75474F1C}" destId="{9657A302-6CE7-461D-A7B7-59A175EBDA4A}" srcOrd="3" destOrd="0" parTransId="{9B8399D0-7C03-4B17-B1A8-BD34946D4E22}" sibTransId="{AEDDEC4A-D69E-4B2A-B055-E130E0FFFAC0}"/>
    <dgm:cxn modelId="{0D2EC910-B0AA-41AA-8362-129C683F457D}" srcId="{DA222E27-6A6C-4B62-ACD5-693F75474F1C}" destId="{1CD1682B-677B-45EF-8576-A25684C4E2FA}" srcOrd="2" destOrd="0" parTransId="{29BE8CC3-2089-49F3-B567-C1166A88127E}" sibTransId="{C3064C0A-0E5A-489E-B62C-503F21DF6941}"/>
    <dgm:cxn modelId="{E1FAD53F-D06D-4E70-85A1-D75CA269EC8E}" type="presOf" srcId="{BEBD71F3-DF3E-4414-AE0D-FA336D3DA89C}" destId="{99792EF0-FBCA-4122-8CB8-3360C74815D2}" srcOrd="0" destOrd="0" presId="urn:microsoft.com/office/officeart/2005/8/layout/cycle1"/>
    <dgm:cxn modelId="{B8CB9205-1591-4894-BB41-426C71375833}" type="presOf" srcId="{1CB5750A-77C5-40A7-998B-591E230FCA3D}" destId="{62C78E75-18AC-46E6-BF56-1A9A98835D83}" srcOrd="0" destOrd="0" presId="urn:microsoft.com/office/officeart/2005/8/layout/cycle1"/>
    <dgm:cxn modelId="{40D8961E-B458-4629-802A-37AF064778BA}" type="presParOf" srcId="{2C44DC59-2956-47E6-857E-B23ECA1AB4AB}" destId="{7F1ADB45-C8C8-4CE4-B22F-19CA05A4C53D}" srcOrd="0" destOrd="0" presId="urn:microsoft.com/office/officeart/2005/8/layout/cycle1"/>
    <dgm:cxn modelId="{0F7630E4-4746-4614-A835-D1A3C1E4D184}" type="presParOf" srcId="{2C44DC59-2956-47E6-857E-B23ECA1AB4AB}" destId="{A3AB2BD4-D6DC-4064-8473-78FFB61B3ACE}" srcOrd="1" destOrd="0" presId="urn:microsoft.com/office/officeart/2005/8/layout/cycle1"/>
    <dgm:cxn modelId="{FFD8A7DE-B3C4-4CF0-B530-8D0EFC3463D0}" type="presParOf" srcId="{2C44DC59-2956-47E6-857E-B23ECA1AB4AB}" destId="{62C78E75-18AC-46E6-BF56-1A9A98835D83}" srcOrd="2" destOrd="0" presId="urn:microsoft.com/office/officeart/2005/8/layout/cycle1"/>
    <dgm:cxn modelId="{667B7B6E-291F-40A7-8914-C6CC199284D9}" type="presParOf" srcId="{2C44DC59-2956-47E6-857E-B23ECA1AB4AB}" destId="{486FA0A5-72CA-4219-9F1D-7B3F9565497C}" srcOrd="3" destOrd="0" presId="urn:microsoft.com/office/officeart/2005/8/layout/cycle1"/>
    <dgm:cxn modelId="{A9FF96E5-ABF0-4A53-A317-EDE87E0EBC71}" type="presParOf" srcId="{2C44DC59-2956-47E6-857E-B23ECA1AB4AB}" destId="{2A4B04C9-3309-491C-B26D-55F09A263801}" srcOrd="4" destOrd="0" presId="urn:microsoft.com/office/officeart/2005/8/layout/cycle1"/>
    <dgm:cxn modelId="{B59B1967-DED1-4E94-B22F-C290FA2AC156}" type="presParOf" srcId="{2C44DC59-2956-47E6-857E-B23ECA1AB4AB}" destId="{7B6EBD11-E35E-4ED2-94BA-8405DBCE3844}" srcOrd="5" destOrd="0" presId="urn:microsoft.com/office/officeart/2005/8/layout/cycle1"/>
    <dgm:cxn modelId="{684BC7E4-1E87-49F0-80C1-3800109A88E7}" type="presParOf" srcId="{2C44DC59-2956-47E6-857E-B23ECA1AB4AB}" destId="{2A96F982-6E7D-4F0D-B6C1-B58FFC96750A}" srcOrd="6" destOrd="0" presId="urn:microsoft.com/office/officeart/2005/8/layout/cycle1"/>
    <dgm:cxn modelId="{BFDC24D3-8A3A-47BA-A08A-FB894B29641D}" type="presParOf" srcId="{2C44DC59-2956-47E6-857E-B23ECA1AB4AB}" destId="{C6194A3E-203A-4189-AA24-F7D24BA6A65A}" srcOrd="7" destOrd="0" presId="urn:microsoft.com/office/officeart/2005/8/layout/cycle1"/>
    <dgm:cxn modelId="{7488B4E7-920C-4FDD-913D-BFBD50F0DF95}" type="presParOf" srcId="{2C44DC59-2956-47E6-857E-B23ECA1AB4AB}" destId="{FEAA81A6-F477-4B18-A4C0-27442C9CC813}" srcOrd="8" destOrd="0" presId="urn:microsoft.com/office/officeart/2005/8/layout/cycle1"/>
    <dgm:cxn modelId="{B568D996-CDF1-4313-9016-8CDD085F274B}" type="presParOf" srcId="{2C44DC59-2956-47E6-857E-B23ECA1AB4AB}" destId="{F67364F4-AABA-48DA-AEA8-03B4A5DC59BD}" srcOrd="9" destOrd="0" presId="urn:microsoft.com/office/officeart/2005/8/layout/cycle1"/>
    <dgm:cxn modelId="{E2383079-EC46-44C2-AD58-D9326B73734D}" type="presParOf" srcId="{2C44DC59-2956-47E6-857E-B23ECA1AB4AB}" destId="{2CA2637A-1928-493B-A90D-A2D8D3006019}" srcOrd="10" destOrd="0" presId="urn:microsoft.com/office/officeart/2005/8/layout/cycle1"/>
    <dgm:cxn modelId="{A42AE53E-F4F0-4CBC-A915-2B8E3E75D38D}" type="presParOf" srcId="{2C44DC59-2956-47E6-857E-B23ECA1AB4AB}" destId="{80C9F7F6-E68E-44B5-85FB-AA38428D07CD}" srcOrd="11" destOrd="0" presId="urn:microsoft.com/office/officeart/2005/8/layout/cycle1"/>
    <dgm:cxn modelId="{3E61F8FA-F87F-4C8E-82BE-9CF03F49145B}" type="presParOf" srcId="{2C44DC59-2956-47E6-857E-B23ECA1AB4AB}" destId="{5D8529AA-CBDE-4A6D-A466-6745C18F14E6}" srcOrd="12" destOrd="0" presId="urn:microsoft.com/office/officeart/2005/8/layout/cycle1"/>
    <dgm:cxn modelId="{585DFF8D-3035-45FB-9C73-98DA0665D8DD}" type="presParOf" srcId="{2C44DC59-2956-47E6-857E-B23ECA1AB4AB}" destId="{99792EF0-FBCA-4122-8CB8-3360C74815D2}" srcOrd="13" destOrd="0" presId="urn:microsoft.com/office/officeart/2005/8/layout/cycle1"/>
    <dgm:cxn modelId="{18A00ABD-2164-4F0E-A289-7C12D5C77B40}" type="presParOf" srcId="{2C44DC59-2956-47E6-857E-B23ECA1AB4AB}" destId="{4F09902B-6EB2-49D4-A20C-624492301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E1E16-07C6-4F4E-8DA9-A2901AD8AB44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D1E7121-7DE9-4A03-9637-4055882523BA}">
      <dgm:prSet phldrT="[Текст]" custT="1"/>
      <dgm:spPr/>
      <dgm:t>
        <a:bodyPr/>
        <a:lstStyle/>
        <a:p>
          <a:r>
            <a:rPr lang="ru-RU" sz="2800" b="1" dirty="0" smtClean="0"/>
            <a:t>Цели</a:t>
          </a:r>
          <a:endParaRPr lang="ru-RU" sz="2800" b="1" dirty="0"/>
        </a:p>
      </dgm:t>
    </dgm:pt>
    <dgm:pt modelId="{E70444F4-977D-4AFA-9DB3-CC95B8B48129}" type="parTrans" cxnId="{7BF8A6F6-BD81-4168-BF81-958C17CC1EAB}">
      <dgm:prSet/>
      <dgm:spPr/>
      <dgm:t>
        <a:bodyPr/>
        <a:lstStyle/>
        <a:p>
          <a:endParaRPr lang="ru-RU"/>
        </a:p>
      </dgm:t>
    </dgm:pt>
    <dgm:pt modelId="{3786387B-82F2-4A66-98D9-7B43851CCF01}" type="sibTrans" cxnId="{7BF8A6F6-BD81-4168-BF81-958C17CC1EAB}">
      <dgm:prSet/>
      <dgm:spPr/>
      <dgm:t>
        <a:bodyPr/>
        <a:lstStyle/>
        <a:p>
          <a:endParaRPr lang="ru-RU"/>
        </a:p>
      </dgm:t>
    </dgm:pt>
    <dgm:pt modelId="{F5C4E86F-9C54-4161-B6AC-085166AB3869}">
      <dgm:prSet phldrT="[Текст]" custT="1"/>
      <dgm:spPr/>
      <dgm:t>
        <a:bodyPr/>
        <a:lstStyle/>
        <a:p>
          <a:r>
            <a:rPr lang="ru-RU" sz="2800" b="1" dirty="0" smtClean="0"/>
            <a:t>Темы</a:t>
          </a:r>
          <a:endParaRPr lang="ru-RU" sz="2800" b="1" dirty="0"/>
        </a:p>
      </dgm:t>
    </dgm:pt>
    <dgm:pt modelId="{E6D32C69-BED9-4253-BB81-D2C798A5084D}" type="parTrans" cxnId="{9E620D54-EE73-4A1F-9C7C-CAB3A7967550}">
      <dgm:prSet/>
      <dgm:spPr/>
      <dgm:t>
        <a:bodyPr/>
        <a:lstStyle/>
        <a:p>
          <a:endParaRPr lang="ru-RU"/>
        </a:p>
      </dgm:t>
    </dgm:pt>
    <dgm:pt modelId="{556C2A71-EC4A-486C-BADE-2594236F4314}" type="sibTrans" cxnId="{9E620D54-EE73-4A1F-9C7C-CAB3A7967550}">
      <dgm:prSet/>
      <dgm:spPr/>
      <dgm:t>
        <a:bodyPr/>
        <a:lstStyle/>
        <a:p>
          <a:endParaRPr lang="ru-RU"/>
        </a:p>
      </dgm:t>
    </dgm:pt>
    <dgm:pt modelId="{DB4A4192-EF4D-4EFC-9EDE-B54516A4F78C}">
      <dgm:prSet phldrT="[Текст]" custT="1"/>
      <dgm:spPr/>
      <dgm:t>
        <a:bodyPr/>
        <a:lstStyle/>
        <a:p>
          <a:r>
            <a:rPr lang="ru-RU" sz="2800" b="1" dirty="0" smtClean="0"/>
            <a:t>Эпики</a:t>
          </a:r>
          <a:endParaRPr lang="ru-RU" sz="2800" b="1" dirty="0"/>
        </a:p>
      </dgm:t>
    </dgm:pt>
    <dgm:pt modelId="{35218D99-AFD1-447F-90FB-B78625321F4F}" type="parTrans" cxnId="{5C5B93C6-047A-407B-85BE-CE7CB51C174B}">
      <dgm:prSet/>
      <dgm:spPr/>
      <dgm:t>
        <a:bodyPr/>
        <a:lstStyle/>
        <a:p>
          <a:endParaRPr lang="ru-RU"/>
        </a:p>
      </dgm:t>
    </dgm:pt>
    <dgm:pt modelId="{89C375E2-EFE0-4D58-BCF2-8BE29822ED86}" type="sibTrans" cxnId="{5C5B93C6-047A-407B-85BE-CE7CB51C174B}">
      <dgm:prSet/>
      <dgm:spPr/>
      <dgm:t>
        <a:bodyPr/>
        <a:lstStyle/>
        <a:p>
          <a:endParaRPr lang="ru-RU"/>
        </a:p>
      </dgm:t>
    </dgm:pt>
    <dgm:pt modelId="{1B7F0A3C-AA13-4F7D-BF83-AA9E8668C4DB}">
      <dgm:prSet phldrT="[Текст]" custT="1"/>
      <dgm:spPr/>
      <dgm:t>
        <a:bodyPr/>
        <a:lstStyle/>
        <a:p>
          <a:r>
            <a:rPr lang="ru-RU" sz="2800" b="1" dirty="0" smtClean="0"/>
            <a:t>Идеи</a:t>
          </a:r>
          <a:endParaRPr lang="ru-RU" sz="2800" b="1" dirty="0"/>
        </a:p>
      </dgm:t>
    </dgm:pt>
    <dgm:pt modelId="{91F21CC7-47E1-4C89-BCB7-87186E57816A}" type="parTrans" cxnId="{4DABB925-7266-42E8-89D8-143CE6BFC94D}">
      <dgm:prSet/>
      <dgm:spPr/>
      <dgm:t>
        <a:bodyPr/>
        <a:lstStyle/>
        <a:p>
          <a:endParaRPr lang="ru-RU"/>
        </a:p>
      </dgm:t>
    </dgm:pt>
    <dgm:pt modelId="{1F00F792-45A6-417E-A39A-718FB3981DF1}" type="sibTrans" cxnId="{4DABB925-7266-42E8-89D8-143CE6BFC94D}">
      <dgm:prSet/>
      <dgm:spPr/>
      <dgm:t>
        <a:bodyPr/>
        <a:lstStyle/>
        <a:p>
          <a:endParaRPr lang="ru-RU"/>
        </a:p>
      </dgm:t>
    </dgm:pt>
    <dgm:pt modelId="{40EFCB97-7922-4AE3-9EDB-6CDEA4B4C0CD}" type="pres">
      <dgm:prSet presAssocID="{513E1E16-07C6-4F4E-8DA9-A2901AD8AB4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491C1F-BD4D-4449-ABE1-D42FF3E58321}" type="pres">
      <dgm:prSet presAssocID="{8D1E7121-7DE9-4A03-9637-4055882523BA}" presName="composite" presStyleCnt="0"/>
      <dgm:spPr/>
    </dgm:pt>
    <dgm:pt modelId="{720C93A1-C320-4FCC-94B9-7144F6F8121E}" type="pres">
      <dgm:prSet presAssocID="{8D1E7121-7DE9-4A03-9637-4055882523BA}" presName="bentUpArrow1" presStyleLbl="alignImgPlace1" presStyleIdx="0" presStyleCnt="3" custScaleX="96217" custLinFactNeighborX="-54970" custLinFactNeighborY="-13450"/>
      <dgm:spPr/>
    </dgm:pt>
    <dgm:pt modelId="{7C8ECEDF-42B7-4B49-BCAF-8FB1D366C929}" type="pres">
      <dgm:prSet presAssocID="{8D1E7121-7DE9-4A03-9637-4055882523BA}" presName="ParentText" presStyleLbl="node1" presStyleIdx="0" presStyleCnt="4" custScaleX="101700" custScaleY="82241" custLinFactNeighborX="-39606" custLinFactNeighborY="-3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A9924-381B-4D74-98D1-F9052C1FE60D}" type="pres">
      <dgm:prSet presAssocID="{8D1E7121-7DE9-4A03-9637-4055882523BA}" presName="ChildText" presStyleLbl="revTx" presStyleIdx="0" presStyleCnt="3" custLinFactNeighborX="63273" custLinFactNeighborY="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FFDD9-B14E-4A91-A34A-03477A327AB2}" type="pres">
      <dgm:prSet presAssocID="{3786387B-82F2-4A66-98D9-7B43851CCF01}" presName="sibTrans" presStyleCnt="0"/>
      <dgm:spPr/>
    </dgm:pt>
    <dgm:pt modelId="{EEDB15E3-65AB-429F-9F9D-8DA53A58EFF9}" type="pres">
      <dgm:prSet presAssocID="{1B7F0A3C-AA13-4F7D-BF83-AA9E8668C4DB}" presName="composite" presStyleCnt="0"/>
      <dgm:spPr/>
    </dgm:pt>
    <dgm:pt modelId="{965FFA2F-2002-4E10-A7BC-EC905469BBC3}" type="pres">
      <dgm:prSet presAssocID="{1B7F0A3C-AA13-4F7D-BF83-AA9E8668C4DB}" presName="bentUpArrow1" presStyleLbl="alignImgPlace1" presStyleIdx="1" presStyleCnt="3" custLinFactNeighborX="-22190" custLinFactNeighborY="-9185"/>
      <dgm:spPr/>
    </dgm:pt>
    <dgm:pt modelId="{DF01919D-B086-45A2-832D-9F38AEB4550F}" type="pres">
      <dgm:prSet presAssocID="{1B7F0A3C-AA13-4F7D-BF83-AA9E8668C4DB}" presName="ParentText" presStyleLbl="node1" presStyleIdx="1" presStyleCnt="4" custScaleX="101700" custScaleY="82241" custLinFactNeighborX="-39606" custLinFactNeighborY="-3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51434-4D93-4254-B96F-A1C488AE99FC}" type="pres">
      <dgm:prSet presAssocID="{1B7F0A3C-AA13-4F7D-BF83-AA9E8668C4D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93F509C-A3EA-4697-A3C5-C9369C7C93AA}" type="pres">
      <dgm:prSet presAssocID="{1F00F792-45A6-417E-A39A-718FB3981DF1}" presName="sibTrans" presStyleCnt="0"/>
      <dgm:spPr/>
    </dgm:pt>
    <dgm:pt modelId="{8EAA3934-14E8-408A-B59D-F6A3A411C570}" type="pres">
      <dgm:prSet presAssocID="{F5C4E86F-9C54-4161-B6AC-085166AB3869}" presName="composite" presStyleCnt="0"/>
      <dgm:spPr/>
    </dgm:pt>
    <dgm:pt modelId="{270EDEE9-A573-42A5-B595-9FF270415E71}" type="pres">
      <dgm:prSet presAssocID="{F5C4E86F-9C54-4161-B6AC-085166AB3869}" presName="bentUpArrow1" presStyleLbl="alignImgPlace1" presStyleIdx="2" presStyleCnt="3" custLinFactNeighborX="-45288" custLinFactNeighborY="-12728"/>
      <dgm:spPr/>
    </dgm:pt>
    <dgm:pt modelId="{E69D3B58-2846-43F1-9079-DB416864CE7E}" type="pres">
      <dgm:prSet presAssocID="{F5C4E86F-9C54-4161-B6AC-085166AB3869}" presName="ParentText" presStyleLbl="node1" presStyleIdx="2" presStyleCnt="4" custScaleX="112620" custScaleY="85401" custLinFactNeighborX="-17148" custLinFactNeighborY="-8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8D49E-76ED-4DEE-865E-EBE5845D45F0}" type="pres">
      <dgm:prSet presAssocID="{F5C4E86F-9C54-4161-B6AC-085166AB3869}" presName="ChildText" presStyleLbl="revTx" presStyleIdx="2" presStyleCnt="3" custLinFactNeighborX="54060" custLinFactNeighborY="-2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98924-566B-40B2-BB61-F7763E371233}" type="pres">
      <dgm:prSet presAssocID="{556C2A71-EC4A-486C-BADE-2594236F4314}" presName="sibTrans" presStyleCnt="0"/>
      <dgm:spPr/>
    </dgm:pt>
    <dgm:pt modelId="{0D78EAAF-D0A8-4669-BB09-4CB56E6AACE8}" type="pres">
      <dgm:prSet presAssocID="{DB4A4192-EF4D-4EFC-9EDE-B54516A4F78C}" presName="composite" presStyleCnt="0"/>
      <dgm:spPr/>
    </dgm:pt>
    <dgm:pt modelId="{6B8DC055-5580-4CCF-9796-B65C7A8FE587}" type="pres">
      <dgm:prSet presAssocID="{DB4A4192-EF4D-4EFC-9EDE-B54516A4F78C}" presName="ParentText" presStyleLbl="node1" presStyleIdx="3" presStyleCnt="4" custScaleX="113249" custScaleY="78401" custLinFactNeighborX="-29203" custLinFactNeighborY="-15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20D54-EE73-4A1F-9C7C-CAB3A7967550}" srcId="{513E1E16-07C6-4F4E-8DA9-A2901AD8AB44}" destId="{F5C4E86F-9C54-4161-B6AC-085166AB3869}" srcOrd="2" destOrd="0" parTransId="{E6D32C69-BED9-4253-BB81-D2C798A5084D}" sibTransId="{556C2A71-EC4A-486C-BADE-2594236F4314}"/>
    <dgm:cxn modelId="{5C5B93C6-047A-407B-85BE-CE7CB51C174B}" srcId="{513E1E16-07C6-4F4E-8DA9-A2901AD8AB44}" destId="{DB4A4192-EF4D-4EFC-9EDE-B54516A4F78C}" srcOrd="3" destOrd="0" parTransId="{35218D99-AFD1-447F-90FB-B78625321F4F}" sibTransId="{89C375E2-EFE0-4D58-BCF2-8BE29822ED86}"/>
    <dgm:cxn modelId="{7BF8A6F6-BD81-4168-BF81-958C17CC1EAB}" srcId="{513E1E16-07C6-4F4E-8DA9-A2901AD8AB44}" destId="{8D1E7121-7DE9-4A03-9637-4055882523BA}" srcOrd="0" destOrd="0" parTransId="{E70444F4-977D-4AFA-9DB3-CC95B8B48129}" sibTransId="{3786387B-82F2-4A66-98D9-7B43851CCF01}"/>
    <dgm:cxn modelId="{D46AA238-50B6-4A85-AA89-9539CD1B2A1A}" type="presOf" srcId="{8D1E7121-7DE9-4A03-9637-4055882523BA}" destId="{7C8ECEDF-42B7-4B49-BCAF-8FB1D366C929}" srcOrd="0" destOrd="0" presId="urn:microsoft.com/office/officeart/2005/8/layout/StepDownProcess"/>
    <dgm:cxn modelId="{6B59AC57-B63A-4984-A9A0-354232787947}" type="presOf" srcId="{1B7F0A3C-AA13-4F7D-BF83-AA9E8668C4DB}" destId="{DF01919D-B086-45A2-832D-9F38AEB4550F}" srcOrd="0" destOrd="0" presId="urn:microsoft.com/office/officeart/2005/8/layout/StepDownProcess"/>
    <dgm:cxn modelId="{0C14D8D3-D6B0-4017-BA39-2C7FB42984D5}" type="presOf" srcId="{DB4A4192-EF4D-4EFC-9EDE-B54516A4F78C}" destId="{6B8DC055-5580-4CCF-9796-B65C7A8FE587}" srcOrd="0" destOrd="0" presId="urn:microsoft.com/office/officeart/2005/8/layout/StepDownProcess"/>
    <dgm:cxn modelId="{9046890A-E605-4AD7-B52C-EF62719DC869}" type="presOf" srcId="{513E1E16-07C6-4F4E-8DA9-A2901AD8AB44}" destId="{40EFCB97-7922-4AE3-9EDB-6CDEA4B4C0CD}" srcOrd="0" destOrd="0" presId="urn:microsoft.com/office/officeart/2005/8/layout/StepDownProcess"/>
    <dgm:cxn modelId="{4DABB925-7266-42E8-89D8-143CE6BFC94D}" srcId="{513E1E16-07C6-4F4E-8DA9-A2901AD8AB44}" destId="{1B7F0A3C-AA13-4F7D-BF83-AA9E8668C4DB}" srcOrd="1" destOrd="0" parTransId="{91F21CC7-47E1-4C89-BCB7-87186E57816A}" sibTransId="{1F00F792-45A6-417E-A39A-718FB3981DF1}"/>
    <dgm:cxn modelId="{E4F054FE-3ED5-4E15-BE89-406829AFE473}" type="presOf" srcId="{F5C4E86F-9C54-4161-B6AC-085166AB3869}" destId="{E69D3B58-2846-43F1-9079-DB416864CE7E}" srcOrd="0" destOrd="0" presId="urn:microsoft.com/office/officeart/2005/8/layout/StepDownProcess"/>
    <dgm:cxn modelId="{16BC9537-5700-41C4-985D-A1AC83E7AC92}" type="presParOf" srcId="{40EFCB97-7922-4AE3-9EDB-6CDEA4B4C0CD}" destId="{A1491C1F-BD4D-4449-ABE1-D42FF3E58321}" srcOrd="0" destOrd="0" presId="urn:microsoft.com/office/officeart/2005/8/layout/StepDownProcess"/>
    <dgm:cxn modelId="{BA730638-7173-46BE-84A0-C6223CE986AF}" type="presParOf" srcId="{A1491C1F-BD4D-4449-ABE1-D42FF3E58321}" destId="{720C93A1-C320-4FCC-94B9-7144F6F8121E}" srcOrd="0" destOrd="0" presId="urn:microsoft.com/office/officeart/2005/8/layout/StepDownProcess"/>
    <dgm:cxn modelId="{12BCC685-D97A-45EB-8B39-DE9891F6DBD7}" type="presParOf" srcId="{A1491C1F-BD4D-4449-ABE1-D42FF3E58321}" destId="{7C8ECEDF-42B7-4B49-BCAF-8FB1D366C929}" srcOrd="1" destOrd="0" presId="urn:microsoft.com/office/officeart/2005/8/layout/StepDownProcess"/>
    <dgm:cxn modelId="{BA5A3841-DE70-4310-9AA5-E467F237E193}" type="presParOf" srcId="{A1491C1F-BD4D-4449-ABE1-D42FF3E58321}" destId="{9FEA9924-381B-4D74-98D1-F9052C1FE60D}" srcOrd="2" destOrd="0" presId="urn:microsoft.com/office/officeart/2005/8/layout/StepDownProcess"/>
    <dgm:cxn modelId="{BB6A5107-371C-4D1A-8460-A44577B11F99}" type="presParOf" srcId="{40EFCB97-7922-4AE3-9EDB-6CDEA4B4C0CD}" destId="{007FFDD9-B14E-4A91-A34A-03477A327AB2}" srcOrd="1" destOrd="0" presId="urn:microsoft.com/office/officeart/2005/8/layout/StepDownProcess"/>
    <dgm:cxn modelId="{8486340B-E8BB-4C9D-99FC-9EC3701475AB}" type="presParOf" srcId="{40EFCB97-7922-4AE3-9EDB-6CDEA4B4C0CD}" destId="{EEDB15E3-65AB-429F-9F9D-8DA53A58EFF9}" srcOrd="2" destOrd="0" presId="urn:microsoft.com/office/officeart/2005/8/layout/StepDownProcess"/>
    <dgm:cxn modelId="{3B89F15D-5AC7-458B-9E82-4BC44222836D}" type="presParOf" srcId="{EEDB15E3-65AB-429F-9F9D-8DA53A58EFF9}" destId="{965FFA2F-2002-4E10-A7BC-EC905469BBC3}" srcOrd="0" destOrd="0" presId="urn:microsoft.com/office/officeart/2005/8/layout/StepDownProcess"/>
    <dgm:cxn modelId="{AC337D23-68B9-4C2D-BC45-8CEC95E5DD54}" type="presParOf" srcId="{EEDB15E3-65AB-429F-9F9D-8DA53A58EFF9}" destId="{DF01919D-B086-45A2-832D-9F38AEB4550F}" srcOrd="1" destOrd="0" presId="urn:microsoft.com/office/officeart/2005/8/layout/StepDownProcess"/>
    <dgm:cxn modelId="{3ED38CF5-A407-410B-86C0-07747E235721}" type="presParOf" srcId="{EEDB15E3-65AB-429F-9F9D-8DA53A58EFF9}" destId="{4A451434-4D93-4254-B96F-A1C488AE99FC}" srcOrd="2" destOrd="0" presId="urn:microsoft.com/office/officeart/2005/8/layout/StepDownProcess"/>
    <dgm:cxn modelId="{099CE5FD-80F7-4EE4-BBFF-CB62CFFB22BA}" type="presParOf" srcId="{40EFCB97-7922-4AE3-9EDB-6CDEA4B4C0CD}" destId="{493F509C-A3EA-4697-A3C5-C9369C7C93AA}" srcOrd="3" destOrd="0" presId="urn:microsoft.com/office/officeart/2005/8/layout/StepDownProcess"/>
    <dgm:cxn modelId="{C201E6F7-EE89-4573-A130-D908B62BF7CD}" type="presParOf" srcId="{40EFCB97-7922-4AE3-9EDB-6CDEA4B4C0CD}" destId="{8EAA3934-14E8-408A-B59D-F6A3A411C570}" srcOrd="4" destOrd="0" presId="urn:microsoft.com/office/officeart/2005/8/layout/StepDownProcess"/>
    <dgm:cxn modelId="{1E4FB4F3-1CC8-40E9-8F19-60EDEB63C971}" type="presParOf" srcId="{8EAA3934-14E8-408A-B59D-F6A3A411C570}" destId="{270EDEE9-A573-42A5-B595-9FF270415E71}" srcOrd="0" destOrd="0" presId="urn:microsoft.com/office/officeart/2005/8/layout/StepDownProcess"/>
    <dgm:cxn modelId="{BB837744-A118-45AC-AE5D-0488F1B339B8}" type="presParOf" srcId="{8EAA3934-14E8-408A-B59D-F6A3A411C570}" destId="{E69D3B58-2846-43F1-9079-DB416864CE7E}" srcOrd="1" destOrd="0" presId="urn:microsoft.com/office/officeart/2005/8/layout/StepDownProcess"/>
    <dgm:cxn modelId="{DCA9A931-53A1-41DF-AE6F-B25F6699B7AB}" type="presParOf" srcId="{8EAA3934-14E8-408A-B59D-F6A3A411C570}" destId="{2BA8D49E-76ED-4DEE-865E-EBE5845D45F0}" srcOrd="2" destOrd="0" presId="urn:microsoft.com/office/officeart/2005/8/layout/StepDownProcess"/>
    <dgm:cxn modelId="{3CB0E150-9225-42F6-A4B0-1C81D287183B}" type="presParOf" srcId="{40EFCB97-7922-4AE3-9EDB-6CDEA4B4C0CD}" destId="{1B698924-566B-40B2-BB61-F7763E371233}" srcOrd="5" destOrd="0" presId="urn:microsoft.com/office/officeart/2005/8/layout/StepDownProcess"/>
    <dgm:cxn modelId="{573DA791-A4AD-4EE9-9F05-65D239A06899}" type="presParOf" srcId="{40EFCB97-7922-4AE3-9EDB-6CDEA4B4C0CD}" destId="{0D78EAAF-D0A8-4669-BB09-4CB56E6AACE8}" srcOrd="6" destOrd="0" presId="urn:microsoft.com/office/officeart/2005/8/layout/StepDownProcess"/>
    <dgm:cxn modelId="{819F45E9-4AE0-4B7B-8EFE-4C54EE436732}" type="presParOf" srcId="{0D78EAAF-D0A8-4669-BB09-4CB56E6AACE8}" destId="{6B8DC055-5580-4CCF-9796-B65C7A8FE58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C3EE4-149C-43B6-AD34-D84C4DF7DFDC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5E45865-C2B3-423B-A738-C9BF08493BCF}">
      <dgm:prSet phldrT="[Текст]" custT="1"/>
      <dgm:spPr/>
      <dgm:t>
        <a:bodyPr/>
        <a:lstStyle/>
        <a:p>
          <a:r>
            <a:rPr lang="ru-RU" sz="1800" b="1" dirty="0" smtClean="0"/>
            <a:t>Тема 1</a:t>
          </a:r>
          <a:endParaRPr lang="ru-RU" sz="1800" b="1" dirty="0"/>
        </a:p>
      </dgm:t>
    </dgm:pt>
    <dgm:pt modelId="{58DB0A0E-7458-4A0B-BB6B-3272FC20CBCC}" type="parTrans" cxnId="{5E584BEB-80E8-43EF-B048-BEB7004B74B3}">
      <dgm:prSet/>
      <dgm:spPr/>
      <dgm:t>
        <a:bodyPr/>
        <a:lstStyle/>
        <a:p>
          <a:endParaRPr lang="ru-RU" sz="1800"/>
        </a:p>
      </dgm:t>
    </dgm:pt>
    <dgm:pt modelId="{508334E9-AB6E-49C5-AA1C-BD8607228650}" type="sibTrans" cxnId="{5E584BEB-80E8-43EF-B048-BEB7004B74B3}">
      <dgm:prSet/>
      <dgm:spPr/>
      <dgm:t>
        <a:bodyPr/>
        <a:lstStyle/>
        <a:p>
          <a:endParaRPr lang="ru-RU" sz="1800"/>
        </a:p>
      </dgm:t>
    </dgm:pt>
    <dgm:pt modelId="{BD456A39-1F3A-4E6D-8A9E-7D970FEA1DF0}">
      <dgm:prSet phldrT="[Текст]" custT="1"/>
      <dgm:spPr/>
      <dgm:t>
        <a:bodyPr/>
        <a:lstStyle/>
        <a:p>
          <a:r>
            <a:rPr lang="ru-RU" sz="1800" dirty="0" smtClean="0"/>
            <a:t>Функция 1.1</a:t>
          </a:r>
          <a:endParaRPr lang="ru-RU" sz="1800" dirty="0"/>
        </a:p>
      </dgm:t>
    </dgm:pt>
    <dgm:pt modelId="{82BA1D8A-978D-41D9-817D-2F53DD7C0696}" type="parTrans" cxnId="{E6D048C8-1065-4223-8C20-14C990121C8E}">
      <dgm:prSet/>
      <dgm:spPr/>
      <dgm:t>
        <a:bodyPr/>
        <a:lstStyle/>
        <a:p>
          <a:endParaRPr lang="ru-RU" sz="1800"/>
        </a:p>
      </dgm:t>
    </dgm:pt>
    <dgm:pt modelId="{65A0889F-7CBE-436F-8948-4205EA8FF12D}" type="sibTrans" cxnId="{E6D048C8-1065-4223-8C20-14C990121C8E}">
      <dgm:prSet/>
      <dgm:spPr/>
      <dgm:t>
        <a:bodyPr/>
        <a:lstStyle/>
        <a:p>
          <a:endParaRPr lang="ru-RU" sz="1800"/>
        </a:p>
      </dgm:t>
    </dgm:pt>
    <dgm:pt modelId="{7E63570D-3B02-4589-A819-9A6904DF8385}">
      <dgm:prSet phldrT="[Текст]" custT="1"/>
      <dgm:spPr/>
      <dgm:t>
        <a:bodyPr/>
        <a:lstStyle/>
        <a:p>
          <a:r>
            <a:rPr lang="ru-RU" sz="1800" dirty="0" smtClean="0"/>
            <a:t>Функция 1.2</a:t>
          </a:r>
          <a:endParaRPr lang="ru-RU" sz="1800" dirty="0"/>
        </a:p>
      </dgm:t>
    </dgm:pt>
    <dgm:pt modelId="{47EE6385-84B2-4C6B-88B0-719856163FBB}" type="parTrans" cxnId="{A84CC849-0CF8-449E-B96F-28A07597D40D}">
      <dgm:prSet/>
      <dgm:spPr/>
      <dgm:t>
        <a:bodyPr/>
        <a:lstStyle/>
        <a:p>
          <a:endParaRPr lang="ru-RU" sz="1800"/>
        </a:p>
      </dgm:t>
    </dgm:pt>
    <dgm:pt modelId="{97F187B2-EEE1-4CF4-8B18-DDCA0D87ACE9}" type="sibTrans" cxnId="{A84CC849-0CF8-449E-B96F-28A07597D40D}">
      <dgm:prSet/>
      <dgm:spPr/>
      <dgm:t>
        <a:bodyPr/>
        <a:lstStyle/>
        <a:p>
          <a:endParaRPr lang="ru-RU" sz="1800"/>
        </a:p>
      </dgm:t>
    </dgm:pt>
    <dgm:pt modelId="{9F4D4541-3229-45CF-A684-325F8B03E233}">
      <dgm:prSet phldrT="[Текст]" custT="1"/>
      <dgm:spPr/>
      <dgm:t>
        <a:bodyPr/>
        <a:lstStyle/>
        <a:p>
          <a:r>
            <a:rPr lang="ru-RU" sz="1800" b="1" dirty="0" smtClean="0"/>
            <a:t>Тема 2</a:t>
          </a:r>
          <a:endParaRPr lang="ru-RU" sz="1800" b="1" dirty="0"/>
        </a:p>
      </dgm:t>
    </dgm:pt>
    <dgm:pt modelId="{1577BFBA-962D-48A7-9519-BDF2261451C7}" type="parTrans" cxnId="{FE1E9AB3-E1EC-42BF-BBC8-1C1F7E37E4DB}">
      <dgm:prSet/>
      <dgm:spPr/>
      <dgm:t>
        <a:bodyPr/>
        <a:lstStyle/>
        <a:p>
          <a:endParaRPr lang="ru-RU" sz="1800"/>
        </a:p>
      </dgm:t>
    </dgm:pt>
    <dgm:pt modelId="{01825682-8521-43FB-8D3F-39B248515647}" type="sibTrans" cxnId="{FE1E9AB3-E1EC-42BF-BBC8-1C1F7E37E4DB}">
      <dgm:prSet/>
      <dgm:spPr/>
      <dgm:t>
        <a:bodyPr/>
        <a:lstStyle/>
        <a:p>
          <a:endParaRPr lang="ru-RU" sz="1800"/>
        </a:p>
      </dgm:t>
    </dgm:pt>
    <dgm:pt modelId="{E340114E-9169-47AF-85A3-5C362BD66324}">
      <dgm:prSet phldrT="[Текст]" custT="1"/>
      <dgm:spPr/>
      <dgm:t>
        <a:bodyPr/>
        <a:lstStyle/>
        <a:p>
          <a:r>
            <a:rPr lang="ru-RU" sz="1800" dirty="0" smtClean="0"/>
            <a:t>Функция 2.1</a:t>
          </a:r>
          <a:endParaRPr lang="ru-RU" sz="1800" dirty="0"/>
        </a:p>
      </dgm:t>
    </dgm:pt>
    <dgm:pt modelId="{82910B20-47AF-41ED-8F7A-890B6A231B24}" type="parTrans" cxnId="{30B6235F-A461-44CC-A317-E34793FA5F43}">
      <dgm:prSet/>
      <dgm:spPr/>
      <dgm:t>
        <a:bodyPr/>
        <a:lstStyle/>
        <a:p>
          <a:endParaRPr lang="ru-RU" sz="1800"/>
        </a:p>
      </dgm:t>
    </dgm:pt>
    <dgm:pt modelId="{3B6C2B8D-778B-440E-A531-B756ECAE8C88}" type="sibTrans" cxnId="{30B6235F-A461-44CC-A317-E34793FA5F43}">
      <dgm:prSet/>
      <dgm:spPr/>
      <dgm:t>
        <a:bodyPr/>
        <a:lstStyle/>
        <a:p>
          <a:endParaRPr lang="ru-RU" sz="1800"/>
        </a:p>
      </dgm:t>
    </dgm:pt>
    <dgm:pt modelId="{45D2B6CF-6387-4E35-A43B-CC079E95963A}">
      <dgm:prSet phldrT="[Текст]" custT="1"/>
      <dgm:spPr/>
      <dgm:t>
        <a:bodyPr/>
        <a:lstStyle/>
        <a:p>
          <a:r>
            <a:rPr lang="ru-RU" sz="1800" dirty="0" smtClean="0"/>
            <a:t>Функция 2.2</a:t>
          </a:r>
          <a:endParaRPr lang="ru-RU" sz="1800" dirty="0"/>
        </a:p>
      </dgm:t>
    </dgm:pt>
    <dgm:pt modelId="{0EFD20F5-4EB3-4639-9EF0-65651E872B86}" type="parTrans" cxnId="{383A026A-F50B-41D6-84D8-5AE4CB2FA2CA}">
      <dgm:prSet/>
      <dgm:spPr/>
      <dgm:t>
        <a:bodyPr/>
        <a:lstStyle/>
        <a:p>
          <a:endParaRPr lang="ru-RU" sz="1800"/>
        </a:p>
      </dgm:t>
    </dgm:pt>
    <dgm:pt modelId="{8FABEBBC-ED18-42F4-ADD8-A439ABB9B9DC}" type="sibTrans" cxnId="{383A026A-F50B-41D6-84D8-5AE4CB2FA2CA}">
      <dgm:prSet/>
      <dgm:spPr/>
      <dgm:t>
        <a:bodyPr/>
        <a:lstStyle/>
        <a:p>
          <a:endParaRPr lang="ru-RU" sz="1800"/>
        </a:p>
      </dgm:t>
    </dgm:pt>
    <dgm:pt modelId="{CCB94423-C796-4694-8785-9072440B1B61}" type="pres">
      <dgm:prSet presAssocID="{555C3EE4-149C-43B6-AD34-D84C4DF7DF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64DAE5-A3A2-411D-88E6-E0ABBDF4E2B5}" type="pres">
      <dgm:prSet presAssocID="{85E45865-C2B3-423B-A738-C9BF08493BCF}" presName="comp" presStyleCnt="0"/>
      <dgm:spPr/>
    </dgm:pt>
    <dgm:pt modelId="{B03B54B9-5473-4093-A8B7-2635D9BF849B}" type="pres">
      <dgm:prSet presAssocID="{85E45865-C2B3-423B-A738-C9BF08493BCF}" presName="box" presStyleLbl="node1" presStyleIdx="0" presStyleCnt="2" custLinFactNeighborY="-20188"/>
      <dgm:spPr/>
      <dgm:t>
        <a:bodyPr/>
        <a:lstStyle/>
        <a:p>
          <a:endParaRPr lang="ru-RU"/>
        </a:p>
      </dgm:t>
    </dgm:pt>
    <dgm:pt modelId="{9E1E14D6-E4BF-413A-988D-408CBBFF6B7F}" type="pres">
      <dgm:prSet presAssocID="{85E45865-C2B3-423B-A738-C9BF08493BCF}" presName="img" presStyleLbl="fgImgPlace1" presStyleIdx="0" presStyleCnt="2" custScaleY="739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5BF075E0-95B9-494F-BB8E-D5EFB651292B}" type="pres">
      <dgm:prSet presAssocID="{85E45865-C2B3-423B-A738-C9BF08493BC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712FF-A226-403A-8E42-E1F84D11BA61}" type="pres">
      <dgm:prSet presAssocID="{508334E9-AB6E-49C5-AA1C-BD8607228650}" presName="spacer" presStyleCnt="0"/>
      <dgm:spPr/>
    </dgm:pt>
    <dgm:pt modelId="{F714B369-3618-47B2-83AC-8E42A1F2FE9B}" type="pres">
      <dgm:prSet presAssocID="{9F4D4541-3229-45CF-A684-325F8B03E233}" presName="comp" presStyleCnt="0"/>
      <dgm:spPr/>
    </dgm:pt>
    <dgm:pt modelId="{1E16CB15-E6AA-4687-8763-9B790A56BE18}" type="pres">
      <dgm:prSet presAssocID="{9F4D4541-3229-45CF-A684-325F8B03E233}" presName="box" presStyleLbl="node1" presStyleIdx="1" presStyleCnt="2" custLinFactNeighborX="-610" custLinFactNeighborY="20148"/>
      <dgm:spPr/>
      <dgm:t>
        <a:bodyPr/>
        <a:lstStyle/>
        <a:p>
          <a:endParaRPr lang="ru-RU"/>
        </a:p>
      </dgm:t>
    </dgm:pt>
    <dgm:pt modelId="{297BA33F-B88C-46AB-B1ED-E0DAFB1EA907}" type="pres">
      <dgm:prSet presAssocID="{9F4D4541-3229-45CF-A684-325F8B03E233}" presName="img" presStyleLbl="fgImgPlace1" presStyleIdx="1" presStyleCnt="2" custScaleY="654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505D955C-34A3-4CEB-B581-C49644DB443B}" type="pres">
      <dgm:prSet presAssocID="{9F4D4541-3229-45CF-A684-325F8B03E23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88452-037E-4740-912A-39758825FB01}" type="presOf" srcId="{BD456A39-1F3A-4E6D-8A9E-7D970FEA1DF0}" destId="{5BF075E0-95B9-494F-BB8E-D5EFB651292B}" srcOrd="1" destOrd="1" presId="urn:microsoft.com/office/officeart/2005/8/layout/vList4"/>
    <dgm:cxn modelId="{299450C9-B9CB-476E-B6F1-893BB551DBD2}" type="presOf" srcId="{E340114E-9169-47AF-85A3-5C362BD66324}" destId="{1E16CB15-E6AA-4687-8763-9B790A56BE18}" srcOrd="0" destOrd="1" presId="urn:microsoft.com/office/officeart/2005/8/layout/vList4"/>
    <dgm:cxn modelId="{642AFBED-A3CD-4082-8447-06BD20D99165}" type="presOf" srcId="{9F4D4541-3229-45CF-A684-325F8B03E233}" destId="{505D955C-34A3-4CEB-B581-C49644DB443B}" srcOrd="1" destOrd="0" presId="urn:microsoft.com/office/officeart/2005/8/layout/vList4"/>
    <dgm:cxn modelId="{A84CC849-0CF8-449E-B96F-28A07597D40D}" srcId="{85E45865-C2B3-423B-A738-C9BF08493BCF}" destId="{7E63570D-3B02-4589-A819-9A6904DF8385}" srcOrd="1" destOrd="0" parTransId="{47EE6385-84B2-4C6B-88B0-719856163FBB}" sibTransId="{97F187B2-EEE1-4CF4-8B18-DDCA0D87ACE9}"/>
    <dgm:cxn modelId="{1EE18EC2-EA1A-4F65-AFD7-320B0F5F4D86}" type="presOf" srcId="{9F4D4541-3229-45CF-A684-325F8B03E233}" destId="{1E16CB15-E6AA-4687-8763-9B790A56BE18}" srcOrd="0" destOrd="0" presId="urn:microsoft.com/office/officeart/2005/8/layout/vList4"/>
    <dgm:cxn modelId="{BAF3C6EE-B676-4B8A-8624-D5CC3567633C}" type="presOf" srcId="{85E45865-C2B3-423B-A738-C9BF08493BCF}" destId="{5BF075E0-95B9-494F-BB8E-D5EFB651292B}" srcOrd="1" destOrd="0" presId="urn:microsoft.com/office/officeart/2005/8/layout/vList4"/>
    <dgm:cxn modelId="{383A026A-F50B-41D6-84D8-5AE4CB2FA2CA}" srcId="{9F4D4541-3229-45CF-A684-325F8B03E233}" destId="{45D2B6CF-6387-4E35-A43B-CC079E95963A}" srcOrd="1" destOrd="0" parTransId="{0EFD20F5-4EB3-4639-9EF0-65651E872B86}" sibTransId="{8FABEBBC-ED18-42F4-ADD8-A439ABB9B9DC}"/>
    <dgm:cxn modelId="{07192A10-062A-45AB-B220-21F1EC18034E}" type="presOf" srcId="{555C3EE4-149C-43B6-AD34-D84C4DF7DFDC}" destId="{CCB94423-C796-4694-8785-9072440B1B61}" srcOrd="0" destOrd="0" presId="urn:microsoft.com/office/officeart/2005/8/layout/vList4"/>
    <dgm:cxn modelId="{FE1E9AB3-E1EC-42BF-BBC8-1C1F7E37E4DB}" srcId="{555C3EE4-149C-43B6-AD34-D84C4DF7DFDC}" destId="{9F4D4541-3229-45CF-A684-325F8B03E233}" srcOrd="1" destOrd="0" parTransId="{1577BFBA-962D-48A7-9519-BDF2261451C7}" sibTransId="{01825682-8521-43FB-8D3F-39B248515647}"/>
    <dgm:cxn modelId="{0E54E886-3A33-4B36-91EF-C528F0901DF8}" type="presOf" srcId="{E340114E-9169-47AF-85A3-5C362BD66324}" destId="{505D955C-34A3-4CEB-B581-C49644DB443B}" srcOrd="1" destOrd="1" presId="urn:microsoft.com/office/officeart/2005/8/layout/vList4"/>
    <dgm:cxn modelId="{A1A0BB39-4026-45EB-B2BD-EDA487E47C26}" type="presOf" srcId="{BD456A39-1F3A-4E6D-8A9E-7D970FEA1DF0}" destId="{B03B54B9-5473-4093-A8B7-2635D9BF849B}" srcOrd="0" destOrd="1" presId="urn:microsoft.com/office/officeart/2005/8/layout/vList4"/>
    <dgm:cxn modelId="{30B6235F-A461-44CC-A317-E34793FA5F43}" srcId="{9F4D4541-3229-45CF-A684-325F8B03E233}" destId="{E340114E-9169-47AF-85A3-5C362BD66324}" srcOrd="0" destOrd="0" parTransId="{82910B20-47AF-41ED-8F7A-890B6A231B24}" sibTransId="{3B6C2B8D-778B-440E-A531-B756ECAE8C88}"/>
    <dgm:cxn modelId="{6B764DB3-2F80-43F5-9E7B-14F9F2A6AAC0}" type="presOf" srcId="{7E63570D-3B02-4589-A819-9A6904DF8385}" destId="{B03B54B9-5473-4093-A8B7-2635D9BF849B}" srcOrd="0" destOrd="2" presId="urn:microsoft.com/office/officeart/2005/8/layout/vList4"/>
    <dgm:cxn modelId="{5E584BEB-80E8-43EF-B048-BEB7004B74B3}" srcId="{555C3EE4-149C-43B6-AD34-D84C4DF7DFDC}" destId="{85E45865-C2B3-423B-A738-C9BF08493BCF}" srcOrd="0" destOrd="0" parTransId="{58DB0A0E-7458-4A0B-BB6B-3272FC20CBCC}" sibTransId="{508334E9-AB6E-49C5-AA1C-BD8607228650}"/>
    <dgm:cxn modelId="{EF1FE95B-BE94-4398-8016-86FA34B872EB}" type="presOf" srcId="{7E63570D-3B02-4589-A819-9A6904DF8385}" destId="{5BF075E0-95B9-494F-BB8E-D5EFB651292B}" srcOrd="1" destOrd="2" presId="urn:microsoft.com/office/officeart/2005/8/layout/vList4"/>
    <dgm:cxn modelId="{E6D048C8-1065-4223-8C20-14C990121C8E}" srcId="{85E45865-C2B3-423B-A738-C9BF08493BCF}" destId="{BD456A39-1F3A-4E6D-8A9E-7D970FEA1DF0}" srcOrd="0" destOrd="0" parTransId="{82BA1D8A-978D-41D9-817D-2F53DD7C0696}" sibTransId="{65A0889F-7CBE-436F-8948-4205EA8FF12D}"/>
    <dgm:cxn modelId="{072F4FC3-3EC6-46DE-B7EC-D9303B3D7E85}" type="presOf" srcId="{45D2B6CF-6387-4E35-A43B-CC079E95963A}" destId="{1E16CB15-E6AA-4687-8763-9B790A56BE18}" srcOrd="0" destOrd="2" presId="urn:microsoft.com/office/officeart/2005/8/layout/vList4"/>
    <dgm:cxn modelId="{CBF5B53A-4787-49C7-AB14-68BE35CFF15C}" type="presOf" srcId="{85E45865-C2B3-423B-A738-C9BF08493BCF}" destId="{B03B54B9-5473-4093-A8B7-2635D9BF849B}" srcOrd="0" destOrd="0" presId="urn:microsoft.com/office/officeart/2005/8/layout/vList4"/>
    <dgm:cxn modelId="{25C18F43-CE18-4002-BD1E-9B5FC07A26AB}" type="presOf" srcId="{45D2B6CF-6387-4E35-A43B-CC079E95963A}" destId="{505D955C-34A3-4CEB-B581-C49644DB443B}" srcOrd="1" destOrd="2" presId="urn:microsoft.com/office/officeart/2005/8/layout/vList4"/>
    <dgm:cxn modelId="{A97838C9-B868-446F-A903-102B423C9F8C}" type="presParOf" srcId="{CCB94423-C796-4694-8785-9072440B1B61}" destId="{E964DAE5-A3A2-411D-88E6-E0ABBDF4E2B5}" srcOrd="0" destOrd="0" presId="urn:microsoft.com/office/officeart/2005/8/layout/vList4"/>
    <dgm:cxn modelId="{92DB8A7C-62D5-4C27-8447-C8ACC69EDBBE}" type="presParOf" srcId="{E964DAE5-A3A2-411D-88E6-E0ABBDF4E2B5}" destId="{B03B54B9-5473-4093-A8B7-2635D9BF849B}" srcOrd="0" destOrd="0" presId="urn:microsoft.com/office/officeart/2005/8/layout/vList4"/>
    <dgm:cxn modelId="{949C85A1-C7D1-4AB1-970F-320CEE7258DF}" type="presParOf" srcId="{E964DAE5-A3A2-411D-88E6-E0ABBDF4E2B5}" destId="{9E1E14D6-E4BF-413A-988D-408CBBFF6B7F}" srcOrd="1" destOrd="0" presId="urn:microsoft.com/office/officeart/2005/8/layout/vList4"/>
    <dgm:cxn modelId="{22E9B169-A024-4CBC-A7FE-0B34D2BA91B1}" type="presParOf" srcId="{E964DAE5-A3A2-411D-88E6-E0ABBDF4E2B5}" destId="{5BF075E0-95B9-494F-BB8E-D5EFB651292B}" srcOrd="2" destOrd="0" presId="urn:microsoft.com/office/officeart/2005/8/layout/vList4"/>
    <dgm:cxn modelId="{5125FB49-4E29-4D2C-9664-951331FDFA7D}" type="presParOf" srcId="{CCB94423-C796-4694-8785-9072440B1B61}" destId="{E78712FF-A226-403A-8E42-E1F84D11BA61}" srcOrd="1" destOrd="0" presId="urn:microsoft.com/office/officeart/2005/8/layout/vList4"/>
    <dgm:cxn modelId="{1E24387C-4C67-4421-916F-8ADC568DEE9A}" type="presParOf" srcId="{CCB94423-C796-4694-8785-9072440B1B61}" destId="{F714B369-3618-47B2-83AC-8E42A1F2FE9B}" srcOrd="2" destOrd="0" presId="urn:microsoft.com/office/officeart/2005/8/layout/vList4"/>
    <dgm:cxn modelId="{4EB16B32-59C0-43A7-B0DC-7846684DF794}" type="presParOf" srcId="{F714B369-3618-47B2-83AC-8E42A1F2FE9B}" destId="{1E16CB15-E6AA-4687-8763-9B790A56BE18}" srcOrd="0" destOrd="0" presId="urn:microsoft.com/office/officeart/2005/8/layout/vList4"/>
    <dgm:cxn modelId="{80FA991D-09DB-402E-84DB-6E4735FEE47B}" type="presParOf" srcId="{F714B369-3618-47B2-83AC-8E42A1F2FE9B}" destId="{297BA33F-B88C-46AB-B1ED-E0DAFB1EA907}" srcOrd="1" destOrd="0" presId="urn:microsoft.com/office/officeart/2005/8/layout/vList4"/>
    <dgm:cxn modelId="{8CD88F51-AA13-4BD1-895C-D2535C59124E}" type="presParOf" srcId="{F714B369-3618-47B2-83AC-8E42A1F2FE9B}" destId="{505D955C-34A3-4CEB-B581-C49644DB443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786736-9354-45E4-BCC0-AD3364443908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D4141C-60D4-4646-8C8E-EF73058C1756}">
      <dgm:prSet phldrT="[Текст]"/>
      <dgm:spPr/>
      <dgm:t>
        <a:bodyPr/>
        <a:lstStyle/>
        <a:p>
          <a:r>
            <a:rPr lang="en-US" dirty="0" smtClean="0"/>
            <a:t>Releases</a:t>
          </a:r>
        </a:p>
        <a:p>
          <a:r>
            <a:rPr lang="en-US" dirty="0" smtClean="0"/>
            <a:t>Theme</a:t>
          </a:r>
          <a:endParaRPr lang="ru-RU" dirty="0"/>
        </a:p>
      </dgm:t>
    </dgm:pt>
    <dgm:pt modelId="{02C6A45A-CD28-40B9-A195-05E2F7FD8B15}" type="parTrans" cxnId="{645A3D3A-551F-4370-BD1C-3067D85F1B4B}">
      <dgm:prSet/>
      <dgm:spPr/>
      <dgm:t>
        <a:bodyPr/>
        <a:lstStyle/>
        <a:p>
          <a:endParaRPr lang="ru-RU"/>
        </a:p>
      </dgm:t>
    </dgm:pt>
    <dgm:pt modelId="{A0AE7876-A04E-4573-B264-CED30BDC5B87}" type="sibTrans" cxnId="{645A3D3A-551F-4370-BD1C-3067D85F1B4B}">
      <dgm:prSet/>
      <dgm:spPr/>
      <dgm:t>
        <a:bodyPr/>
        <a:lstStyle/>
        <a:p>
          <a:endParaRPr lang="ru-RU"/>
        </a:p>
      </dgm:t>
    </dgm:pt>
    <dgm:pt modelId="{65B341B0-E9B5-49A9-A3AD-209155B448EB}">
      <dgm:prSet phldrT="[Текст]"/>
      <dgm:spPr/>
      <dgm:t>
        <a:bodyPr/>
        <a:lstStyle/>
        <a:p>
          <a:r>
            <a:rPr lang="en-US" dirty="0" smtClean="0"/>
            <a:t>Feature/Epic</a:t>
          </a:r>
          <a:endParaRPr lang="ru-RU" dirty="0"/>
        </a:p>
      </dgm:t>
    </dgm:pt>
    <dgm:pt modelId="{8421F3CF-075D-40A7-A842-AB807E077147}" type="parTrans" cxnId="{630B37D6-5610-443C-AA41-F6347C55D233}">
      <dgm:prSet/>
      <dgm:spPr/>
      <dgm:t>
        <a:bodyPr/>
        <a:lstStyle/>
        <a:p>
          <a:endParaRPr lang="ru-RU"/>
        </a:p>
      </dgm:t>
    </dgm:pt>
    <dgm:pt modelId="{18C355CB-D66A-4E32-9753-E083DBC30CA6}" type="sibTrans" cxnId="{630B37D6-5610-443C-AA41-F6347C55D233}">
      <dgm:prSet/>
      <dgm:spPr/>
      <dgm:t>
        <a:bodyPr/>
        <a:lstStyle/>
        <a:p>
          <a:endParaRPr lang="ru-RU"/>
        </a:p>
      </dgm:t>
    </dgm:pt>
    <dgm:pt modelId="{A3CC0A07-0847-43BA-AA7A-0518F8806AEE}">
      <dgm:prSet phldrT="[Текст]"/>
      <dgm:spPr/>
      <dgm:t>
        <a:bodyPr/>
        <a:lstStyle/>
        <a:p>
          <a:r>
            <a:rPr lang="en-US" dirty="0" smtClean="0"/>
            <a:t>Feature/Epic</a:t>
          </a:r>
          <a:endParaRPr lang="ru-RU" dirty="0"/>
        </a:p>
      </dgm:t>
    </dgm:pt>
    <dgm:pt modelId="{D464F783-9367-445B-B8B3-641F307713EE}" type="parTrans" cxnId="{63F7436E-38E7-4A26-BEED-F609D5BCECC8}">
      <dgm:prSet/>
      <dgm:spPr/>
      <dgm:t>
        <a:bodyPr/>
        <a:lstStyle/>
        <a:p>
          <a:endParaRPr lang="ru-RU"/>
        </a:p>
      </dgm:t>
    </dgm:pt>
    <dgm:pt modelId="{7C011F06-7A56-412A-A79F-F0C5B10EE22D}" type="sibTrans" cxnId="{63F7436E-38E7-4A26-BEED-F609D5BCECC8}">
      <dgm:prSet/>
      <dgm:spPr/>
      <dgm:t>
        <a:bodyPr/>
        <a:lstStyle/>
        <a:p>
          <a:endParaRPr lang="ru-RU"/>
        </a:p>
      </dgm:t>
    </dgm:pt>
    <dgm:pt modelId="{03563377-107F-492D-B935-D6E4C6A8497E}">
      <dgm:prSet phldrT="[Текст]"/>
      <dgm:spPr/>
      <dgm:t>
        <a:bodyPr/>
        <a:lstStyle/>
        <a:p>
          <a:endParaRPr lang="en-US" dirty="0" smtClean="0"/>
        </a:p>
        <a:p>
          <a:r>
            <a:rPr lang="en-US" dirty="0" smtClean="0"/>
            <a:t>Theme</a:t>
          </a:r>
          <a:endParaRPr lang="ru-RU" dirty="0"/>
        </a:p>
      </dgm:t>
    </dgm:pt>
    <dgm:pt modelId="{8840A3EB-FB84-4449-BD40-23E8811E0EDF}" type="parTrans" cxnId="{B18AF8C6-52FE-4D4F-AB59-BC0762AF5440}">
      <dgm:prSet/>
      <dgm:spPr/>
      <dgm:t>
        <a:bodyPr/>
        <a:lstStyle/>
        <a:p>
          <a:endParaRPr lang="ru-RU"/>
        </a:p>
      </dgm:t>
    </dgm:pt>
    <dgm:pt modelId="{B90CEE0B-505D-403A-8965-422126A9E50D}" type="sibTrans" cxnId="{B18AF8C6-52FE-4D4F-AB59-BC0762AF5440}">
      <dgm:prSet/>
      <dgm:spPr/>
      <dgm:t>
        <a:bodyPr/>
        <a:lstStyle/>
        <a:p>
          <a:endParaRPr lang="ru-RU"/>
        </a:p>
      </dgm:t>
    </dgm:pt>
    <dgm:pt modelId="{D86B7D45-62DD-4A7E-BB6A-AFAD172229CF}">
      <dgm:prSet phldrT="[Текст]"/>
      <dgm:spPr/>
      <dgm:t>
        <a:bodyPr/>
        <a:lstStyle/>
        <a:p>
          <a:r>
            <a:rPr lang="en-US" dirty="0" smtClean="0"/>
            <a:t>Epic</a:t>
          </a:r>
          <a:endParaRPr lang="ru-RU" dirty="0"/>
        </a:p>
      </dgm:t>
    </dgm:pt>
    <dgm:pt modelId="{7554BD04-5AE8-4D79-BC66-0AB24590FAFB}" type="parTrans" cxnId="{914B3F43-248E-4B9D-B9FE-FABB40776395}">
      <dgm:prSet/>
      <dgm:spPr/>
      <dgm:t>
        <a:bodyPr/>
        <a:lstStyle/>
        <a:p>
          <a:endParaRPr lang="ru-RU"/>
        </a:p>
      </dgm:t>
    </dgm:pt>
    <dgm:pt modelId="{8985EBFA-CA52-442F-82E8-82D4184C4DF8}" type="sibTrans" cxnId="{914B3F43-248E-4B9D-B9FE-FABB40776395}">
      <dgm:prSet/>
      <dgm:spPr/>
      <dgm:t>
        <a:bodyPr/>
        <a:lstStyle/>
        <a:p>
          <a:endParaRPr lang="ru-RU"/>
        </a:p>
      </dgm:t>
    </dgm:pt>
    <dgm:pt modelId="{19BEF623-22A8-4CC8-9647-C692549A26FE}">
      <dgm:prSet phldrT="[Текст]" custT="1"/>
      <dgm:spPr/>
      <dgm:t>
        <a:bodyPr/>
        <a:lstStyle/>
        <a:p>
          <a:r>
            <a:rPr lang="en-US" sz="2200" dirty="0" smtClean="0"/>
            <a:t>Releases</a:t>
          </a:r>
        </a:p>
        <a:p>
          <a:r>
            <a:rPr lang="en-US" sz="2200" dirty="0" smtClean="0"/>
            <a:t>Component</a:t>
          </a:r>
        </a:p>
        <a:p>
          <a:r>
            <a:rPr lang="en-US" sz="1700" dirty="0" smtClean="0"/>
            <a:t>Epic</a:t>
          </a:r>
          <a:endParaRPr lang="ru-RU" sz="1700" dirty="0"/>
        </a:p>
      </dgm:t>
    </dgm:pt>
    <dgm:pt modelId="{5818BA19-DF89-460F-ACFA-17086129F4E3}" type="parTrans" cxnId="{96B6F5B1-8266-4EE4-A297-B85A18CD1770}">
      <dgm:prSet/>
      <dgm:spPr/>
      <dgm:t>
        <a:bodyPr/>
        <a:lstStyle/>
        <a:p>
          <a:endParaRPr lang="ru-RU"/>
        </a:p>
      </dgm:t>
    </dgm:pt>
    <dgm:pt modelId="{67A41AD2-6583-417B-92B5-5E2A7441FD19}" type="sibTrans" cxnId="{96B6F5B1-8266-4EE4-A297-B85A18CD1770}">
      <dgm:prSet/>
      <dgm:spPr/>
      <dgm:t>
        <a:bodyPr/>
        <a:lstStyle/>
        <a:p>
          <a:endParaRPr lang="ru-RU"/>
        </a:p>
      </dgm:t>
    </dgm:pt>
    <dgm:pt modelId="{D70791F7-276D-4D82-9A3A-0DA5EBD5CFF4}">
      <dgm:prSet phldrT="[Текст]"/>
      <dgm:spPr/>
      <dgm:t>
        <a:bodyPr/>
        <a:lstStyle/>
        <a:p>
          <a:r>
            <a:rPr lang="en-US" sz="1500" dirty="0" smtClean="0"/>
            <a:t>User Story</a:t>
          </a:r>
          <a:endParaRPr lang="ru-RU" sz="1500" dirty="0"/>
        </a:p>
      </dgm:t>
    </dgm:pt>
    <dgm:pt modelId="{872DF26C-69C2-4FF6-9DF0-A17ADF89C08F}" type="parTrans" cxnId="{D0DD499E-3DE6-47F0-BC7E-254BC23A8339}">
      <dgm:prSet/>
      <dgm:spPr/>
      <dgm:t>
        <a:bodyPr/>
        <a:lstStyle/>
        <a:p>
          <a:endParaRPr lang="ru-RU"/>
        </a:p>
      </dgm:t>
    </dgm:pt>
    <dgm:pt modelId="{73512A19-1DE4-4DB1-9834-50444B8A5A22}" type="sibTrans" cxnId="{D0DD499E-3DE6-47F0-BC7E-254BC23A8339}">
      <dgm:prSet/>
      <dgm:spPr/>
      <dgm:t>
        <a:bodyPr/>
        <a:lstStyle/>
        <a:p>
          <a:endParaRPr lang="ru-RU"/>
        </a:p>
      </dgm:t>
    </dgm:pt>
    <dgm:pt modelId="{BE344FA4-14A9-4936-B432-55D67E28DFC1}">
      <dgm:prSet phldrT="[Текст]"/>
      <dgm:spPr/>
      <dgm:t>
        <a:bodyPr/>
        <a:lstStyle/>
        <a:p>
          <a:r>
            <a:rPr lang="en-US" dirty="0" smtClean="0"/>
            <a:t>User Story</a:t>
          </a:r>
          <a:endParaRPr lang="ru-RU" dirty="0"/>
        </a:p>
      </dgm:t>
    </dgm:pt>
    <dgm:pt modelId="{D790B0C7-04A9-464D-B904-D163DDD64925}" type="parTrans" cxnId="{46466DB9-2E92-4841-A1F4-3CD40C5B48E8}">
      <dgm:prSet/>
      <dgm:spPr/>
      <dgm:t>
        <a:bodyPr/>
        <a:lstStyle/>
        <a:p>
          <a:endParaRPr lang="ru-RU"/>
        </a:p>
      </dgm:t>
    </dgm:pt>
    <dgm:pt modelId="{021F5884-254C-4BDE-975C-1BAA3AD12425}" type="sibTrans" cxnId="{46466DB9-2E92-4841-A1F4-3CD40C5B48E8}">
      <dgm:prSet/>
      <dgm:spPr/>
      <dgm:t>
        <a:bodyPr/>
        <a:lstStyle/>
        <a:p>
          <a:endParaRPr lang="ru-RU"/>
        </a:p>
      </dgm:t>
    </dgm:pt>
    <dgm:pt modelId="{A521A956-33E1-4B12-B5DB-D8449EF85894}">
      <dgm:prSet phldrT="[Текст]"/>
      <dgm:spPr/>
      <dgm:t>
        <a:bodyPr/>
        <a:lstStyle/>
        <a:p>
          <a:r>
            <a:rPr lang="en-US" dirty="0" smtClean="0"/>
            <a:t>User Story</a:t>
          </a:r>
          <a:endParaRPr lang="ru-RU" dirty="0"/>
        </a:p>
      </dgm:t>
    </dgm:pt>
    <dgm:pt modelId="{5DBB9177-D516-4A08-AA99-B1FED5DFBBC3}" type="parTrans" cxnId="{9D1374EE-DD78-4852-A985-3EEB3D9945C4}">
      <dgm:prSet/>
      <dgm:spPr/>
      <dgm:t>
        <a:bodyPr/>
        <a:lstStyle/>
        <a:p>
          <a:endParaRPr lang="ru-RU"/>
        </a:p>
      </dgm:t>
    </dgm:pt>
    <dgm:pt modelId="{909AB47C-1C89-47F6-BFEA-70AD7B09B2FA}" type="sibTrans" cxnId="{9D1374EE-DD78-4852-A985-3EEB3D9945C4}">
      <dgm:prSet/>
      <dgm:spPr/>
      <dgm:t>
        <a:bodyPr/>
        <a:lstStyle/>
        <a:p>
          <a:endParaRPr lang="ru-RU"/>
        </a:p>
      </dgm:t>
    </dgm:pt>
    <dgm:pt modelId="{FD562500-0EDF-48C4-8CE1-D51DD01DDB34}">
      <dgm:prSet phldrT="[Текст]"/>
      <dgm:spPr/>
      <dgm:t>
        <a:bodyPr/>
        <a:lstStyle/>
        <a:p>
          <a:r>
            <a:rPr lang="en-US" sz="1500" dirty="0" smtClean="0"/>
            <a:t>Subtask</a:t>
          </a:r>
          <a:endParaRPr lang="ru-RU" sz="1500" dirty="0"/>
        </a:p>
      </dgm:t>
    </dgm:pt>
    <dgm:pt modelId="{03A8C381-1967-4DFA-9094-6B4D9E6E895F}" type="parTrans" cxnId="{0A52BCB2-19E5-44AB-8E23-C86BD026473A}">
      <dgm:prSet/>
      <dgm:spPr/>
      <dgm:t>
        <a:bodyPr/>
        <a:lstStyle/>
        <a:p>
          <a:endParaRPr lang="ru-RU"/>
        </a:p>
      </dgm:t>
    </dgm:pt>
    <dgm:pt modelId="{D720F7B1-7AEB-4A31-B0D0-99D56D527421}" type="sibTrans" cxnId="{0A52BCB2-19E5-44AB-8E23-C86BD026473A}">
      <dgm:prSet/>
      <dgm:spPr/>
      <dgm:t>
        <a:bodyPr/>
        <a:lstStyle/>
        <a:p>
          <a:endParaRPr lang="ru-RU"/>
        </a:p>
      </dgm:t>
    </dgm:pt>
    <dgm:pt modelId="{31BA3F69-1C08-4FFA-B70D-1ED33B65267D}" type="pres">
      <dgm:prSet presAssocID="{90786736-9354-45E4-BCC0-AD3364443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DE607-5196-47C9-BDEA-C9292EEE4217}" type="pres">
      <dgm:prSet presAssocID="{85D4141C-60D4-4646-8C8E-EF73058C1756}" presName="composite" presStyleCnt="0"/>
      <dgm:spPr/>
    </dgm:pt>
    <dgm:pt modelId="{67A372D2-37AA-4C53-919E-EB4DD98D0816}" type="pres">
      <dgm:prSet presAssocID="{85D4141C-60D4-4646-8C8E-EF73058C1756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B94805-CD30-45E3-86B1-EC8D8AA0B656}" type="pres">
      <dgm:prSet presAssocID="{85D4141C-60D4-4646-8C8E-EF73058C1756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CD2DB-B8A7-4E3A-9B10-9FB82275F17C}" type="pres">
      <dgm:prSet presAssocID="{A0AE7876-A04E-4573-B264-CED30BDC5B8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D7B6FE6-EE0A-459D-9DAF-9E9006D1834E}" type="pres">
      <dgm:prSet presAssocID="{A0AE7876-A04E-4573-B264-CED30BDC5B87}" presName="connTx" presStyleLbl="sibTrans2D1" presStyleIdx="0" presStyleCnt="2"/>
      <dgm:spPr/>
      <dgm:t>
        <a:bodyPr/>
        <a:lstStyle/>
        <a:p>
          <a:endParaRPr lang="ru-RU"/>
        </a:p>
      </dgm:t>
    </dgm:pt>
    <dgm:pt modelId="{5009B928-901B-47CB-83AB-04A4866D0F9D}" type="pres">
      <dgm:prSet presAssocID="{03563377-107F-492D-B935-D6E4C6A8497E}" presName="composite" presStyleCnt="0"/>
      <dgm:spPr/>
    </dgm:pt>
    <dgm:pt modelId="{3950AD62-17EF-42F5-992C-A5E97845294D}" type="pres">
      <dgm:prSet presAssocID="{03563377-107F-492D-B935-D6E4C6A8497E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7B489F-68B6-465F-A17E-8076B2A18152}" type="pres">
      <dgm:prSet presAssocID="{03563377-107F-492D-B935-D6E4C6A8497E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165EA-6D3D-4738-B31B-2124F0953220}" type="pres">
      <dgm:prSet presAssocID="{B90CEE0B-505D-403A-8965-422126A9E50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E044D96-BE1F-43FE-AB6B-41DBEA371632}" type="pres">
      <dgm:prSet presAssocID="{B90CEE0B-505D-403A-8965-422126A9E50D}" presName="connTx" presStyleLbl="sibTrans2D1" presStyleIdx="1" presStyleCnt="2"/>
      <dgm:spPr/>
      <dgm:t>
        <a:bodyPr/>
        <a:lstStyle/>
        <a:p>
          <a:endParaRPr lang="ru-RU"/>
        </a:p>
      </dgm:t>
    </dgm:pt>
    <dgm:pt modelId="{BB29BA55-8C51-4DA1-B39D-FD4370C46BB2}" type="pres">
      <dgm:prSet presAssocID="{19BEF623-22A8-4CC8-9647-C692549A26FE}" presName="composite" presStyleCnt="0"/>
      <dgm:spPr/>
    </dgm:pt>
    <dgm:pt modelId="{4F11A4BE-E3A6-4941-BB70-C18749FA1413}" type="pres">
      <dgm:prSet presAssocID="{19BEF623-22A8-4CC8-9647-C692549A26FE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32D04570-CDE0-4EA5-A16D-E20913B093AF}" type="pres">
      <dgm:prSet presAssocID="{19BEF623-22A8-4CC8-9647-C692549A26FE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7436E-38E7-4A26-BEED-F609D5BCECC8}" srcId="{85D4141C-60D4-4646-8C8E-EF73058C1756}" destId="{A3CC0A07-0847-43BA-AA7A-0518F8806AEE}" srcOrd="1" destOrd="0" parTransId="{D464F783-9367-445B-B8B3-641F307713EE}" sibTransId="{7C011F06-7A56-412A-A79F-F0C5B10EE22D}"/>
    <dgm:cxn modelId="{48F7894D-9144-4AF1-A3B2-ED591A425DE8}" type="presOf" srcId="{A0AE7876-A04E-4573-B264-CED30BDC5B87}" destId="{4D7B6FE6-EE0A-459D-9DAF-9E9006D1834E}" srcOrd="1" destOrd="0" presId="urn:microsoft.com/office/officeart/2005/8/layout/hProcess10"/>
    <dgm:cxn modelId="{630B37D6-5610-443C-AA41-F6347C55D233}" srcId="{85D4141C-60D4-4646-8C8E-EF73058C1756}" destId="{65B341B0-E9B5-49A9-A3AD-209155B448EB}" srcOrd="0" destOrd="0" parTransId="{8421F3CF-075D-40A7-A842-AB807E077147}" sibTransId="{18C355CB-D66A-4E32-9753-E083DBC30CA6}"/>
    <dgm:cxn modelId="{BE33E63C-8152-4FCC-B145-1AB3968F7828}" type="presOf" srcId="{BE344FA4-14A9-4936-B432-55D67E28DFC1}" destId="{9E7B489F-68B6-465F-A17E-8076B2A18152}" srcOrd="0" destOrd="2" presId="urn:microsoft.com/office/officeart/2005/8/layout/hProcess10"/>
    <dgm:cxn modelId="{33C48A22-150C-4596-89E0-3B49D8523F4C}" type="presOf" srcId="{D70791F7-276D-4D82-9A3A-0DA5EBD5CFF4}" destId="{32D04570-CDE0-4EA5-A16D-E20913B093AF}" srcOrd="0" destOrd="1" presId="urn:microsoft.com/office/officeart/2005/8/layout/hProcess10"/>
    <dgm:cxn modelId="{D0DD499E-3DE6-47F0-BC7E-254BC23A8339}" srcId="{19BEF623-22A8-4CC8-9647-C692549A26FE}" destId="{D70791F7-276D-4D82-9A3A-0DA5EBD5CFF4}" srcOrd="0" destOrd="0" parTransId="{872DF26C-69C2-4FF6-9DF0-A17ADF89C08F}" sibTransId="{73512A19-1DE4-4DB1-9834-50444B8A5A22}"/>
    <dgm:cxn modelId="{0A52BCB2-19E5-44AB-8E23-C86BD026473A}" srcId="{D70791F7-276D-4D82-9A3A-0DA5EBD5CFF4}" destId="{FD562500-0EDF-48C4-8CE1-D51DD01DDB34}" srcOrd="0" destOrd="0" parTransId="{03A8C381-1967-4DFA-9094-6B4D9E6E895F}" sibTransId="{D720F7B1-7AEB-4A31-B0D0-99D56D527421}"/>
    <dgm:cxn modelId="{21189F17-0CD9-4E7F-B440-B030DC74CB5B}" type="presOf" srcId="{A521A956-33E1-4B12-B5DB-D8449EF85894}" destId="{9E7B489F-68B6-465F-A17E-8076B2A18152}" srcOrd="0" destOrd="3" presId="urn:microsoft.com/office/officeart/2005/8/layout/hProcess10"/>
    <dgm:cxn modelId="{645A3D3A-551F-4370-BD1C-3067D85F1B4B}" srcId="{90786736-9354-45E4-BCC0-AD3364443908}" destId="{85D4141C-60D4-4646-8C8E-EF73058C1756}" srcOrd="0" destOrd="0" parTransId="{02C6A45A-CD28-40B9-A195-05E2F7FD8B15}" sibTransId="{A0AE7876-A04E-4573-B264-CED30BDC5B87}"/>
    <dgm:cxn modelId="{F0FAD8F7-4AB6-4461-9EF0-21CDB5F24563}" type="presOf" srcId="{03563377-107F-492D-B935-D6E4C6A8497E}" destId="{9E7B489F-68B6-465F-A17E-8076B2A18152}" srcOrd="0" destOrd="0" presId="urn:microsoft.com/office/officeart/2005/8/layout/hProcess10"/>
    <dgm:cxn modelId="{6BD15F08-469F-4DA7-AD2A-44FBE4501AA6}" type="presOf" srcId="{A0AE7876-A04E-4573-B264-CED30BDC5B87}" destId="{071CD2DB-B8A7-4E3A-9B10-9FB82275F17C}" srcOrd="0" destOrd="0" presId="urn:microsoft.com/office/officeart/2005/8/layout/hProcess10"/>
    <dgm:cxn modelId="{B8A07B12-A617-460A-893A-B7B5178DC1F3}" type="presOf" srcId="{B90CEE0B-505D-403A-8965-422126A9E50D}" destId="{9E044D96-BE1F-43FE-AB6B-41DBEA371632}" srcOrd="1" destOrd="0" presId="urn:microsoft.com/office/officeart/2005/8/layout/hProcess10"/>
    <dgm:cxn modelId="{05AB3857-A9D8-48E8-87FC-118DF27E702C}" type="presOf" srcId="{65B341B0-E9B5-49A9-A3AD-209155B448EB}" destId="{41B94805-CD30-45E3-86B1-EC8D8AA0B656}" srcOrd="0" destOrd="1" presId="urn:microsoft.com/office/officeart/2005/8/layout/hProcess10"/>
    <dgm:cxn modelId="{ACC1543C-04DA-4405-A113-2EA8E3FA63C3}" type="presOf" srcId="{FD562500-0EDF-48C4-8CE1-D51DD01DDB34}" destId="{32D04570-CDE0-4EA5-A16D-E20913B093AF}" srcOrd="0" destOrd="2" presId="urn:microsoft.com/office/officeart/2005/8/layout/hProcess10"/>
    <dgm:cxn modelId="{AF1B5ACA-8939-4A3E-A03A-2831E8920751}" type="presOf" srcId="{19BEF623-22A8-4CC8-9647-C692549A26FE}" destId="{32D04570-CDE0-4EA5-A16D-E20913B093AF}" srcOrd="0" destOrd="0" presId="urn:microsoft.com/office/officeart/2005/8/layout/hProcess10"/>
    <dgm:cxn modelId="{3B0C8111-8BA3-482A-B51C-89766C990F86}" type="presOf" srcId="{A3CC0A07-0847-43BA-AA7A-0518F8806AEE}" destId="{41B94805-CD30-45E3-86B1-EC8D8AA0B656}" srcOrd="0" destOrd="2" presId="urn:microsoft.com/office/officeart/2005/8/layout/hProcess10"/>
    <dgm:cxn modelId="{914B3F43-248E-4B9D-B9FE-FABB40776395}" srcId="{03563377-107F-492D-B935-D6E4C6A8497E}" destId="{D86B7D45-62DD-4A7E-BB6A-AFAD172229CF}" srcOrd="0" destOrd="0" parTransId="{7554BD04-5AE8-4D79-BC66-0AB24590FAFB}" sibTransId="{8985EBFA-CA52-442F-82E8-82D4184C4DF8}"/>
    <dgm:cxn modelId="{39E6BDF2-A410-44C0-9F63-05BA30AE9781}" type="presOf" srcId="{D86B7D45-62DD-4A7E-BB6A-AFAD172229CF}" destId="{9E7B489F-68B6-465F-A17E-8076B2A18152}" srcOrd="0" destOrd="1" presId="urn:microsoft.com/office/officeart/2005/8/layout/hProcess10"/>
    <dgm:cxn modelId="{9D1374EE-DD78-4852-A985-3EEB3D9945C4}" srcId="{D86B7D45-62DD-4A7E-BB6A-AFAD172229CF}" destId="{A521A956-33E1-4B12-B5DB-D8449EF85894}" srcOrd="1" destOrd="0" parTransId="{5DBB9177-D516-4A08-AA99-B1FED5DFBBC3}" sibTransId="{909AB47C-1C89-47F6-BFEA-70AD7B09B2FA}"/>
    <dgm:cxn modelId="{46466DB9-2E92-4841-A1F4-3CD40C5B48E8}" srcId="{D86B7D45-62DD-4A7E-BB6A-AFAD172229CF}" destId="{BE344FA4-14A9-4936-B432-55D67E28DFC1}" srcOrd="0" destOrd="0" parTransId="{D790B0C7-04A9-464D-B904-D163DDD64925}" sibTransId="{021F5884-254C-4BDE-975C-1BAA3AD12425}"/>
    <dgm:cxn modelId="{96B6F5B1-8266-4EE4-A297-B85A18CD1770}" srcId="{90786736-9354-45E4-BCC0-AD3364443908}" destId="{19BEF623-22A8-4CC8-9647-C692549A26FE}" srcOrd="2" destOrd="0" parTransId="{5818BA19-DF89-460F-ACFA-17086129F4E3}" sibTransId="{67A41AD2-6583-417B-92B5-5E2A7441FD19}"/>
    <dgm:cxn modelId="{1681EBFF-7346-43C5-AD00-6D36455FC08B}" type="presOf" srcId="{90786736-9354-45E4-BCC0-AD3364443908}" destId="{31BA3F69-1C08-4FFA-B70D-1ED33B65267D}" srcOrd="0" destOrd="0" presId="urn:microsoft.com/office/officeart/2005/8/layout/hProcess10"/>
    <dgm:cxn modelId="{6CB8E08F-3212-4D0A-809A-5BCD9E344763}" type="presOf" srcId="{85D4141C-60D4-4646-8C8E-EF73058C1756}" destId="{41B94805-CD30-45E3-86B1-EC8D8AA0B656}" srcOrd="0" destOrd="0" presId="urn:microsoft.com/office/officeart/2005/8/layout/hProcess10"/>
    <dgm:cxn modelId="{F95686EC-AF27-4372-876A-AE214353B39A}" type="presOf" srcId="{B90CEE0B-505D-403A-8965-422126A9E50D}" destId="{72E165EA-6D3D-4738-B31B-2124F0953220}" srcOrd="0" destOrd="0" presId="urn:microsoft.com/office/officeart/2005/8/layout/hProcess10"/>
    <dgm:cxn modelId="{B18AF8C6-52FE-4D4F-AB59-BC0762AF5440}" srcId="{90786736-9354-45E4-BCC0-AD3364443908}" destId="{03563377-107F-492D-B935-D6E4C6A8497E}" srcOrd="1" destOrd="0" parTransId="{8840A3EB-FB84-4449-BD40-23E8811E0EDF}" sibTransId="{B90CEE0B-505D-403A-8965-422126A9E50D}"/>
    <dgm:cxn modelId="{781C495F-5CD0-414F-A338-192299B31740}" type="presParOf" srcId="{31BA3F69-1C08-4FFA-B70D-1ED33B65267D}" destId="{084DE607-5196-47C9-BDEA-C9292EEE4217}" srcOrd="0" destOrd="0" presId="urn:microsoft.com/office/officeart/2005/8/layout/hProcess10"/>
    <dgm:cxn modelId="{367BAFB1-CBCA-4055-9CE9-0FEA3DFAFC58}" type="presParOf" srcId="{084DE607-5196-47C9-BDEA-C9292EEE4217}" destId="{67A372D2-37AA-4C53-919E-EB4DD98D0816}" srcOrd="0" destOrd="0" presId="urn:microsoft.com/office/officeart/2005/8/layout/hProcess10"/>
    <dgm:cxn modelId="{1DB4CEDC-5F87-4BC0-9FC0-DC2D8CF7D382}" type="presParOf" srcId="{084DE607-5196-47C9-BDEA-C9292EEE4217}" destId="{41B94805-CD30-45E3-86B1-EC8D8AA0B656}" srcOrd="1" destOrd="0" presId="urn:microsoft.com/office/officeart/2005/8/layout/hProcess10"/>
    <dgm:cxn modelId="{6F45E962-38B6-4A75-B899-88364A6F32BB}" type="presParOf" srcId="{31BA3F69-1C08-4FFA-B70D-1ED33B65267D}" destId="{071CD2DB-B8A7-4E3A-9B10-9FB82275F17C}" srcOrd="1" destOrd="0" presId="urn:microsoft.com/office/officeart/2005/8/layout/hProcess10"/>
    <dgm:cxn modelId="{F198520A-1503-4046-826E-70764FF498A0}" type="presParOf" srcId="{071CD2DB-B8A7-4E3A-9B10-9FB82275F17C}" destId="{4D7B6FE6-EE0A-459D-9DAF-9E9006D1834E}" srcOrd="0" destOrd="0" presId="urn:microsoft.com/office/officeart/2005/8/layout/hProcess10"/>
    <dgm:cxn modelId="{EBE58A73-571D-49EC-B4FB-A4D5CC8FDAE9}" type="presParOf" srcId="{31BA3F69-1C08-4FFA-B70D-1ED33B65267D}" destId="{5009B928-901B-47CB-83AB-04A4866D0F9D}" srcOrd="2" destOrd="0" presId="urn:microsoft.com/office/officeart/2005/8/layout/hProcess10"/>
    <dgm:cxn modelId="{4C2612A8-85A7-488C-91FA-F1D8B68DFBD5}" type="presParOf" srcId="{5009B928-901B-47CB-83AB-04A4866D0F9D}" destId="{3950AD62-17EF-42F5-992C-A5E97845294D}" srcOrd="0" destOrd="0" presId="urn:microsoft.com/office/officeart/2005/8/layout/hProcess10"/>
    <dgm:cxn modelId="{1E0AADB1-1FDA-42C8-94D0-A31E00786D29}" type="presParOf" srcId="{5009B928-901B-47CB-83AB-04A4866D0F9D}" destId="{9E7B489F-68B6-465F-A17E-8076B2A18152}" srcOrd="1" destOrd="0" presId="urn:microsoft.com/office/officeart/2005/8/layout/hProcess10"/>
    <dgm:cxn modelId="{83D1EBDA-B791-4686-AB0E-C171DA4BB022}" type="presParOf" srcId="{31BA3F69-1C08-4FFA-B70D-1ED33B65267D}" destId="{72E165EA-6D3D-4738-B31B-2124F0953220}" srcOrd="3" destOrd="0" presId="urn:microsoft.com/office/officeart/2005/8/layout/hProcess10"/>
    <dgm:cxn modelId="{D617F626-680A-4DA1-A3FE-EFA191DECCB2}" type="presParOf" srcId="{72E165EA-6D3D-4738-B31B-2124F0953220}" destId="{9E044D96-BE1F-43FE-AB6B-41DBEA371632}" srcOrd="0" destOrd="0" presId="urn:microsoft.com/office/officeart/2005/8/layout/hProcess10"/>
    <dgm:cxn modelId="{2E26A58D-0856-4ADD-B45C-12D77F649FF8}" type="presParOf" srcId="{31BA3F69-1C08-4FFA-B70D-1ED33B65267D}" destId="{BB29BA55-8C51-4DA1-B39D-FD4370C46BB2}" srcOrd="4" destOrd="0" presId="urn:microsoft.com/office/officeart/2005/8/layout/hProcess10"/>
    <dgm:cxn modelId="{1B49E9AD-78AE-4E00-8097-9158CFE95823}" type="presParOf" srcId="{BB29BA55-8C51-4DA1-B39D-FD4370C46BB2}" destId="{4F11A4BE-E3A6-4941-BB70-C18749FA1413}" srcOrd="0" destOrd="0" presId="urn:microsoft.com/office/officeart/2005/8/layout/hProcess10"/>
    <dgm:cxn modelId="{DB5F0BA2-EFAA-424A-BEC9-E55F494995AA}" type="presParOf" srcId="{BB29BA55-8C51-4DA1-B39D-FD4370C46BB2}" destId="{32D04570-CDE0-4EA5-A16D-E20913B093A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B2BD4-D6DC-4064-8473-78FFB61B3ACE}">
      <dsp:nvSpPr>
        <dsp:cNvPr id="0" name=""/>
        <dsp:cNvSpPr/>
      </dsp:nvSpPr>
      <dsp:spPr>
        <a:xfrm>
          <a:off x="1652123" y="16522"/>
          <a:ext cx="556188" cy="55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ru-RU" sz="3300" kern="1200" dirty="0"/>
        </a:p>
      </dsp:txBody>
      <dsp:txXfrm>
        <a:off x="1652123" y="16522"/>
        <a:ext cx="556188" cy="556188"/>
      </dsp:txXfrm>
    </dsp:sp>
    <dsp:sp modelId="{62C78E75-18AC-46E6-BF56-1A9A98835D83}">
      <dsp:nvSpPr>
        <dsp:cNvPr id="0" name=""/>
        <dsp:cNvSpPr/>
      </dsp:nvSpPr>
      <dsp:spPr>
        <a:xfrm>
          <a:off x="341912" y="209"/>
          <a:ext cx="2087647" cy="2087647"/>
        </a:xfrm>
        <a:prstGeom prst="circularArrow">
          <a:avLst>
            <a:gd name="adj1" fmla="val 5195"/>
            <a:gd name="adj2" fmla="val 335550"/>
            <a:gd name="adj3" fmla="val 21294722"/>
            <a:gd name="adj4" fmla="val 19764942"/>
            <a:gd name="adj5" fmla="val 60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B04C9-3309-491C-B26D-55F09A263801}">
      <dsp:nvSpPr>
        <dsp:cNvPr id="0" name=""/>
        <dsp:cNvSpPr/>
      </dsp:nvSpPr>
      <dsp:spPr>
        <a:xfrm>
          <a:off x="1988632" y="1052189"/>
          <a:ext cx="556188" cy="55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ru-RU" sz="3300" kern="1200" dirty="0"/>
        </a:p>
      </dsp:txBody>
      <dsp:txXfrm>
        <a:off x="1988632" y="1052189"/>
        <a:ext cx="556188" cy="556188"/>
      </dsp:txXfrm>
    </dsp:sp>
    <dsp:sp modelId="{7B6EBD11-E35E-4ED2-94BA-8405DBCE3844}">
      <dsp:nvSpPr>
        <dsp:cNvPr id="0" name=""/>
        <dsp:cNvSpPr/>
      </dsp:nvSpPr>
      <dsp:spPr>
        <a:xfrm>
          <a:off x="341912" y="209"/>
          <a:ext cx="2087647" cy="2087647"/>
        </a:xfrm>
        <a:prstGeom prst="circularArrow">
          <a:avLst>
            <a:gd name="adj1" fmla="val 5195"/>
            <a:gd name="adj2" fmla="val 335550"/>
            <a:gd name="adj3" fmla="val 4016232"/>
            <a:gd name="adj4" fmla="val 2252024"/>
            <a:gd name="adj5" fmla="val 606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94A3E-203A-4189-AA24-F7D24BA6A65A}">
      <dsp:nvSpPr>
        <dsp:cNvPr id="0" name=""/>
        <dsp:cNvSpPr/>
      </dsp:nvSpPr>
      <dsp:spPr>
        <a:xfrm>
          <a:off x="1107641" y="1692267"/>
          <a:ext cx="556188" cy="55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ru-RU" sz="3300" kern="1200" dirty="0"/>
        </a:p>
      </dsp:txBody>
      <dsp:txXfrm>
        <a:off x="1107641" y="1692267"/>
        <a:ext cx="556188" cy="556188"/>
      </dsp:txXfrm>
    </dsp:sp>
    <dsp:sp modelId="{FEAA81A6-F477-4B18-A4C0-27442C9CC813}">
      <dsp:nvSpPr>
        <dsp:cNvPr id="0" name=""/>
        <dsp:cNvSpPr/>
      </dsp:nvSpPr>
      <dsp:spPr>
        <a:xfrm>
          <a:off x="341912" y="209"/>
          <a:ext cx="2087647" cy="2087647"/>
        </a:xfrm>
        <a:prstGeom prst="circularArrow">
          <a:avLst>
            <a:gd name="adj1" fmla="val 5195"/>
            <a:gd name="adj2" fmla="val 335550"/>
            <a:gd name="adj3" fmla="val 8212426"/>
            <a:gd name="adj4" fmla="val 6448218"/>
            <a:gd name="adj5" fmla="val 60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2637A-1928-493B-A90D-A2D8D3006019}">
      <dsp:nvSpPr>
        <dsp:cNvPr id="0" name=""/>
        <dsp:cNvSpPr/>
      </dsp:nvSpPr>
      <dsp:spPr>
        <a:xfrm>
          <a:off x="226650" y="1052189"/>
          <a:ext cx="556188" cy="55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ru-RU" sz="3300" kern="1200" dirty="0"/>
        </a:p>
      </dsp:txBody>
      <dsp:txXfrm>
        <a:off x="226650" y="1052189"/>
        <a:ext cx="556188" cy="556188"/>
      </dsp:txXfrm>
    </dsp:sp>
    <dsp:sp modelId="{80C9F7F6-E68E-44B5-85FB-AA38428D07CD}">
      <dsp:nvSpPr>
        <dsp:cNvPr id="0" name=""/>
        <dsp:cNvSpPr/>
      </dsp:nvSpPr>
      <dsp:spPr>
        <a:xfrm>
          <a:off x="341912" y="209"/>
          <a:ext cx="2087647" cy="2087647"/>
        </a:xfrm>
        <a:prstGeom prst="circularArrow">
          <a:avLst>
            <a:gd name="adj1" fmla="val 5195"/>
            <a:gd name="adj2" fmla="val 335550"/>
            <a:gd name="adj3" fmla="val 12299508"/>
            <a:gd name="adj4" fmla="val 10769728"/>
            <a:gd name="adj5" fmla="val 6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92EF0-FBCA-4122-8CB8-3360C74815D2}">
      <dsp:nvSpPr>
        <dsp:cNvPr id="0" name=""/>
        <dsp:cNvSpPr/>
      </dsp:nvSpPr>
      <dsp:spPr>
        <a:xfrm>
          <a:off x="563159" y="16522"/>
          <a:ext cx="556188" cy="55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ru-RU" sz="3300" kern="1200" dirty="0"/>
        </a:p>
      </dsp:txBody>
      <dsp:txXfrm>
        <a:off x="563159" y="16522"/>
        <a:ext cx="556188" cy="556188"/>
      </dsp:txXfrm>
    </dsp:sp>
    <dsp:sp modelId="{4F09902B-6EB2-49D4-A20C-62449230153D}">
      <dsp:nvSpPr>
        <dsp:cNvPr id="0" name=""/>
        <dsp:cNvSpPr/>
      </dsp:nvSpPr>
      <dsp:spPr>
        <a:xfrm>
          <a:off x="341912" y="209"/>
          <a:ext cx="2087647" cy="2087647"/>
        </a:xfrm>
        <a:prstGeom prst="circularArrow">
          <a:avLst>
            <a:gd name="adj1" fmla="val 5195"/>
            <a:gd name="adj2" fmla="val 335550"/>
            <a:gd name="adj3" fmla="val 16867216"/>
            <a:gd name="adj4" fmla="val 15197234"/>
            <a:gd name="adj5" fmla="val 606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C93A1-C320-4FCC-94B9-7144F6F8121E}">
      <dsp:nvSpPr>
        <dsp:cNvPr id="0" name=""/>
        <dsp:cNvSpPr/>
      </dsp:nvSpPr>
      <dsp:spPr>
        <a:xfrm rot="5400000">
          <a:off x="549662" y="914205"/>
          <a:ext cx="991506" cy="10860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8ECEDF-42B7-4B49-BCAF-8FB1D366C929}">
      <dsp:nvSpPr>
        <dsp:cNvPr id="0" name=""/>
        <dsp:cNvSpPr/>
      </dsp:nvSpPr>
      <dsp:spPr>
        <a:xfrm>
          <a:off x="232216" y="27285"/>
          <a:ext cx="1697488" cy="96084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Цели</a:t>
          </a:r>
          <a:endParaRPr lang="ru-RU" sz="2800" b="1" kern="1200" dirty="0"/>
        </a:p>
      </dsp:txBody>
      <dsp:txXfrm>
        <a:off x="279129" y="74198"/>
        <a:ext cx="1603662" cy="867016"/>
      </dsp:txXfrm>
    </dsp:sp>
    <dsp:sp modelId="{9FEA9924-381B-4D74-98D1-F9052C1FE60D}">
      <dsp:nvSpPr>
        <dsp:cNvPr id="0" name=""/>
        <dsp:cNvSpPr/>
      </dsp:nvSpPr>
      <dsp:spPr>
        <a:xfrm>
          <a:off x="3344691" y="44161"/>
          <a:ext cx="1213954" cy="9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FFA2F-2002-4E10-A7BC-EC905469BBC3}">
      <dsp:nvSpPr>
        <dsp:cNvPr id="0" name=""/>
        <dsp:cNvSpPr/>
      </dsp:nvSpPr>
      <dsp:spPr>
        <a:xfrm rot="5400000">
          <a:off x="2310364" y="2143815"/>
          <a:ext cx="991506" cy="11287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6"/>
            <a:satOff val="9881"/>
            <a:lumOff val="63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01919D-B086-45A2-832D-9F38AEB4550F}">
      <dsp:nvSpPr>
        <dsp:cNvPr id="0" name=""/>
        <dsp:cNvSpPr/>
      </dsp:nvSpPr>
      <dsp:spPr>
        <a:xfrm>
          <a:off x="1622898" y="1235958"/>
          <a:ext cx="1697488" cy="960842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Идеи</a:t>
          </a:r>
          <a:endParaRPr lang="ru-RU" sz="2800" b="1" kern="1200" dirty="0"/>
        </a:p>
      </dsp:txBody>
      <dsp:txXfrm>
        <a:off x="1669811" y="1282871"/>
        <a:ext cx="1603662" cy="867016"/>
      </dsp:txXfrm>
    </dsp:sp>
    <dsp:sp modelId="{4A451434-4D93-4254-B96F-A1C488AE99FC}">
      <dsp:nvSpPr>
        <dsp:cNvPr id="0" name=""/>
        <dsp:cNvSpPr/>
      </dsp:nvSpPr>
      <dsp:spPr>
        <a:xfrm>
          <a:off x="3967268" y="1247207"/>
          <a:ext cx="1213954" cy="9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EDEE9-A573-42A5-B595-9FF270415E71}">
      <dsp:nvSpPr>
        <dsp:cNvPr id="0" name=""/>
        <dsp:cNvSpPr/>
      </dsp:nvSpPr>
      <dsp:spPr>
        <a:xfrm rot="5400000">
          <a:off x="3531451" y="3335819"/>
          <a:ext cx="991506" cy="11287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9D3B58-2846-43F1-9079-DB416864CE7E}">
      <dsp:nvSpPr>
        <dsp:cNvPr id="0" name=""/>
        <dsp:cNvSpPr/>
      </dsp:nvSpPr>
      <dsp:spPr>
        <a:xfrm>
          <a:off x="3388430" y="2438311"/>
          <a:ext cx="1879755" cy="997761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Темы</a:t>
          </a:r>
          <a:endParaRPr lang="ru-RU" sz="2800" b="1" kern="1200" dirty="0"/>
        </a:p>
      </dsp:txBody>
      <dsp:txXfrm>
        <a:off x="3437145" y="2487026"/>
        <a:ext cx="1782325" cy="900331"/>
      </dsp:txXfrm>
    </dsp:sp>
    <dsp:sp modelId="{2BA8D49E-76ED-4DEE-865E-EBE5845D45F0}">
      <dsp:nvSpPr>
        <dsp:cNvPr id="0" name=""/>
        <dsp:cNvSpPr/>
      </dsp:nvSpPr>
      <dsp:spPr>
        <a:xfrm>
          <a:off x="6105348" y="2455019"/>
          <a:ext cx="1213954" cy="9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DC055-5580-4CCF-9796-B65C7A8FE587}">
      <dsp:nvSpPr>
        <dsp:cNvPr id="0" name=""/>
        <dsp:cNvSpPr/>
      </dsp:nvSpPr>
      <dsp:spPr>
        <a:xfrm>
          <a:off x="4577901" y="3656939"/>
          <a:ext cx="1890254" cy="915978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Эпики</a:t>
          </a:r>
          <a:endParaRPr lang="ru-RU" sz="2800" b="1" kern="1200" dirty="0"/>
        </a:p>
      </dsp:txBody>
      <dsp:txXfrm>
        <a:off x="4622623" y="3701661"/>
        <a:ext cx="1800810" cy="826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B54B9-5473-4093-A8B7-2635D9BF849B}">
      <dsp:nvSpPr>
        <dsp:cNvPr id="0" name=""/>
        <dsp:cNvSpPr/>
      </dsp:nvSpPr>
      <dsp:spPr>
        <a:xfrm>
          <a:off x="0" y="0"/>
          <a:ext cx="3034680" cy="10432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Тема 1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Функция 1.1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Функция 1.2</a:t>
          </a:r>
          <a:endParaRPr lang="ru-RU" sz="1800" kern="1200" dirty="0"/>
        </a:p>
      </dsp:txBody>
      <dsp:txXfrm>
        <a:off x="711264" y="0"/>
        <a:ext cx="2323415" cy="1043287"/>
      </dsp:txXfrm>
    </dsp:sp>
    <dsp:sp modelId="{9E1E14D6-E4BF-413A-988D-408CBBFF6B7F}">
      <dsp:nvSpPr>
        <dsp:cNvPr id="0" name=""/>
        <dsp:cNvSpPr/>
      </dsp:nvSpPr>
      <dsp:spPr>
        <a:xfrm>
          <a:off x="104328" y="212918"/>
          <a:ext cx="606936" cy="6174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6CB15-E6AA-4687-8763-9B790A56BE18}">
      <dsp:nvSpPr>
        <dsp:cNvPr id="0" name=""/>
        <dsp:cNvSpPr/>
      </dsp:nvSpPr>
      <dsp:spPr>
        <a:xfrm>
          <a:off x="0" y="1148150"/>
          <a:ext cx="3034680" cy="104328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Тема 2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Функция 2.1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Функция 2.2</a:t>
          </a:r>
          <a:endParaRPr lang="ru-RU" sz="1800" kern="1200" dirty="0"/>
        </a:p>
      </dsp:txBody>
      <dsp:txXfrm>
        <a:off x="711264" y="1148150"/>
        <a:ext cx="2323415" cy="1043287"/>
      </dsp:txXfrm>
    </dsp:sp>
    <dsp:sp modelId="{297BA33F-B88C-46AB-B1ED-E0DAFB1EA907}">
      <dsp:nvSpPr>
        <dsp:cNvPr id="0" name=""/>
        <dsp:cNvSpPr/>
      </dsp:nvSpPr>
      <dsp:spPr>
        <a:xfrm>
          <a:off x="104328" y="1395989"/>
          <a:ext cx="606936" cy="5465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372D2-37AA-4C53-919E-EB4DD98D0816}">
      <dsp:nvSpPr>
        <dsp:cNvPr id="0" name=""/>
        <dsp:cNvSpPr/>
      </dsp:nvSpPr>
      <dsp:spPr>
        <a:xfrm>
          <a:off x="4195" y="638822"/>
          <a:ext cx="1976524" cy="1976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94805-CD30-45E3-86B1-EC8D8AA0B656}">
      <dsp:nvSpPr>
        <dsp:cNvPr id="0" name=""/>
        <dsp:cNvSpPr/>
      </dsp:nvSpPr>
      <dsp:spPr>
        <a:xfrm>
          <a:off x="325955" y="1824737"/>
          <a:ext cx="1976524" cy="197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Releases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Theme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Feature/Epic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Feature/Epic</a:t>
          </a:r>
          <a:endParaRPr lang="ru-RU" sz="1700" kern="1200" dirty="0"/>
        </a:p>
      </dsp:txBody>
      <dsp:txXfrm>
        <a:off x="383845" y="1882627"/>
        <a:ext cx="1860744" cy="1860744"/>
      </dsp:txXfrm>
    </dsp:sp>
    <dsp:sp modelId="{071CD2DB-B8A7-4E3A-9B10-9FB82275F17C}">
      <dsp:nvSpPr>
        <dsp:cNvPr id="0" name=""/>
        <dsp:cNvSpPr/>
      </dsp:nvSpPr>
      <dsp:spPr>
        <a:xfrm>
          <a:off x="2361442" y="1389619"/>
          <a:ext cx="380722" cy="474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361442" y="1484605"/>
        <a:ext cx="266505" cy="284959"/>
      </dsp:txXfrm>
    </dsp:sp>
    <dsp:sp modelId="{3950AD62-17EF-42F5-992C-A5E97845294D}">
      <dsp:nvSpPr>
        <dsp:cNvPr id="0" name=""/>
        <dsp:cNvSpPr/>
      </dsp:nvSpPr>
      <dsp:spPr>
        <a:xfrm>
          <a:off x="3068497" y="638822"/>
          <a:ext cx="1976524" cy="1976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B489F-68B6-465F-A17E-8076B2A18152}">
      <dsp:nvSpPr>
        <dsp:cNvPr id="0" name=""/>
        <dsp:cNvSpPr/>
      </dsp:nvSpPr>
      <dsp:spPr>
        <a:xfrm>
          <a:off x="3390257" y="1824737"/>
          <a:ext cx="1976524" cy="197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Theme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Epic</a:t>
          </a:r>
          <a:endParaRPr lang="ru-RU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User Story</a:t>
          </a:r>
          <a:endParaRPr lang="ru-RU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User Story</a:t>
          </a:r>
          <a:endParaRPr lang="ru-RU" sz="1700" kern="1200" dirty="0"/>
        </a:p>
      </dsp:txBody>
      <dsp:txXfrm>
        <a:off x="3448147" y="1882627"/>
        <a:ext cx="1860744" cy="1860744"/>
      </dsp:txXfrm>
    </dsp:sp>
    <dsp:sp modelId="{72E165EA-6D3D-4738-B31B-2124F0953220}">
      <dsp:nvSpPr>
        <dsp:cNvPr id="0" name=""/>
        <dsp:cNvSpPr/>
      </dsp:nvSpPr>
      <dsp:spPr>
        <a:xfrm>
          <a:off x="5425744" y="1389619"/>
          <a:ext cx="380722" cy="474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425744" y="1484605"/>
        <a:ext cx="266505" cy="284959"/>
      </dsp:txXfrm>
    </dsp:sp>
    <dsp:sp modelId="{4F11A4BE-E3A6-4941-BB70-C18749FA1413}">
      <dsp:nvSpPr>
        <dsp:cNvPr id="0" name=""/>
        <dsp:cNvSpPr/>
      </dsp:nvSpPr>
      <dsp:spPr>
        <a:xfrm>
          <a:off x="6132800" y="638822"/>
          <a:ext cx="1976524" cy="1976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04570-CDE0-4EA5-A16D-E20913B093AF}">
      <dsp:nvSpPr>
        <dsp:cNvPr id="0" name=""/>
        <dsp:cNvSpPr/>
      </dsp:nvSpPr>
      <dsp:spPr>
        <a:xfrm>
          <a:off x="6454560" y="1824737"/>
          <a:ext cx="1976524" cy="197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Releases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Component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Epic</a:t>
          </a:r>
          <a:endParaRPr lang="ru-RU" sz="17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User Story</a:t>
          </a:r>
          <a:endParaRPr lang="ru-RU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Subtask</a:t>
          </a:r>
          <a:endParaRPr lang="ru-RU" sz="1500" kern="1200" dirty="0"/>
        </a:p>
      </dsp:txBody>
      <dsp:txXfrm>
        <a:off x="6512450" y="1882627"/>
        <a:ext cx="1860744" cy="186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48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13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92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13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93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8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5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2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5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50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7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</a:t>
            </a:r>
            <a:r>
              <a:rPr lang="ru-RU" dirty="0" err="1" smtClean="0"/>
              <a:t>роадмапом</a:t>
            </a:r>
            <a:r>
              <a:rPr lang="ru-RU" dirty="0" smtClean="0"/>
              <a:t> или как не сбиться с верного пути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/>
          </a:bodyPr>
          <a:lstStyle/>
          <a:p>
            <a:r>
              <a:rPr lang="ru-RU" dirty="0" smtClean="0"/>
              <a:t>Дмитрий Ялтыхов</a:t>
            </a:r>
            <a:endParaRPr lang="ru-RU" dirty="0"/>
          </a:p>
          <a:p>
            <a:r>
              <a:rPr lang="ru-RU" dirty="0" smtClean="0"/>
              <a:t>ЛЛСОФТ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65" y="230694"/>
            <a:ext cx="3094869" cy="17058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Предварительная оценка и </a:t>
            </a:r>
            <a:r>
              <a:rPr lang="ru-RU" dirty="0" err="1" smtClean="0"/>
              <a:t>приоритизация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78490837"/>
              </p:ext>
            </p:extLst>
          </p:nvPr>
        </p:nvGraphicFramePr>
        <p:xfrm>
          <a:off x="462595" y="3541818"/>
          <a:ext cx="3034680" cy="219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756202" y="1547623"/>
            <a:ext cx="6200174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 именно мы делаем и в каком порядке?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51117"/>
              </p:ext>
            </p:extLst>
          </p:nvPr>
        </p:nvGraphicFramePr>
        <p:xfrm>
          <a:off x="3732792" y="3137376"/>
          <a:ext cx="5256584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146">
                  <a:extLst>
                    <a:ext uri="{9D8B030D-6E8A-4147-A177-3AD203B41FA5}">
                      <a16:colId xmlns:a16="http://schemas.microsoft.com/office/drawing/2014/main" val="4272457094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1364952061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4168562789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2398227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Критерий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Критерий</a:t>
                      </a:r>
                      <a:r>
                        <a:rPr lang="ru-RU" baseline="0" dirty="0" smtClean="0"/>
                        <a:t>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Эстимация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0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ru-RU" baseline="0" dirty="0" smtClean="0"/>
                        <a:t> 1 недели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56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1-2</a:t>
                      </a:r>
                      <a:r>
                        <a:rPr lang="ru-RU" baseline="0" dirty="0" smtClean="0"/>
                        <a:t> недели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2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2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месяца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6846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037476" y="2258067"/>
            <a:ext cx="2304256" cy="628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Цель 1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93408" y="2273692"/>
            <a:ext cx="2304256" cy="628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Цель 2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527188" y="2245950"/>
            <a:ext cx="2304256" cy="628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Цель 3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 flipH="1">
            <a:off x="4296412" y="2797178"/>
            <a:ext cx="348924" cy="302737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 flipH="1">
            <a:off x="5564848" y="2810943"/>
            <a:ext cx="348924" cy="302737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 flipH="1">
            <a:off x="6815180" y="2819180"/>
            <a:ext cx="348924" cy="302737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3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Бизнес релизы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роудмап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79511" y="3717032"/>
            <a:ext cx="1656185" cy="997761"/>
            <a:chOff x="3388430" y="2438311"/>
            <a:chExt cx="1879755" cy="99776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388430" y="2438311"/>
              <a:ext cx="1879755" cy="997761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1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3437145" y="2487026"/>
              <a:ext cx="1782325" cy="900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err="1" smtClean="0"/>
                <a:t>Стримы</a:t>
              </a:r>
              <a:endParaRPr lang="ru-RU" sz="2800" b="1" kern="1200" dirty="0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491231" y="1235187"/>
            <a:ext cx="6200174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Когда мы должны завершить работу?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Картинки по запросу aha roadmap[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13" y="2255228"/>
            <a:ext cx="6684580" cy="37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4775819" y="1897766"/>
            <a:ext cx="1697488" cy="960842"/>
            <a:chOff x="232216" y="27285"/>
            <a:chExt cx="1697488" cy="9608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32216" y="27285"/>
              <a:ext cx="1697488" cy="960842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279129" y="72261"/>
              <a:ext cx="1603662" cy="867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/>
                <a:t>Релизы</a:t>
              </a:r>
              <a:endParaRPr lang="ru-RU" sz="2800" b="1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275856" y="4989671"/>
            <a:ext cx="1890254" cy="915978"/>
            <a:chOff x="4577901" y="3656939"/>
            <a:chExt cx="1890254" cy="91597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577901" y="3656939"/>
              <a:ext cx="1890254" cy="915978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4604473" y="3732953"/>
              <a:ext cx="1800810" cy="826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Эпики</a:t>
              </a:r>
              <a:endParaRPr lang="ru-RU" sz="2800" b="1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837949" y="3167220"/>
            <a:ext cx="1879755" cy="997761"/>
            <a:chOff x="3388430" y="2438311"/>
            <a:chExt cx="1879755" cy="99776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388430" y="2438311"/>
              <a:ext cx="1879755" cy="997761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1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 txBox="1"/>
            <p:nvPr/>
          </p:nvSpPr>
          <p:spPr>
            <a:xfrm>
              <a:off x="3437145" y="2487026"/>
              <a:ext cx="1782325" cy="900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Темы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510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Реализация </a:t>
            </a:r>
            <a:r>
              <a:rPr lang="ru-RU" dirty="0" err="1" smtClean="0"/>
              <a:t>роудмапа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10954" y="1997518"/>
            <a:ext cx="2952328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Роудмап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3796" y="1988840"/>
            <a:ext cx="2952328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Требования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42406" y="2003190"/>
            <a:ext cx="2952328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Таск-треккер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8453236"/>
              </p:ext>
            </p:extLst>
          </p:nvPr>
        </p:nvGraphicFramePr>
        <p:xfrm>
          <a:off x="457200" y="1988840"/>
          <a:ext cx="8435280" cy="444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563888" y="5891085"/>
            <a:ext cx="2736078" cy="777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Трассируемость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74753" y="1327371"/>
            <a:ext cx="6200174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воплотить план в жизнь?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Поддержание </a:t>
            </a:r>
            <a:r>
              <a:rPr lang="ru-RU" dirty="0" err="1" smtClean="0"/>
              <a:t>роудмапа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9106" y="1268760"/>
            <a:ext cx="8435280" cy="449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Регулярный мониторинг прогресса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Обновление приоритетов на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роудмапе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Обновление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эстимаций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и бизнес релизов на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родумапе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Добавление новых идей, инициатив, тем и эпиков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74753" y="1327371"/>
            <a:ext cx="6200174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2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Практические инструменты для управления </a:t>
            </a:r>
            <a:r>
              <a:rPr lang="ru-RU" dirty="0" err="1" smtClean="0"/>
              <a:t>роудмапом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2050" name="Picture 2" descr="Картинки по запросу exc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1" y="2326639"/>
            <a:ext cx="1654021" cy="16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3965" y="4087168"/>
            <a:ext cx="2952328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MS Excel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6" name="Picture 8" descr="Картинки по запросу roadmun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23" y="2290277"/>
            <a:ext cx="1636787" cy="16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roadmun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83" y="2303249"/>
            <a:ext cx="1647088" cy="16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microsoft project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51" y="2348880"/>
            <a:ext cx="1557142" cy="15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67658" y="4087168"/>
            <a:ext cx="2952328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MS Project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2393" y="4094610"/>
            <a:ext cx="2952328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RoadMunk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72552" y="4087168"/>
            <a:ext cx="2952328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Aha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6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Самое важное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2848" y="1638751"/>
            <a:ext cx="8435280" cy="449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Работайте над стратегий развития решения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Учитывайте идеи и мнение каждого заинтересованного лица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Делайте предварительную оценку и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приоритизацию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роудмапа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Поддерживайте актуальность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роудмапа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Помните о необходимости мониторинга прогресса и трассировки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роудмапа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Используйте специализированное ПО для эффективного управления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роудмапом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1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Спасибо за внимание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Дмитрий Ялтыхов</a:t>
            </a:r>
            <a:endParaRPr lang="ru-RU" sz="3600" dirty="0"/>
          </a:p>
          <a:p>
            <a:r>
              <a:rPr lang="ru-RU" sz="3600" dirty="0" smtClean="0"/>
              <a:t>ЛЛСОФТ</a:t>
            </a:r>
            <a:endParaRPr lang="en-US" sz="3600" dirty="0"/>
          </a:p>
          <a:p>
            <a:r>
              <a:rPr lang="en-US" sz="3600" dirty="0" smtClean="0"/>
              <a:t>yaltykhau@gmail.com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Куда идем мы…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1026" name="Picture 2" descr="Картинки по запросу куда ид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0980"/>
            <a:ext cx="80772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строим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8" cy="48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8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Все согласны?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2050" name="Picture 2" descr="Картинки по запросу смешно учет мн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375864" cy="43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2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Всем видно?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4098" name="Picture 2" descr="Картинки по запросу funny v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2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Эффективное управление </a:t>
            </a:r>
            <a:r>
              <a:rPr lang="ru-RU" dirty="0" err="1" smtClean="0"/>
              <a:t>ро</a:t>
            </a:r>
            <a:r>
              <a:rPr lang="ru-RU" dirty="0" err="1"/>
              <a:t>а</a:t>
            </a:r>
            <a:r>
              <a:rPr lang="ru-RU" dirty="0" err="1" smtClean="0"/>
              <a:t>дмапом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666167"/>
            <a:ext cx="7725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632734"/>
            <a:ext cx="8435280" cy="449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Эффективное достижение бизнес-целей и оценка метрик успеха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Поставка решений, соответствующих потребностям и приоритетам бизнеса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Максимальный учет интересов заинтересованных лиц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Видимость процесса реализации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роадмапа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и возможность реакции на изменения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1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890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Процесс управления</a:t>
            </a:r>
            <a:r>
              <a:rPr lang="en-US" dirty="0" smtClean="0"/>
              <a:t> </a:t>
            </a:r>
            <a:r>
              <a:rPr lang="ru-RU" dirty="0" err="1" smtClean="0"/>
              <a:t>роадмапом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5126" name="Picture 6" descr="Картинки по запросу це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85" y="2162007"/>
            <a:ext cx="2259100" cy="14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иде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11" y="2074860"/>
            <a:ext cx="1714977" cy="8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инициатив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29" y="3407196"/>
            <a:ext cx="1529732" cy="114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Картинки по запросу fe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Картинки по запросу product featu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00" y="4606924"/>
            <a:ext cx="1440160" cy="12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Картинки по запросу prioritiz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56100"/>
            <a:ext cx="1454838" cy="9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Картинки по запросу product relea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50" y="4541872"/>
            <a:ext cx="1576506" cy="15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Картинки по запросу building the produc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42" y="3283995"/>
            <a:ext cx="1392661" cy="13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Картинки по запросу monitor progres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45" y="2449843"/>
            <a:ext cx="1489295" cy="9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64307347"/>
              </p:ext>
            </p:extLst>
          </p:nvPr>
        </p:nvGraphicFramePr>
        <p:xfrm>
          <a:off x="3214776" y="2916172"/>
          <a:ext cx="2771472" cy="224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3388803" y="1750806"/>
            <a:ext cx="1993040" cy="9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Видение продукта</a:t>
            </a:r>
            <a:endParaRPr lang="ru-RU" sz="24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652775" y="2045559"/>
            <a:ext cx="1993040" cy="9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Бизнес цели</a:t>
            </a:r>
            <a:endParaRPr lang="ru-RU" sz="24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846160" y="3601235"/>
            <a:ext cx="1993040" cy="9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Initiatives and ideas</a:t>
            </a:r>
            <a:endParaRPr lang="ru-RU" sz="24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568604" y="5057168"/>
            <a:ext cx="1993040" cy="9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Themes and epics</a:t>
            </a:r>
            <a:endParaRPr lang="ru-RU" sz="24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656192" y="6213310"/>
            <a:ext cx="2288816" cy="92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/>
              <a:t>Приоритизация</a:t>
            </a:r>
            <a:endParaRPr lang="ru-RU" sz="2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5510808"/>
            <a:ext cx="2660765" cy="116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Планирование релизов</a:t>
            </a:r>
            <a:endParaRPr lang="ru-RU" sz="24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5257" y="3904667"/>
            <a:ext cx="1993040" cy="9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B050"/>
                </a:solidFill>
              </a:rPr>
              <a:t>Разработка требований и решения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99432" y="2377351"/>
            <a:ext cx="1993040" cy="9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Мониторинг и адаптация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992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Стратегия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3528" y="1888232"/>
            <a:ext cx="3312368" cy="2692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Personas: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Customer challenges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Портреты конечного пользователя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7657" y="2386555"/>
            <a:ext cx="2865512" cy="1761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Market</a:t>
            </a:r>
            <a:r>
              <a:rPr lang="ru-RU" sz="3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Конкурентные преимущества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Упущенные возможности</a:t>
            </a:r>
            <a:endParaRPr lang="ru-RU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7356" y="5250035"/>
            <a:ext cx="2865512" cy="17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Цели</a:t>
            </a:r>
            <a:endParaRPr lang="ru-RU" sz="36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15816" y="1014190"/>
            <a:ext cx="5328592" cy="777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Куда и почему мы идем?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0800000">
            <a:off x="2882672" y="1888232"/>
            <a:ext cx="3708920" cy="310957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86068" y="2917540"/>
            <a:ext cx="1829064" cy="317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Видение решения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2398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Идеи и инициативы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74660" y="1211306"/>
            <a:ext cx="5904656" cy="56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 нам позволит достичь своих целей?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12799813"/>
              </p:ext>
            </p:extLst>
          </p:nvPr>
        </p:nvGraphicFramePr>
        <p:xfrm>
          <a:off x="2123728" y="1831181"/>
          <a:ext cx="7848872" cy="462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23528" y="3227235"/>
            <a:ext cx="2232248" cy="777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B050"/>
                </a:solidFill>
              </a:rPr>
              <a:t>Формализация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67944" y="6148411"/>
            <a:ext cx="2232248" cy="777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Детализация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7584" y="3993737"/>
            <a:ext cx="2770177" cy="777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Концептуализация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23728" y="4710330"/>
            <a:ext cx="2232248" cy="777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Валидация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09751" y="5433942"/>
            <a:ext cx="2232248" cy="777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Декомпозиция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6856" y="2510642"/>
            <a:ext cx="2232248" cy="777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Генерация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63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01C1600-CC66-409E-ACF2-3B5682348F79}" vid="{CC3AD3A9-8BB1-43D0-A65A-B24DC66A3F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3n5hoqns32991</Template>
  <TotalTime>4164</TotalTime>
  <Words>325</Words>
  <Application>Microsoft Office PowerPoint</Application>
  <PresentationFormat>Экран (4:3)</PresentationFormat>
  <Paragraphs>142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presentation-template</vt:lpstr>
      <vt:lpstr>Управление роадмапом или как не сбиться с верного пути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Management или как не сбиться с верного пути</dc:title>
  <dc:creator>user</dc:creator>
  <cp:lastModifiedBy>user</cp:lastModifiedBy>
  <cp:revision>24</cp:revision>
  <dcterms:created xsi:type="dcterms:W3CDTF">2017-07-12T18:42:27Z</dcterms:created>
  <dcterms:modified xsi:type="dcterms:W3CDTF">2017-08-18T15:57:33Z</dcterms:modified>
</cp:coreProperties>
</file>