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1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Arial Black" panose="020B0A04020102020204" pitchFamily="34" charset="0"/>
      <p:regular r:id="rId36"/>
      <p:bold r:id="rId37"/>
    </p:embeddedFont>
    <p:embeddedFont>
      <p:font typeface="Trebuchet MS" panose="020B0603020202020204" pitchFamily="34" charset="0"/>
      <p:regular r:id="rId38"/>
      <p:bold r:id="rId39"/>
      <p:italic r:id="rId40"/>
      <p:boldItalic r:id="rId41"/>
    </p:embeddedFont>
    <p:embeddedFont>
      <p:font typeface="Oswald Light" panose="02000303000000000000" pitchFamily="2" charset="0"/>
      <p:regular r:id="rId42"/>
      <p:bold r:id="rId43"/>
    </p:embeddedFont>
    <p:embeddedFont>
      <p:font typeface="Source Sans Pro" panose="020B0503030403020204" pitchFamily="34" charset="0"/>
      <p:regular r:id="rId44"/>
      <p:bold r:id="rId45"/>
      <p:italic r:id="rId46"/>
      <p:boldItalic r:id="rId47"/>
    </p:embeddedFont>
    <p:embeddedFont>
      <p:font typeface="Helvetica Neue Light" panose="020B0604020202020204" charset="0"/>
      <p:regular r:id="rId48"/>
      <p:bold r:id="rId49"/>
      <p:italic r:id="rId50"/>
      <p:boldItalic r:id="rId51"/>
    </p:embeddedFont>
    <p:embeddedFont>
      <p:font typeface="Helvetica Neue" panose="020B0604020202020204" charset="0"/>
      <p:regular r:id="rId52"/>
      <p:bold r:id="rId53"/>
      <p:italic r:id="rId54"/>
      <p:boldItalic r:id="rId55"/>
    </p:embeddedFont>
    <p:embeddedFont>
      <p:font typeface="Arial Narrow" panose="020B0606020202030204" pitchFamily="34" charset="0"/>
      <p:regular r:id="rId56"/>
      <p:bold r:id="rId57"/>
      <p:italic r:id="rId58"/>
      <p:bold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25" d="100"/>
          <a:sy n="125" d="100"/>
        </p:scale>
        <p:origin x="1038" y="5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font" Target="fonts/font27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font" Target="fonts/font25.fntdata"/><Relationship Id="rId8" Type="http://schemas.openxmlformats.org/officeDocument/2006/relationships/slide" Target="slides/slide7.xml"/><Relationship Id="rId51" Type="http://schemas.openxmlformats.org/officeDocument/2006/relationships/font" Target="fonts/font2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font" Target="fonts/font28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font" Target="fonts/font26.fntdata"/><Relationship Id="rId10" Type="http://schemas.openxmlformats.org/officeDocument/2006/relationships/slide" Target="slides/slide9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564f2e6d26_6_18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g564f2e6d26_6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564f2e6d26_0_5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g564f2e6d26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564f2e6d26_0_7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g564f2e6d26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564f2e6d26_0_9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g564f2e6d26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564f2e6d26_0_10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g564f2e6d26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564f2e6d26_0_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g564f2e6d26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564f2e6d26_6_27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g564f2e6d26_6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564f2e6d26_0_13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g564f2e6d26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564f2e6d26_0_1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g564f2e6d26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564f2e6d26_6_30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g564f2e6d26_6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564f2e6d26_6_30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g564f2e6d26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564f2e6d26_6_19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g564f2e6d26_6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564f2e6d26_6_3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g564f2e6d26_6_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564f2e6d26_6_32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g564f2e6d26_6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564f2e6d26_6_34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g564f2e6d26_6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564f2e6d26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6" name="Google Shape;516;g564f2e6d26_6_34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564f2e6d26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33" name="Google Shape;533;g564f2e6d26_6_35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564f2e6d26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8" name="Google Shape;548;g564f2e6d26_0_15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564f2e6d26_0_20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g564f2e6d26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564f2e6d26_6_37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g564f2e6d26_6_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564f2e6d26_0_19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g564f2e6d26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564f2e6d26_6_39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g564f2e6d26_6_3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564f2e6d26_6_20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g564f2e6d26_6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564f2e6d26_6_2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564f2e6d26_6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564f2e6d26_6_23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g564f2e6d26_6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564f2e6d26_6_23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g564f2e6d26_6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564f2e6d26_6_24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g564f2e6d26_6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564f2e6d26_0_2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g564f2e6d26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564f2e6d26_0_4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g564f2e6d26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with Custom Picture" type="tx">
  <p:cSld name="TITLE_AND_BOD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title"/>
          </p:nvPr>
        </p:nvSpPr>
        <p:spPr>
          <a:xfrm>
            <a:off x="531466" y="1412416"/>
            <a:ext cx="4315968" cy="1421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body" idx="1"/>
          </p:nvPr>
        </p:nvSpPr>
        <p:spPr>
          <a:xfrm>
            <a:off x="531466" y="3049746"/>
            <a:ext cx="4315968" cy="313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>
            <a:spLocks noGrp="1"/>
          </p:cNvSpPr>
          <p:nvPr>
            <p:ph type="pic" idx="2"/>
          </p:nvPr>
        </p:nvSpPr>
        <p:spPr>
          <a:xfrm>
            <a:off x="5334000" y="0"/>
            <a:ext cx="3810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•"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•"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•"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•"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3"/>
          </p:nvPr>
        </p:nvSpPr>
        <p:spPr>
          <a:xfrm>
            <a:off x="5073801" y="0"/>
            <a:ext cx="530353" cy="51435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9" name="Google Shape;59;p14" descr="Picture 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7879" y="511279"/>
            <a:ext cx="891285" cy="316034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bg>
      <p:bgPr>
        <a:solidFill>
          <a:srgbClr val="FFFFFF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3"/>
          <p:cNvSpPr txBox="1">
            <a:spLocks noGrp="1"/>
          </p:cNvSpPr>
          <p:nvPr>
            <p:ph type="sldNum" idx="12"/>
          </p:nvPr>
        </p:nvSpPr>
        <p:spPr>
          <a:xfrm>
            <a:off x="8840847" y="4877027"/>
            <a:ext cx="224022" cy="218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3"/>
          <p:cNvSpPr txBox="1">
            <a:spLocks noGrp="1"/>
          </p:cNvSpPr>
          <p:nvPr>
            <p:ph type="title"/>
          </p:nvPr>
        </p:nvSpPr>
        <p:spPr>
          <a:xfrm>
            <a:off x="360364" y="228600"/>
            <a:ext cx="8426450" cy="301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alibri"/>
              <a:buNone/>
              <a:defRPr sz="2000">
                <a:solidFill>
                  <a:schemeClr val="accent6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3"/>
          <p:cNvSpPr txBox="1">
            <a:spLocks noGrp="1"/>
          </p:cNvSpPr>
          <p:nvPr>
            <p:ph type="body" idx="1"/>
          </p:nvPr>
        </p:nvSpPr>
        <p:spPr>
          <a:xfrm>
            <a:off x="357189" y="1079500"/>
            <a:ext cx="3986213" cy="339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98450" algn="l">
              <a:lnSpc>
                <a:spcPct val="145454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Char char="•"/>
              <a:defRPr sz="1100" b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 algn="l">
              <a:lnSpc>
                <a:spcPct val="145454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Char char="•"/>
              <a:defRPr sz="1100" b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 algn="l">
              <a:lnSpc>
                <a:spcPct val="145454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Char char="•"/>
              <a:defRPr sz="1100" b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 algn="l">
              <a:lnSpc>
                <a:spcPct val="145454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Char char="•"/>
              <a:defRPr sz="1100" b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145454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None/>
              <a:defRPr sz="1100" b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04" name="Google Shape;104;p23"/>
          <p:cNvCxnSpPr/>
          <p:nvPr/>
        </p:nvCxnSpPr>
        <p:spPr>
          <a:xfrm>
            <a:off x="294409" y="716436"/>
            <a:ext cx="8555182" cy="1"/>
          </a:xfrm>
          <a:prstGeom prst="straightConnector1">
            <a:avLst/>
          </a:prstGeom>
          <a:noFill/>
          <a:ln w="19050" cap="flat" cmpd="sng">
            <a:solidFill>
              <a:srgbClr val="F5F5F5"/>
            </a:solidFill>
            <a:prstDash val="solid"/>
            <a:miter lim="8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bg>
      <p:bgPr>
        <a:solidFill>
          <a:srgbClr val="FFFFFF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4"/>
          <p:cNvSpPr txBox="1">
            <a:spLocks noGrp="1"/>
          </p:cNvSpPr>
          <p:nvPr>
            <p:ph type="sldNum" idx="12"/>
          </p:nvPr>
        </p:nvSpPr>
        <p:spPr>
          <a:xfrm>
            <a:off x="8840847" y="4877027"/>
            <a:ext cx="224022" cy="218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4"/>
          <p:cNvSpPr txBox="1">
            <a:spLocks noGrp="1"/>
          </p:cNvSpPr>
          <p:nvPr>
            <p:ph type="title"/>
          </p:nvPr>
        </p:nvSpPr>
        <p:spPr>
          <a:xfrm>
            <a:off x="360364" y="228600"/>
            <a:ext cx="8426450" cy="301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alibri"/>
              <a:buNone/>
              <a:defRPr sz="2000">
                <a:solidFill>
                  <a:schemeClr val="accent6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4"/>
          <p:cNvSpPr txBox="1">
            <a:spLocks noGrp="1"/>
          </p:cNvSpPr>
          <p:nvPr>
            <p:ph type="body" idx="1"/>
          </p:nvPr>
        </p:nvSpPr>
        <p:spPr>
          <a:xfrm>
            <a:off x="357189" y="1422400"/>
            <a:ext cx="3986211" cy="305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98450" algn="l">
              <a:lnSpc>
                <a:spcPct val="145454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Char char="•"/>
              <a:defRPr sz="1100" b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 algn="l">
              <a:lnSpc>
                <a:spcPct val="145454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Char char="•"/>
              <a:defRPr sz="1100" b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 algn="l">
              <a:lnSpc>
                <a:spcPct val="145454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Char char="•"/>
              <a:defRPr sz="1100" b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 algn="l">
              <a:lnSpc>
                <a:spcPct val="145454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Char char="•"/>
              <a:defRPr sz="1100" b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145454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None/>
              <a:defRPr sz="1100" b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24"/>
          <p:cNvSpPr txBox="1">
            <a:spLocks noGrp="1"/>
          </p:cNvSpPr>
          <p:nvPr>
            <p:ph type="body" idx="2"/>
          </p:nvPr>
        </p:nvSpPr>
        <p:spPr>
          <a:xfrm>
            <a:off x="357188" y="1079500"/>
            <a:ext cx="3986214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24"/>
          <p:cNvSpPr txBox="1">
            <a:spLocks noGrp="1"/>
          </p:cNvSpPr>
          <p:nvPr>
            <p:ph type="body" idx="3"/>
          </p:nvPr>
        </p:nvSpPr>
        <p:spPr>
          <a:xfrm>
            <a:off x="4800596" y="1079500"/>
            <a:ext cx="39933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1" name="Google Shape;111;p24"/>
          <p:cNvCxnSpPr/>
          <p:nvPr/>
        </p:nvCxnSpPr>
        <p:spPr>
          <a:xfrm>
            <a:off x="294409" y="716436"/>
            <a:ext cx="8555182" cy="1"/>
          </a:xfrm>
          <a:prstGeom prst="straightConnector1">
            <a:avLst/>
          </a:prstGeom>
          <a:noFill/>
          <a:ln w="19050" cap="flat" cmpd="sng">
            <a:solidFill>
              <a:srgbClr val="F5F5F5"/>
            </a:solidFill>
            <a:prstDash val="solid"/>
            <a:miter lim="8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Picture">
  <p:cSld name="Content and Picture">
    <p:bg>
      <p:bgPr>
        <a:solidFill>
          <a:srgbClr val="FFFFFF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5"/>
          <p:cNvSpPr txBox="1">
            <a:spLocks noGrp="1"/>
          </p:cNvSpPr>
          <p:nvPr>
            <p:ph type="sldNum" idx="12"/>
          </p:nvPr>
        </p:nvSpPr>
        <p:spPr>
          <a:xfrm>
            <a:off x="8840847" y="4877027"/>
            <a:ext cx="224022" cy="218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25"/>
          <p:cNvSpPr txBox="1">
            <a:spLocks noGrp="1"/>
          </p:cNvSpPr>
          <p:nvPr>
            <p:ph type="title"/>
          </p:nvPr>
        </p:nvSpPr>
        <p:spPr>
          <a:xfrm>
            <a:off x="360364" y="228600"/>
            <a:ext cx="8426450" cy="301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alibri"/>
              <a:buNone/>
              <a:defRPr sz="2000">
                <a:solidFill>
                  <a:schemeClr val="accent6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5"/>
          <p:cNvSpPr txBox="1">
            <a:spLocks noGrp="1"/>
          </p:cNvSpPr>
          <p:nvPr>
            <p:ph type="body" idx="1"/>
          </p:nvPr>
        </p:nvSpPr>
        <p:spPr>
          <a:xfrm>
            <a:off x="357189" y="1079500"/>
            <a:ext cx="3986211" cy="339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98450" algn="l">
              <a:lnSpc>
                <a:spcPct val="145454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Char char="•"/>
              <a:defRPr sz="1100" b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 algn="l">
              <a:lnSpc>
                <a:spcPct val="145454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Char char="•"/>
              <a:defRPr sz="1100" b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 algn="l">
              <a:lnSpc>
                <a:spcPct val="145454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Char char="•"/>
              <a:defRPr sz="1100" b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 algn="l">
              <a:lnSpc>
                <a:spcPct val="145454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Char char="•"/>
              <a:defRPr sz="1100" b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145454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None/>
              <a:defRPr sz="1100" b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5"/>
          <p:cNvSpPr>
            <a:spLocks noGrp="1"/>
          </p:cNvSpPr>
          <p:nvPr>
            <p:ph type="pic" idx="2"/>
          </p:nvPr>
        </p:nvSpPr>
        <p:spPr>
          <a:xfrm>
            <a:off x="5334000" y="0"/>
            <a:ext cx="3810000" cy="481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•"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•"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•"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•"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17" name="Google Shape;117;p25"/>
          <p:cNvCxnSpPr/>
          <p:nvPr/>
        </p:nvCxnSpPr>
        <p:spPr>
          <a:xfrm>
            <a:off x="294408" y="716436"/>
            <a:ext cx="4222030" cy="1"/>
          </a:xfrm>
          <a:prstGeom prst="straightConnector1">
            <a:avLst/>
          </a:prstGeom>
          <a:noFill/>
          <a:ln w="19050" cap="flat" cmpd="sng">
            <a:solidFill>
              <a:srgbClr val="F5F5F5"/>
            </a:solidFill>
            <a:prstDash val="solid"/>
            <a:miter lim="8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Highlight and Big Picture">
  <p:cSld name="Content with Highlight and Big Picture">
    <p:bg>
      <p:bgPr>
        <a:solidFill>
          <a:srgbClr val="FFFFFF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6"/>
          <p:cNvSpPr txBox="1">
            <a:spLocks noGrp="1"/>
          </p:cNvSpPr>
          <p:nvPr>
            <p:ph type="sldNum" idx="12"/>
          </p:nvPr>
        </p:nvSpPr>
        <p:spPr>
          <a:xfrm>
            <a:off x="8840847" y="4877027"/>
            <a:ext cx="224022" cy="218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26"/>
          <p:cNvSpPr txBox="1">
            <a:spLocks noGrp="1"/>
          </p:cNvSpPr>
          <p:nvPr>
            <p:ph type="title"/>
          </p:nvPr>
        </p:nvSpPr>
        <p:spPr>
          <a:xfrm>
            <a:off x="360364" y="228600"/>
            <a:ext cx="3528286" cy="301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alibri"/>
              <a:buNone/>
              <a:defRPr sz="2000">
                <a:solidFill>
                  <a:schemeClr val="accent6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6"/>
          <p:cNvSpPr txBox="1">
            <a:spLocks noGrp="1"/>
          </p:cNvSpPr>
          <p:nvPr>
            <p:ph type="body" idx="1"/>
          </p:nvPr>
        </p:nvSpPr>
        <p:spPr>
          <a:xfrm>
            <a:off x="357188" y="1422400"/>
            <a:ext cx="3531766" cy="305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98450" algn="l">
              <a:lnSpc>
                <a:spcPct val="145454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Char char="•"/>
              <a:defRPr sz="1100" b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 algn="l">
              <a:lnSpc>
                <a:spcPct val="145454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Char char="•"/>
              <a:defRPr sz="1100" b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 algn="l">
              <a:lnSpc>
                <a:spcPct val="145454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Char char="•"/>
              <a:defRPr sz="1100" b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 algn="l">
              <a:lnSpc>
                <a:spcPct val="145454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Char char="•"/>
              <a:defRPr sz="1100" b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145454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None/>
              <a:defRPr sz="1100" b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6"/>
          <p:cNvSpPr>
            <a:spLocks noGrp="1"/>
          </p:cNvSpPr>
          <p:nvPr>
            <p:ph type="pic" idx="2"/>
          </p:nvPr>
        </p:nvSpPr>
        <p:spPr>
          <a:xfrm>
            <a:off x="4307594" y="0"/>
            <a:ext cx="4825389" cy="481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•"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•"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•"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•"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Google Shape;123;p26"/>
          <p:cNvSpPr txBox="1">
            <a:spLocks noGrp="1"/>
          </p:cNvSpPr>
          <p:nvPr>
            <p:ph type="body" idx="3"/>
          </p:nvPr>
        </p:nvSpPr>
        <p:spPr>
          <a:xfrm>
            <a:off x="357187" y="1079500"/>
            <a:ext cx="3531767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24" name="Google Shape;124;p26"/>
          <p:cNvCxnSpPr/>
          <p:nvPr/>
        </p:nvCxnSpPr>
        <p:spPr>
          <a:xfrm>
            <a:off x="294409" y="716436"/>
            <a:ext cx="3594241" cy="1"/>
          </a:xfrm>
          <a:prstGeom prst="straightConnector1">
            <a:avLst/>
          </a:prstGeom>
          <a:noFill/>
          <a:ln w="19050" cap="flat" cmpd="sng">
            <a:solidFill>
              <a:srgbClr val="F5F5F5"/>
            </a:solidFill>
            <a:prstDash val="solid"/>
            <a:miter lim="8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st and Picture">
  <p:cSld name="List and Picture">
    <p:bg>
      <p:bgPr>
        <a:solidFill>
          <a:srgbClr val="FFFFFF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7"/>
          <p:cNvSpPr txBox="1">
            <a:spLocks noGrp="1"/>
          </p:cNvSpPr>
          <p:nvPr>
            <p:ph type="sldNum" idx="12"/>
          </p:nvPr>
        </p:nvSpPr>
        <p:spPr>
          <a:xfrm>
            <a:off x="8840847" y="4877027"/>
            <a:ext cx="224022" cy="218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27"/>
          <p:cNvSpPr txBox="1">
            <a:spLocks noGrp="1"/>
          </p:cNvSpPr>
          <p:nvPr>
            <p:ph type="title"/>
          </p:nvPr>
        </p:nvSpPr>
        <p:spPr>
          <a:xfrm>
            <a:off x="360364" y="228600"/>
            <a:ext cx="8426450" cy="301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alibri"/>
              <a:buNone/>
              <a:defRPr sz="2000">
                <a:solidFill>
                  <a:schemeClr val="accent6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7"/>
          <p:cNvSpPr>
            <a:spLocks noGrp="1"/>
          </p:cNvSpPr>
          <p:nvPr>
            <p:ph type="pic" idx="2"/>
          </p:nvPr>
        </p:nvSpPr>
        <p:spPr>
          <a:xfrm>
            <a:off x="5334000" y="0"/>
            <a:ext cx="3810000" cy="481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•"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•"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•"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•"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29" name="Google Shape;129;p27"/>
          <p:cNvCxnSpPr/>
          <p:nvPr/>
        </p:nvCxnSpPr>
        <p:spPr>
          <a:xfrm>
            <a:off x="294408" y="716436"/>
            <a:ext cx="4222030" cy="1"/>
          </a:xfrm>
          <a:prstGeom prst="straightConnector1">
            <a:avLst/>
          </a:prstGeom>
          <a:noFill/>
          <a:ln w="19050" cap="flat" cmpd="sng">
            <a:solidFill>
              <a:srgbClr val="F5F5F5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30" name="Google Shape;130;p27"/>
          <p:cNvSpPr txBox="1">
            <a:spLocks noGrp="1"/>
          </p:cNvSpPr>
          <p:nvPr>
            <p:ph type="body" idx="1"/>
          </p:nvPr>
        </p:nvSpPr>
        <p:spPr>
          <a:xfrm>
            <a:off x="357188" y="1092490"/>
            <a:ext cx="356617" cy="356617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L="457200" lvl="0" indent="-228600" algn="ctr">
              <a:lnSpc>
                <a:spcPct val="114285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sz="1400" b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>
              <a:lnSpc>
                <a:spcPct val="114285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sz="1400" b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ctr">
              <a:lnSpc>
                <a:spcPct val="114285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sz="1400" b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ctr">
              <a:lnSpc>
                <a:spcPct val="114285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sz="1400" b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ctr">
              <a:lnSpc>
                <a:spcPct val="114285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sz="1400" b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27"/>
          <p:cNvSpPr txBox="1">
            <a:spLocks noGrp="1"/>
          </p:cNvSpPr>
          <p:nvPr>
            <p:ph type="body" idx="3"/>
          </p:nvPr>
        </p:nvSpPr>
        <p:spPr>
          <a:xfrm>
            <a:off x="710972" y="1092490"/>
            <a:ext cx="3632428" cy="356617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L="457200" lvl="0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27"/>
          <p:cNvSpPr txBox="1">
            <a:spLocks noGrp="1"/>
          </p:cNvSpPr>
          <p:nvPr>
            <p:ph type="body" idx="4"/>
          </p:nvPr>
        </p:nvSpPr>
        <p:spPr>
          <a:xfrm>
            <a:off x="357188" y="4120134"/>
            <a:ext cx="356617" cy="356617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L="457200" lvl="0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27"/>
          <p:cNvSpPr txBox="1">
            <a:spLocks noGrp="1"/>
          </p:cNvSpPr>
          <p:nvPr>
            <p:ph type="body" idx="5"/>
          </p:nvPr>
        </p:nvSpPr>
        <p:spPr>
          <a:xfrm>
            <a:off x="357188" y="1698019"/>
            <a:ext cx="356617" cy="356617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L="457200" lvl="0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27"/>
          <p:cNvSpPr txBox="1">
            <a:spLocks noGrp="1"/>
          </p:cNvSpPr>
          <p:nvPr>
            <p:ph type="body" idx="6"/>
          </p:nvPr>
        </p:nvSpPr>
        <p:spPr>
          <a:xfrm>
            <a:off x="357188" y="2303548"/>
            <a:ext cx="356617" cy="356617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L="457200" lvl="0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27"/>
          <p:cNvSpPr txBox="1">
            <a:spLocks noGrp="1"/>
          </p:cNvSpPr>
          <p:nvPr>
            <p:ph type="body" idx="7"/>
          </p:nvPr>
        </p:nvSpPr>
        <p:spPr>
          <a:xfrm>
            <a:off x="357188" y="2909078"/>
            <a:ext cx="356617" cy="356617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L="457200" lvl="0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27"/>
          <p:cNvSpPr txBox="1">
            <a:spLocks noGrp="1"/>
          </p:cNvSpPr>
          <p:nvPr>
            <p:ph type="body" idx="8"/>
          </p:nvPr>
        </p:nvSpPr>
        <p:spPr>
          <a:xfrm>
            <a:off x="357188" y="3514607"/>
            <a:ext cx="356617" cy="356617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L="457200" lvl="0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27"/>
          <p:cNvSpPr txBox="1">
            <a:spLocks noGrp="1"/>
          </p:cNvSpPr>
          <p:nvPr>
            <p:ph type="body" idx="9"/>
          </p:nvPr>
        </p:nvSpPr>
        <p:spPr>
          <a:xfrm>
            <a:off x="710972" y="1697608"/>
            <a:ext cx="3632428" cy="356617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L="457200" lvl="0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27"/>
          <p:cNvSpPr txBox="1">
            <a:spLocks noGrp="1"/>
          </p:cNvSpPr>
          <p:nvPr>
            <p:ph type="body" idx="13"/>
          </p:nvPr>
        </p:nvSpPr>
        <p:spPr>
          <a:xfrm>
            <a:off x="710972" y="2302724"/>
            <a:ext cx="3632428" cy="356617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L="457200" lvl="0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p27"/>
          <p:cNvSpPr txBox="1">
            <a:spLocks noGrp="1"/>
          </p:cNvSpPr>
          <p:nvPr>
            <p:ph type="body" idx="14"/>
          </p:nvPr>
        </p:nvSpPr>
        <p:spPr>
          <a:xfrm>
            <a:off x="710972" y="2907842"/>
            <a:ext cx="3632428" cy="356617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L="457200" lvl="0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27"/>
          <p:cNvSpPr txBox="1">
            <a:spLocks noGrp="1"/>
          </p:cNvSpPr>
          <p:nvPr>
            <p:ph type="body" idx="15"/>
          </p:nvPr>
        </p:nvSpPr>
        <p:spPr>
          <a:xfrm>
            <a:off x="710972" y="3512958"/>
            <a:ext cx="3632428" cy="356617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L="457200" lvl="0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27"/>
          <p:cNvSpPr txBox="1">
            <a:spLocks noGrp="1"/>
          </p:cNvSpPr>
          <p:nvPr>
            <p:ph type="body" idx="16"/>
          </p:nvPr>
        </p:nvSpPr>
        <p:spPr>
          <a:xfrm>
            <a:off x="710972" y="4118076"/>
            <a:ext cx="3632428" cy="356617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L="457200" lvl="0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rsonal Profile - Right">
  <p:cSld name="Personal Profile - Right">
    <p:bg>
      <p:bgPr>
        <a:solidFill>
          <a:srgbClr val="FFFFFF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8"/>
          <p:cNvSpPr txBox="1">
            <a:spLocks noGrp="1"/>
          </p:cNvSpPr>
          <p:nvPr>
            <p:ph type="sldNum" idx="12"/>
          </p:nvPr>
        </p:nvSpPr>
        <p:spPr>
          <a:xfrm>
            <a:off x="8840847" y="4877027"/>
            <a:ext cx="224022" cy="218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28"/>
          <p:cNvSpPr txBox="1">
            <a:spLocks noGrp="1"/>
          </p:cNvSpPr>
          <p:nvPr>
            <p:ph type="body" idx="1"/>
          </p:nvPr>
        </p:nvSpPr>
        <p:spPr>
          <a:xfrm>
            <a:off x="673893" y="1780394"/>
            <a:ext cx="3986212" cy="2696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98450" algn="l">
              <a:lnSpc>
                <a:spcPct val="145454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Char char="•"/>
              <a:defRPr sz="1100" b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 algn="l">
              <a:lnSpc>
                <a:spcPct val="145454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Char char="•"/>
              <a:defRPr sz="1100" b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 algn="l">
              <a:lnSpc>
                <a:spcPct val="145454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Char char="•"/>
              <a:defRPr sz="1100" b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 algn="l">
              <a:lnSpc>
                <a:spcPct val="145454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Char char="•"/>
              <a:defRPr sz="1100" b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145454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None/>
              <a:defRPr sz="1100" b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5" name="Google Shape;145;p28"/>
          <p:cNvSpPr txBox="1">
            <a:spLocks noGrp="1"/>
          </p:cNvSpPr>
          <p:nvPr>
            <p:ph type="body" idx="2"/>
          </p:nvPr>
        </p:nvSpPr>
        <p:spPr>
          <a:xfrm>
            <a:off x="673892" y="1079500"/>
            <a:ext cx="3986214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28"/>
          <p:cNvSpPr txBox="1">
            <a:spLocks noGrp="1"/>
          </p:cNvSpPr>
          <p:nvPr>
            <p:ph type="body" idx="3"/>
          </p:nvPr>
        </p:nvSpPr>
        <p:spPr>
          <a:xfrm>
            <a:off x="673892" y="1437495"/>
            <a:ext cx="3986214" cy="342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28"/>
          <p:cNvSpPr/>
          <p:nvPr/>
        </p:nvSpPr>
        <p:spPr>
          <a:xfrm>
            <a:off x="5333998" y="-1"/>
            <a:ext cx="3810002" cy="4826641"/>
          </a:xfrm>
          <a:prstGeom prst="rect">
            <a:avLst/>
          </a:prstGeom>
          <a:solidFill>
            <a:srgbClr val="77CED7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alibri"/>
              <a:buNone/>
            </a:pPr>
            <a:endParaRPr sz="13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28"/>
          <p:cNvSpPr/>
          <p:nvPr/>
        </p:nvSpPr>
        <p:spPr>
          <a:xfrm>
            <a:off x="6228905" y="1403225"/>
            <a:ext cx="2020187" cy="2020187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alibri"/>
              <a:buNone/>
            </a:pPr>
            <a:endParaRPr sz="13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28"/>
          <p:cNvSpPr>
            <a:spLocks noGrp="1"/>
          </p:cNvSpPr>
          <p:nvPr>
            <p:ph type="pic" idx="4"/>
          </p:nvPr>
        </p:nvSpPr>
        <p:spPr>
          <a:xfrm>
            <a:off x="6406894" y="1581214"/>
            <a:ext cx="1664210" cy="1664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•"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•"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•"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•"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rsonal Profile">
  <p:cSld name="Personal Profile">
    <p:bg>
      <p:bgPr>
        <a:solidFill>
          <a:srgbClr val="FFFFFF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9"/>
          <p:cNvSpPr txBox="1">
            <a:spLocks noGrp="1"/>
          </p:cNvSpPr>
          <p:nvPr>
            <p:ph type="sldNum" idx="12"/>
          </p:nvPr>
        </p:nvSpPr>
        <p:spPr>
          <a:xfrm>
            <a:off x="8840847" y="4877027"/>
            <a:ext cx="224022" cy="218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29"/>
          <p:cNvSpPr txBox="1">
            <a:spLocks noGrp="1"/>
          </p:cNvSpPr>
          <p:nvPr>
            <p:ph type="body" idx="1"/>
          </p:nvPr>
        </p:nvSpPr>
        <p:spPr>
          <a:xfrm>
            <a:off x="4480321" y="1780394"/>
            <a:ext cx="3993358" cy="2696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98450" algn="l">
              <a:lnSpc>
                <a:spcPct val="145454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Char char="•"/>
              <a:defRPr sz="1100" b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 algn="l">
              <a:lnSpc>
                <a:spcPct val="145454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Char char="•"/>
              <a:defRPr sz="1100" b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 algn="l">
              <a:lnSpc>
                <a:spcPct val="145454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Char char="•"/>
              <a:defRPr sz="1100" b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 algn="l">
              <a:lnSpc>
                <a:spcPct val="145454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Char char="•"/>
              <a:defRPr sz="1100" b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145454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None/>
              <a:defRPr sz="1100" b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29"/>
          <p:cNvSpPr txBox="1">
            <a:spLocks noGrp="1"/>
          </p:cNvSpPr>
          <p:nvPr>
            <p:ph type="body" idx="2"/>
          </p:nvPr>
        </p:nvSpPr>
        <p:spPr>
          <a:xfrm>
            <a:off x="4480321" y="1079500"/>
            <a:ext cx="3986214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29"/>
          <p:cNvSpPr/>
          <p:nvPr/>
        </p:nvSpPr>
        <p:spPr>
          <a:xfrm>
            <a:off x="-2" y="-1"/>
            <a:ext cx="3810003" cy="4826641"/>
          </a:xfrm>
          <a:prstGeom prst="rect">
            <a:avLst/>
          </a:prstGeom>
          <a:solidFill>
            <a:srgbClr val="77CED7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alibri"/>
              <a:buNone/>
            </a:pPr>
            <a:endParaRPr sz="13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29"/>
          <p:cNvSpPr/>
          <p:nvPr/>
        </p:nvSpPr>
        <p:spPr>
          <a:xfrm>
            <a:off x="894906" y="1403225"/>
            <a:ext cx="2020187" cy="2020187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alibri"/>
              <a:buNone/>
            </a:pPr>
            <a:endParaRPr sz="13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29"/>
          <p:cNvSpPr>
            <a:spLocks noGrp="1"/>
          </p:cNvSpPr>
          <p:nvPr>
            <p:ph type="pic" idx="3"/>
          </p:nvPr>
        </p:nvSpPr>
        <p:spPr>
          <a:xfrm>
            <a:off x="1072894" y="1581214"/>
            <a:ext cx="1664210" cy="1664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•"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•"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•"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•"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7" name="Google Shape;157;p29"/>
          <p:cNvSpPr txBox="1">
            <a:spLocks noGrp="1"/>
          </p:cNvSpPr>
          <p:nvPr>
            <p:ph type="body" idx="4"/>
          </p:nvPr>
        </p:nvSpPr>
        <p:spPr>
          <a:xfrm>
            <a:off x="4480321" y="1437495"/>
            <a:ext cx="3993543" cy="342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 on Color Canvas">
  <p:cSld name="Comparison on Color Canvas">
    <p:bg>
      <p:bgPr>
        <a:solidFill>
          <a:schemeClr val="accent3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0"/>
          <p:cNvSpPr txBox="1">
            <a:spLocks noGrp="1"/>
          </p:cNvSpPr>
          <p:nvPr>
            <p:ph type="sldNum" idx="12"/>
          </p:nvPr>
        </p:nvSpPr>
        <p:spPr>
          <a:xfrm>
            <a:off x="8840847" y="4877027"/>
            <a:ext cx="224022" cy="218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30"/>
          <p:cNvSpPr txBox="1">
            <a:spLocks noGrp="1"/>
          </p:cNvSpPr>
          <p:nvPr>
            <p:ph type="title"/>
          </p:nvPr>
        </p:nvSpPr>
        <p:spPr>
          <a:xfrm>
            <a:off x="360364" y="228600"/>
            <a:ext cx="8426450" cy="301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None/>
              <a:defRPr sz="2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30"/>
          <p:cNvSpPr txBox="1">
            <a:spLocks noGrp="1"/>
          </p:cNvSpPr>
          <p:nvPr>
            <p:ph type="body" idx="1"/>
          </p:nvPr>
        </p:nvSpPr>
        <p:spPr>
          <a:xfrm>
            <a:off x="357189" y="1422400"/>
            <a:ext cx="3986211" cy="305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98450" algn="l">
              <a:lnSpc>
                <a:spcPct val="145454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Char char="•"/>
              <a:defRPr sz="1100" b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 algn="l">
              <a:lnSpc>
                <a:spcPct val="145454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Char char="•"/>
              <a:defRPr sz="1100" b="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 algn="l">
              <a:lnSpc>
                <a:spcPct val="145454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Char char="•"/>
              <a:defRPr sz="1100" b="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 algn="l">
              <a:lnSpc>
                <a:spcPct val="145454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Char char="•"/>
              <a:defRPr sz="1100" b="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145454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100" b="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30"/>
          <p:cNvSpPr txBox="1">
            <a:spLocks noGrp="1"/>
          </p:cNvSpPr>
          <p:nvPr>
            <p:ph type="body" idx="2"/>
          </p:nvPr>
        </p:nvSpPr>
        <p:spPr>
          <a:xfrm>
            <a:off x="357188" y="1079500"/>
            <a:ext cx="3986214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3" name="Google Shape;163;p30"/>
          <p:cNvSpPr txBox="1">
            <a:spLocks noGrp="1"/>
          </p:cNvSpPr>
          <p:nvPr>
            <p:ph type="body" idx="3"/>
          </p:nvPr>
        </p:nvSpPr>
        <p:spPr>
          <a:xfrm>
            <a:off x="4800598" y="1079500"/>
            <a:ext cx="3986215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64" name="Google Shape;164;p30"/>
          <p:cNvCxnSpPr/>
          <p:nvPr/>
        </p:nvCxnSpPr>
        <p:spPr>
          <a:xfrm>
            <a:off x="294409" y="716436"/>
            <a:ext cx="8555182" cy="1"/>
          </a:xfrm>
          <a:prstGeom prst="straightConnector1">
            <a:avLst/>
          </a:prstGeom>
          <a:noFill/>
          <a:ln w="19050" cap="flat" cmpd="sng">
            <a:solidFill>
              <a:srgbClr val="F5F5F5"/>
            </a:solidFill>
            <a:prstDash val="solid"/>
            <a:miter lim="8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ntent on Color Canvas">
  <p:cSld name="Three Content on Color Canvas">
    <p:bg>
      <p:bgPr>
        <a:solidFill>
          <a:schemeClr val="accent4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1"/>
          <p:cNvSpPr txBox="1">
            <a:spLocks noGrp="1"/>
          </p:cNvSpPr>
          <p:nvPr>
            <p:ph type="sldNum" idx="12"/>
          </p:nvPr>
        </p:nvSpPr>
        <p:spPr>
          <a:xfrm>
            <a:off x="8840847" y="4877027"/>
            <a:ext cx="224022" cy="218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31"/>
          <p:cNvSpPr txBox="1">
            <a:spLocks noGrp="1"/>
          </p:cNvSpPr>
          <p:nvPr>
            <p:ph type="body" idx="1"/>
          </p:nvPr>
        </p:nvSpPr>
        <p:spPr>
          <a:xfrm>
            <a:off x="1127174" y="1238583"/>
            <a:ext cx="2304290" cy="290354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t" anchorCtr="0"/>
          <a:lstStyle>
            <a:lvl1pPr marL="457200" lvl="0" indent="-292100" algn="l">
              <a:lnSpc>
                <a:spcPct val="16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Char char="•"/>
              <a:defRPr sz="1000" b="0"/>
            </a:lvl1pPr>
            <a:lvl2pPr marL="914400" lvl="1" indent="-292100" algn="l">
              <a:lnSpc>
                <a:spcPct val="16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Char char="•"/>
              <a:defRPr sz="1000" b="0"/>
            </a:lvl2pPr>
            <a:lvl3pPr marL="1371600" lvl="2" indent="-292100" algn="l">
              <a:lnSpc>
                <a:spcPct val="16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Char char="•"/>
              <a:defRPr sz="1000" b="0"/>
            </a:lvl3pPr>
            <a:lvl4pPr marL="1828800" lvl="3" indent="-292100" algn="l">
              <a:lnSpc>
                <a:spcPct val="16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Char char="•"/>
              <a:defRPr sz="1000" b="0"/>
            </a:lvl4pPr>
            <a:lvl5pPr marL="2286000" lvl="4" indent="-228600" algn="l">
              <a:lnSpc>
                <a:spcPct val="16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/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" name="Google Shape;168;p31"/>
          <p:cNvSpPr txBox="1">
            <a:spLocks noGrp="1"/>
          </p:cNvSpPr>
          <p:nvPr>
            <p:ph type="body" idx="2"/>
          </p:nvPr>
        </p:nvSpPr>
        <p:spPr>
          <a:xfrm>
            <a:off x="5735751" y="799672"/>
            <a:ext cx="2304289" cy="43891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L="457200" lvl="0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9" name="Google Shape;169;p31"/>
          <p:cNvSpPr txBox="1">
            <a:spLocks noGrp="1"/>
          </p:cNvSpPr>
          <p:nvPr>
            <p:ph type="body" idx="3"/>
          </p:nvPr>
        </p:nvSpPr>
        <p:spPr>
          <a:xfrm>
            <a:off x="3431463" y="799672"/>
            <a:ext cx="2304289" cy="43891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L="457200" lvl="0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1"/>
          <p:cNvSpPr txBox="1">
            <a:spLocks noGrp="1"/>
          </p:cNvSpPr>
          <p:nvPr>
            <p:ph type="body" idx="4"/>
          </p:nvPr>
        </p:nvSpPr>
        <p:spPr>
          <a:xfrm>
            <a:off x="1127174" y="799672"/>
            <a:ext cx="2304290" cy="43891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/>
          <a:lstStyle>
            <a:lvl1pPr marL="457200" lvl="0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- EPAM Blue">
  <p:cSld name="Quote - EPAM Blue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2"/>
          <p:cNvSpPr txBox="1">
            <a:spLocks noGrp="1"/>
          </p:cNvSpPr>
          <p:nvPr>
            <p:ph type="sldNum" idx="12"/>
          </p:nvPr>
        </p:nvSpPr>
        <p:spPr>
          <a:xfrm>
            <a:off x="8840847" y="4877027"/>
            <a:ext cx="224022" cy="218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32"/>
          <p:cNvSpPr txBox="1">
            <a:spLocks noGrp="1"/>
          </p:cNvSpPr>
          <p:nvPr>
            <p:ph type="body" idx="1"/>
          </p:nvPr>
        </p:nvSpPr>
        <p:spPr>
          <a:xfrm>
            <a:off x="1780952" y="2098360"/>
            <a:ext cx="5582094" cy="587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b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b="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b="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b="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b="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4" name="Google Shape;174;p32" descr="Picture 2"/>
          <p:cNvPicPr preferRelativeResize="0"/>
          <p:nvPr/>
        </p:nvPicPr>
        <p:blipFill rotWithShape="1">
          <a:blip r:embed="rId2">
            <a:alphaModFix amt="16000"/>
          </a:blip>
          <a:srcRect t="63049" r="42496"/>
          <a:stretch/>
        </p:blipFill>
        <p:spPr>
          <a:xfrm>
            <a:off x="0" y="-122440"/>
            <a:ext cx="1548204" cy="1187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32" descr="Picture 3"/>
          <p:cNvPicPr preferRelativeResize="0"/>
          <p:nvPr/>
        </p:nvPicPr>
        <p:blipFill rotWithShape="1">
          <a:blip r:embed="rId2">
            <a:alphaModFix amt="16000"/>
          </a:blip>
          <a:srcRect t="63049" r="42496"/>
          <a:stretch/>
        </p:blipFill>
        <p:spPr>
          <a:xfrm rot="10800000">
            <a:off x="7595798" y="3681858"/>
            <a:ext cx="1548203" cy="1187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Highlight and Picture">
  <p:cSld name="Content with Highlight and Picture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>
            <a:spLocks noGrp="1"/>
          </p:cNvSpPr>
          <p:nvPr>
            <p:ph type="sldNum" idx="12"/>
          </p:nvPr>
        </p:nvSpPr>
        <p:spPr>
          <a:xfrm>
            <a:off x="8840847" y="4877027"/>
            <a:ext cx="224022" cy="218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360364" y="228600"/>
            <a:ext cx="8426450" cy="301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alibri"/>
              <a:buNone/>
              <a:defRPr sz="2000">
                <a:solidFill>
                  <a:schemeClr val="accent6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357189" y="1422400"/>
            <a:ext cx="3986213" cy="305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98450" algn="l">
              <a:lnSpc>
                <a:spcPct val="145454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Char char="•"/>
              <a:defRPr sz="1100" b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 algn="l">
              <a:lnSpc>
                <a:spcPct val="145454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Char char="•"/>
              <a:defRPr sz="1100" b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 algn="l">
              <a:lnSpc>
                <a:spcPct val="145454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Char char="•"/>
              <a:defRPr sz="1100" b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 algn="l">
              <a:lnSpc>
                <a:spcPct val="145454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Char char="•"/>
              <a:defRPr sz="1100" b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145454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None/>
              <a:defRPr sz="1100" b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>
            <a:spLocks noGrp="1"/>
          </p:cNvSpPr>
          <p:nvPr>
            <p:ph type="pic" idx="2"/>
          </p:nvPr>
        </p:nvSpPr>
        <p:spPr>
          <a:xfrm>
            <a:off x="5334000" y="0"/>
            <a:ext cx="3810000" cy="481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•"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•"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•"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•"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body" idx="3"/>
          </p:nvPr>
        </p:nvSpPr>
        <p:spPr>
          <a:xfrm>
            <a:off x="357188" y="1079500"/>
            <a:ext cx="3986214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67" name="Google Shape;67;p15"/>
          <p:cNvCxnSpPr/>
          <p:nvPr/>
        </p:nvCxnSpPr>
        <p:spPr>
          <a:xfrm>
            <a:off x="294408" y="716436"/>
            <a:ext cx="4222030" cy="1"/>
          </a:xfrm>
          <a:prstGeom prst="straightConnector1">
            <a:avLst/>
          </a:prstGeom>
          <a:noFill/>
          <a:ln w="19050" cap="flat" cmpd="sng">
            <a:solidFill>
              <a:srgbClr val="F5F5F5"/>
            </a:solidFill>
            <a:prstDash val="solid"/>
            <a:miter lim="8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 2">
    <p:bg>
      <p:bgPr>
        <a:solidFill>
          <a:srgbClr val="FFFFFF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3"/>
          <p:cNvSpPr txBox="1">
            <a:spLocks noGrp="1"/>
          </p:cNvSpPr>
          <p:nvPr>
            <p:ph type="sldNum" idx="12"/>
          </p:nvPr>
        </p:nvSpPr>
        <p:spPr>
          <a:xfrm>
            <a:off x="8840847" y="4877027"/>
            <a:ext cx="224022" cy="218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33"/>
          <p:cNvSpPr txBox="1">
            <a:spLocks noGrp="1"/>
          </p:cNvSpPr>
          <p:nvPr>
            <p:ph type="title"/>
          </p:nvPr>
        </p:nvSpPr>
        <p:spPr>
          <a:xfrm>
            <a:off x="360364" y="228600"/>
            <a:ext cx="8426450" cy="301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alibri"/>
              <a:buNone/>
              <a:defRPr sz="2000">
                <a:solidFill>
                  <a:schemeClr val="accent6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cxnSp>
        <p:nvCxnSpPr>
          <p:cNvPr id="179" name="Google Shape;179;p33"/>
          <p:cNvCxnSpPr/>
          <p:nvPr/>
        </p:nvCxnSpPr>
        <p:spPr>
          <a:xfrm>
            <a:off x="294409" y="716436"/>
            <a:ext cx="8555182" cy="1"/>
          </a:xfrm>
          <a:prstGeom prst="straightConnector1">
            <a:avLst/>
          </a:prstGeom>
          <a:noFill/>
          <a:ln w="19050" cap="flat" cmpd="sng">
            <a:solidFill>
              <a:srgbClr val="F5F5F5"/>
            </a:solidFill>
            <a:prstDash val="solid"/>
            <a:miter lim="8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Title Only">
  <p:cSld name="Blank Title Only 2">
    <p:bg>
      <p:bgPr>
        <a:solidFill>
          <a:srgbClr val="FFFFFF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4"/>
          <p:cNvSpPr txBox="1">
            <a:spLocks noGrp="1"/>
          </p:cNvSpPr>
          <p:nvPr>
            <p:ph type="sldNum" idx="12"/>
          </p:nvPr>
        </p:nvSpPr>
        <p:spPr>
          <a:xfrm>
            <a:off x="8840847" y="4877027"/>
            <a:ext cx="224022" cy="218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ulleted Content">
  <p:cSld name="1_Bulleted Content">
    <p:bg>
      <p:bgPr>
        <a:solidFill>
          <a:srgbClr val="FFFFFF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5"/>
          <p:cNvSpPr txBox="1">
            <a:spLocks noGrp="1"/>
          </p:cNvSpPr>
          <p:nvPr>
            <p:ph type="sldNum" idx="12"/>
          </p:nvPr>
        </p:nvSpPr>
        <p:spPr>
          <a:xfrm>
            <a:off x="8840847" y="4877027"/>
            <a:ext cx="224022" cy="218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Only">
  <p:cSld name="6_Title Only">
    <p:bg>
      <p:bgPr>
        <a:solidFill>
          <a:srgbClr val="FFFFFF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6"/>
          <p:cNvSpPr txBox="1">
            <a:spLocks noGrp="1"/>
          </p:cNvSpPr>
          <p:nvPr>
            <p:ph type="sldNum" idx="12"/>
          </p:nvPr>
        </p:nvSpPr>
        <p:spPr>
          <a:xfrm>
            <a:off x="8840847" y="4877027"/>
            <a:ext cx="224022" cy="218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36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9951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38100" dist="25400" dir="5400000" rotWithShape="0">
              <a:srgbClr val="000000">
                <a:alpha val="29803"/>
              </a:srgbClr>
            </a:outerShdw>
          </a:effectLst>
        </p:spPr>
        <p:txBody>
          <a:bodyPr spcFirstLastPara="1" wrap="square" lIns="34275" tIns="34275" rIns="34275" bIns="34275" anchor="ctr" anchorCtr="0"/>
          <a:lstStyle>
            <a:lvl1pPr marL="457200" lvl="0" indent="-228600" algn="l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Arial Black"/>
              <a:buNone/>
              <a:defRPr sz="2000" b="0" cap="none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355600" algn="l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Arial Black"/>
              <a:buChar char="•"/>
              <a:defRPr sz="2000" b="0" cap="none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371600" lvl="2" indent="-355600" algn="l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Arial Black"/>
              <a:buChar char="•"/>
              <a:defRPr sz="2000" b="0" cap="none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1828800" lvl="3" indent="-355600" algn="l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Arial Black"/>
              <a:buChar char="•"/>
              <a:defRPr sz="2000" b="0" cap="none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2286000" lvl="4" indent="-228600" algn="l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Arial Black"/>
              <a:buNone/>
              <a:defRPr sz="2000" b="0" cap="none">
                <a:solidFill>
                  <a:schemeClr val="accent6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se Study - Diagram">
  <p:cSld name="Case Study - Diagram">
    <p:bg>
      <p:bgPr>
        <a:solidFill>
          <a:srgbClr val="FFFFFF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7"/>
          <p:cNvSpPr txBox="1">
            <a:spLocks noGrp="1"/>
          </p:cNvSpPr>
          <p:nvPr>
            <p:ph type="sldNum" idx="12"/>
          </p:nvPr>
        </p:nvSpPr>
        <p:spPr>
          <a:xfrm>
            <a:off x="8840847" y="4877027"/>
            <a:ext cx="224022" cy="218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37"/>
          <p:cNvSpPr txBox="1">
            <a:spLocks noGrp="1"/>
          </p:cNvSpPr>
          <p:nvPr>
            <p:ph type="body" idx="1"/>
          </p:nvPr>
        </p:nvSpPr>
        <p:spPr>
          <a:xfrm>
            <a:off x="0" y="704850"/>
            <a:ext cx="3467100" cy="699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/>
          <a:lstStyle>
            <a:lvl1pPr marL="457200" lvl="0" indent="-228600" algn="l">
              <a:lnSpc>
                <a:spcPct val="66666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Oswald Light"/>
              <a:buNone/>
              <a:defRPr sz="2400" b="0" cap="none">
                <a:solidFill>
                  <a:schemeClr val="accent6"/>
                </a:solidFill>
                <a:latin typeface="Oswald Light"/>
                <a:ea typeface="Oswald Light"/>
                <a:cs typeface="Oswald Light"/>
                <a:sym typeface="Oswald Light"/>
              </a:defRPr>
            </a:lvl1pPr>
            <a:lvl2pPr marL="914400" lvl="1" indent="-381000" algn="l">
              <a:lnSpc>
                <a:spcPct val="66666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Oswald Light"/>
              <a:buChar char="•"/>
              <a:defRPr sz="2400" b="0" cap="none">
                <a:solidFill>
                  <a:schemeClr val="accent6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marL="1371600" lvl="2" indent="-381000" algn="l">
              <a:lnSpc>
                <a:spcPct val="66666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Oswald Light"/>
              <a:buChar char="•"/>
              <a:defRPr sz="2400" b="0" cap="none">
                <a:solidFill>
                  <a:schemeClr val="accent6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marL="1828800" lvl="3" indent="-381000" algn="l">
              <a:lnSpc>
                <a:spcPct val="66666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Oswald Light"/>
              <a:buChar char="•"/>
              <a:defRPr sz="2400" b="0" cap="none">
                <a:solidFill>
                  <a:schemeClr val="accent6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marL="2286000" lvl="4" indent="-228600" algn="l">
              <a:lnSpc>
                <a:spcPct val="66666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Oswald Light"/>
              <a:buNone/>
              <a:defRPr sz="2400" b="0" cap="none">
                <a:solidFill>
                  <a:schemeClr val="accent6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0" name="Google Shape;190;p37"/>
          <p:cNvSpPr>
            <a:spLocks noGrp="1"/>
          </p:cNvSpPr>
          <p:nvPr>
            <p:ph type="pic" idx="2"/>
          </p:nvPr>
        </p:nvSpPr>
        <p:spPr>
          <a:xfrm>
            <a:off x="304800" y="205740"/>
            <a:ext cx="990600" cy="499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•"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•"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•"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•"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1" name="Google Shape;191;p37"/>
          <p:cNvSpPr txBox="1"/>
          <p:nvPr/>
        </p:nvSpPr>
        <p:spPr>
          <a:xfrm>
            <a:off x="880559" y="4921741"/>
            <a:ext cx="2316480" cy="157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"/>
              <a:buFont typeface="Calibri"/>
              <a:buNone/>
            </a:pPr>
            <a:r>
              <a:rPr lang="en" sz="6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CONFIDENTIAL</a:t>
            </a:r>
            <a:endParaRPr/>
          </a:p>
        </p:txBody>
      </p:sp>
      <p:cxnSp>
        <p:nvCxnSpPr>
          <p:cNvPr id="192" name="Google Shape;192;p37"/>
          <p:cNvCxnSpPr/>
          <p:nvPr/>
        </p:nvCxnSpPr>
        <p:spPr>
          <a:xfrm>
            <a:off x="813249" y="4940808"/>
            <a:ext cx="1" cy="123445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193" name="Google Shape;193;p37" descr="Picture 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3183" y="4933234"/>
            <a:ext cx="428902" cy="1608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 (Header &amp; Footer)">
  <p:cSld name="2_Blank (Header &amp; Footer)">
    <p:bg>
      <p:bgPr>
        <a:solidFill>
          <a:srgbClr val="FFFFFF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8"/>
          <p:cNvSpPr/>
          <p:nvPr/>
        </p:nvSpPr>
        <p:spPr>
          <a:xfrm>
            <a:off x="-27920" y="4881979"/>
            <a:ext cx="9236496" cy="264662"/>
          </a:xfrm>
          <a:prstGeom prst="rect">
            <a:avLst/>
          </a:prstGeom>
          <a:solidFill>
            <a:srgbClr val="1E2430"/>
          </a:solidFill>
          <a:ln>
            <a:noFill/>
          </a:ln>
          <a:effectLst>
            <a:outerShdw blurRad="38100" dist="25400" dir="5400000" rotWithShape="0">
              <a:srgbClr val="000000">
                <a:alpha val="49803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Helvetica Neue Light"/>
              <a:buNone/>
            </a:pPr>
            <a:endParaRPr sz="13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6" name="Google Shape;196;p38" descr="EPAM_LOGO_white.pd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31338" y="4952398"/>
            <a:ext cx="429804" cy="152402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8"/>
          <p:cNvSpPr txBox="1"/>
          <p:nvPr/>
        </p:nvSpPr>
        <p:spPr>
          <a:xfrm>
            <a:off x="90912" y="4950016"/>
            <a:ext cx="1838848" cy="12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rPr>
              <a:t>© EPAM 2015 | Private and confidential </a:t>
            </a:r>
            <a:endParaRPr/>
          </a:p>
        </p:txBody>
      </p:sp>
      <p:sp>
        <p:nvSpPr>
          <p:cNvPr id="198" name="Google Shape;198;p38"/>
          <p:cNvSpPr txBox="1">
            <a:spLocks noGrp="1"/>
          </p:cNvSpPr>
          <p:nvPr>
            <p:ph type="body" idx="1"/>
          </p:nvPr>
        </p:nvSpPr>
        <p:spPr>
          <a:xfrm>
            <a:off x="228398" y="402141"/>
            <a:ext cx="5518547" cy="254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Char char="•"/>
              <a:defRPr b="0" cap="none">
                <a:solidFill>
                  <a:schemeClr val="accent5"/>
                </a:solidFill>
                <a:latin typeface="Oswald Light"/>
                <a:ea typeface="Oswald Light"/>
                <a:cs typeface="Oswald Light"/>
                <a:sym typeface="Oswald Light"/>
              </a:defRPr>
            </a:lvl1pPr>
            <a:lvl2pPr marL="914400" lvl="1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Char char="•"/>
              <a:defRPr b="0" cap="none">
                <a:solidFill>
                  <a:schemeClr val="accent5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marL="1371600" lvl="2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Char char="•"/>
              <a:defRPr b="0" cap="none">
                <a:solidFill>
                  <a:schemeClr val="accent5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marL="1828800" lvl="3" indent="-330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Char char="•"/>
              <a:defRPr b="0" cap="none">
                <a:solidFill>
                  <a:schemeClr val="accent5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None/>
              <a:defRPr b="0" cap="none">
                <a:solidFill>
                  <a:schemeClr val="accent5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9" name="Google Shape;199;p38"/>
          <p:cNvSpPr txBox="1">
            <a:spLocks noGrp="1"/>
          </p:cNvSpPr>
          <p:nvPr>
            <p:ph type="sldNum" idx="12"/>
          </p:nvPr>
        </p:nvSpPr>
        <p:spPr>
          <a:xfrm>
            <a:off x="4454805" y="4905375"/>
            <a:ext cx="231243" cy="231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Helvetica Neue Light"/>
              <a:buNone/>
              <a:defRPr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Helvetica Neue Light"/>
              <a:buNone/>
              <a:defRPr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Helvetica Neue Light"/>
              <a:buNone/>
              <a:defRPr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Helvetica Neue Light"/>
              <a:buNone/>
              <a:defRPr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Helvetica Neue Light"/>
              <a:buNone/>
              <a:defRPr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Helvetica Neue Light"/>
              <a:buNone/>
              <a:defRPr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Helvetica Neue Light"/>
              <a:buNone/>
              <a:defRPr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Helvetica Neue Light"/>
              <a:buNone/>
              <a:defRPr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Helvetica Neue Light"/>
              <a:buNone/>
              <a:defRPr sz="9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b="0" i="0" u="none" strike="noStrike" cap="none">
              <a:solidFill>
                <a:schemeClr val="accent6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bg>
      <p:bgPr>
        <a:solidFill>
          <a:srgbClr val="FFFFFF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9"/>
          <p:cNvSpPr txBox="1">
            <a:spLocks noGrp="1"/>
          </p:cNvSpPr>
          <p:nvPr>
            <p:ph type="sldNum" idx="12"/>
          </p:nvPr>
        </p:nvSpPr>
        <p:spPr>
          <a:xfrm>
            <a:off x="8840847" y="4877027"/>
            <a:ext cx="224022" cy="218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ase Study with image">
  <p:cSld name="1_Case Study with image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0"/>
          <p:cNvSpPr txBox="1">
            <a:spLocks noGrp="1"/>
          </p:cNvSpPr>
          <p:nvPr>
            <p:ph type="sldNum" idx="12"/>
          </p:nvPr>
        </p:nvSpPr>
        <p:spPr>
          <a:xfrm>
            <a:off x="8840847" y="4877027"/>
            <a:ext cx="224022" cy="218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40"/>
          <p:cNvSpPr/>
          <p:nvPr/>
        </p:nvSpPr>
        <p:spPr>
          <a:xfrm>
            <a:off x="-1" y="4856481"/>
            <a:ext cx="9155209" cy="298228"/>
          </a:xfrm>
          <a:prstGeom prst="rect">
            <a:avLst/>
          </a:prstGeom>
          <a:solidFill>
            <a:srgbClr val="464547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Trebuchet MS"/>
              <a:buNone/>
            </a:pPr>
            <a:endParaRPr sz="13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40"/>
          <p:cNvSpPr txBox="1"/>
          <p:nvPr/>
        </p:nvSpPr>
        <p:spPr>
          <a:xfrm>
            <a:off x="880559" y="4921741"/>
            <a:ext cx="2316480" cy="157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00"/>
              <a:buFont typeface="Trebuchet MS"/>
              <a:buNone/>
            </a:pPr>
            <a:r>
              <a:rPr lang="en" sz="600" b="0" i="0" u="none" strike="noStrike" cap="none">
                <a:solidFill>
                  <a:srgbClr val="CCCCCC"/>
                </a:solidFill>
                <a:latin typeface="Trebuchet MS"/>
                <a:ea typeface="Trebuchet MS"/>
                <a:cs typeface="Trebuchet MS"/>
                <a:sym typeface="Trebuchet MS"/>
              </a:rPr>
              <a:t>CONFIDENTIAL</a:t>
            </a:r>
            <a:endParaRPr/>
          </a:p>
        </p:txBody>
      </p:sp>
      <p:cxnSp>
        <p:nvCxnSpPr>
          <p:cNvPr id="206" name="Google Shape;206;p40"/>
          <p:cNvCxnSpPr/>
          <p:nvPr/>
        </p:nvCxnSpPr>
        <p:spPr>
          <a:xfrm>
            <a:off x="813249" y="4940808"/>
            <a:ext cx="2" cy="123446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07" name="Google Shape;207;p40" descr="logo_foote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2224" y="4931436"/>
            <a:ext cx="476252" cy="169419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40"/>
          <p:cNvSpPr>
            <a:spLocks noGrp="1"/>
          </p:cNvSpPr>
          <p:nvPr>
            <p:ph type="pic" idx="2"/>
          </p:nvPr>
        </p:nvSpPr>
        <p:spPr>
          <a:xfrm>
            <a:off x="-2" y="-703310"/>
            <a:ext cx="9144002" cy="5227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•"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•"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•"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•"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9" name="Google Shape;209;p40"/>
          <p:cNvSpPr txBox="1">
            <a:spLocks noGrp="1"/>
          </p:cNvSpPr>
          <p:nvPr>
            <p:ph type="title"/>
          </p:nvPr>
        </p:nvSpPr>
        <p:spPr>
          <a:xfrm>
            <a:off x="272274" y="202198"/>
            <a:ext cx="8337503" cy="54365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01600" dist="63500" dir="5400000" rotWithShape="0">
              <a:srgbClr val="000000">
                <a:alpha val="29803"/>
              </a:srgbClr>
            </a:outerShdw>
          </a:effectLst>
        </p:spPr>
        <p:txBody>
          <a:bodyPr spcFirstLastPara="1" wrap="square" lIns="121900" tIns="121900" rIns="121900" bIns="12190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547"/>
              </a:buClr>
              <a:buSzPts val="2000"/>
              <a:buFont typeface="Arial Black"/>
              <a:buNone/>
              <a:defRPr sz="2000">
                <a:solidFill>
                  <a:srgbClr val="464547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⅔ Diagram slide">
  <p:cSld name="⅔ Diagram slide">
    <p:bg>
      <p:bgPr>
        <a:solidFill>
          <a:srgbClr val="FFFFFF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1"/>
          <p:cNvSpPr/>
          <p:nvPr/>
        </p:nvSpPr>
        <p:spPr>
          <a:xfrm>
            <a:off x="3190564" y="-1"/>
            <a:ext cx="5955303" cy="5141940"/>
          </a:xfrm>
          <a:prstGeom prst="rect">
            <a:avLst/>
          </a:prstGeom>
          <a:solidFill>
            <a:srgbClr val="CCCCCC">
              <a:alpha val="14901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Helvetica Neue Light"/>
              <a:buNone/>
            </a:pPr>
            <a:endParaRPr sz="13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41"/>
          <p:cNvSpPr txBox="1">
            <a:spLocks noGrp="1"/>
          </p:cNvSpPr>
          <p:nvPr>
            <p:ph type="title"/>
          </p:nvPr>
        </p:nvSpPr>
        <p:spPr>
          <a:xfrm>
            <a:off x="238125" y="452437"/>
            <a:ext cx="2762250" cy="295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64547"/>
              </a:buClr>
              <a:buSzPts val="2000"/>
              <a:buFont typeface="Calibri"/>
              <a:buNone/>
              <a:defRPr sz="2000">
                <a:solidFill>
                  <a:srgbClr val="46454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41"/>
          <p:cNvSpPr txBox="1">
            <a:spLocks noGrp="1"/>
          </p:cNvSpPr>
          <p:nvPr>
            <p:ph type="body" idx="1"/>
          </p:nvPr>
        </p:nvSpPr>
        <p:spPr>
          <a:xfrm>
            <a:off x="238125" y="1095375"/>
            <a:ext cx="2764558" cy="3666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85750" algn="l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464547"/>
              </a:buClr>
              <a:buSzPts val="900"/>
              <a:buFont typeface="Arial"/>
              <a:buChar char="•"/>
              <a:defRPr sz="900" b="0">
                <a:solidFill>
                  <a:srgbClr val="46454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285750" algn="l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464547"/>
              </a:buClr>
              <a:buSzPts val="900"/>
              <a:buFont typeface="Arial"/>
              <a:buChar char="•"/>
              <a:defRPr sz="900" b="0">
                <a:solidFill>
                  <a:srgbClr val="46454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285750" algn="l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464547"/>
              </a:buClr>
              <a:buSzPts val="900"/>
              <a:buFont typeface="Arial"/>
              <a:buChar char="•"/>
              <a:defRPr sz="900" b="0">
                <a:solidFill>
                  <a:srgbClr val="46454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285750" algn="l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464547"/>
              </a:buClr>
              <a:buSzPts val="900"/>
              <a:buFont typeface="Arial"/>
              <a:buChar char="•"/>
              <a:defRPr sz="900" b="0">
                <a:solidFill>
                  <a:srgbClr val="46454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228600" algn="l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464547"/>
              </a:buClr>
              <a:buSzPts val="900"/>
              <a:buFont typeface="Arial"/>
              <a:buNone/>
              <a:defRPr sz="900" b="0">
                <a:solidFill>
                  <a:srgbClr val="464547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4" name="Google Shape;214;p41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- EPAM Blue">
  <p:cSld name="Breaker - EPAM Blue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42" descr="Picture 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0364" y="4911973"/>
            <a:ext cx="470911" cy="166977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42"/>
          <p:cNvSpPr txBox="1">
            <a:spLocks noGrp="1"/>
          </p:cNvSpPr>
          <p:nvPr>
            <p:ph type="title"/>
          </p:nvPr>
        </p:nvSpPr>
        <p:spPr>
          <a:xfrm>
            <a:off x="1780954" y="1803227"/>
            <a:ext cx="5582094" cy="1220183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/>
          <a:lstStyle>
            <a:lvl1pPr lv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sz="1600" b="1" cap="none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42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- Lime Green">
  <p:cSld name="Breaker - Lime Green">
    <p:bg>
      <p:bgPr>
        <a:solidFill>
          <a:schemeClr val="accent3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>
            <a:spLocks noGrp="1"/>
          </p:cNvSpPr>
          <p:nvPr>
            <p:ph type="title"/>
          </p:nvPr>
        </p:nvSpPr>
        <p:spPr>
          <a:xfrm>
            <a:off x="1780954" y="1803227"/>
            <a:ext cx="5582094" cy="1220183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/>
          <a:lstStyle>
            <a:lvl1pPr lv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sz="1600" b="1" cap="none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se Study Medium">
  <p:cSld name="Case Study Medium">
    <p:bg>
      <p:bgPr>
        <a:solidFill>
          <a:srgbClr val="FFFFFF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3"/>
          <p:cNvSpPr txBox="1"/>
          <p:nvPr/>
        </p:nvSpPr>
        <p:spPr>
          <a:xfrm>
            <a:off x="880559" y="4921739"/>
            <a:ext cx="2316482" cy="157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600"/>
              <a:buFont typeface="Trebuchet MS"/>
              <a:buNone/>
            </a:pPr>
            <a:r>
              <a:rPr lang="en" sz="600" b="0" i="0" u="none" strike="noStrike" cap="none">
                <a:solidFill>
                  <a:srgbClr val="CCCCCC"/>
                </a:solidFill>
                <a:latin typeface="Trebuchet MS"/>
                <a:ea typeface="Trebuchet MS"/>
                <a:cs typeface="Trebuchet MS"/>
                <a:sym typeface="Trebuchet MS"/>
              </a:rPr>
              <a:t>CONFIDENTIAL</a:t>
            </a:r>
            <a:endParaRPr/>
          </a:p>
        </p:txBody>
      </p:sp>
      <p:cxnSp>
        <p:nvCxnSpPr>
          <p:cNvPr id="221" name="Google Shape;221;p43"/>
          <p:cNvCxnSpPr/>
          <p:nvPr/>
        </p:nvCxnSpPr>
        <p:spPr>
          <a:xfrm>
            <a:off x="813248" y="4940807"/>
            <a:ext cx="2" cy="123446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22" name="Google Shape;222;p43" descr="Picture 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3183" y="4933229"/>
            <a:ext cx="428904" cy="16084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43"/>
          <p:cNvSpPr>
            <a:spLocks noGrp="1"/>
          </p:cNvSpPr>
          <p:nvPr>
            <p:ph type="pic" idx="2"/>
          </p:nvPr>
        </p:nvSpPr>
        <p:spPr>
          <a:xfrm>
            <a:off x="3190875" y="914"/>
            <a:ext cx="5953127" cy="5144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•"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•"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•"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•"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4" name="Google Shape;224;p43"/>
          <p:cNvSpPr/>
          <p:nvPr/>
        </p:nvSpPr>
        <p:spPr>
          <a:xfrm>
            <a:off x="-1313" y="-958"/>
            <a:ext cx="3190879" cy="5145418"/>
          </a:xfrm>
          <a:prstGeom prst="rect">
            <a:avLst/>
          </a:prstGeom>
          <a:solidFill>
            <a:srgbClr val="1E2430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547"/>
              </a:buClr>
              <a:buSzPts val="1300"/>
              <a:buFont typeface="Trebuchet MS"/>
              <a:buNone/>
            </a:pPr>
            <a:endParaRPr sz="13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43"/>
          <p:cNvSpPr txBox="1"/>
          <p:nvPr/>
        </p:nvSpPr>
        <p:spPr>
          <a:xfrm>
            <a:off x="238124" y="4802189"/>
            <a:ext cx="1838849" cy="12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Trebuchet MS"/>
              <a:buNone/>
            </a:pPr>
            <a:r>
              <a:rPr lang="en" sz="7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© EPAM 2017. Private &amp; Confidential </a:t>
            </a:r>
            <a:endParaRPr/>
          </a:p>
        </p:txBody>
      </p:sp>
      <p:sp>
        <p:nvSpPr>
          <p:cNvPr id="226" name="Google Shape;226;p43"/>
          <p:cNvSpPr txBox="1">
            <a:spLocks noGrp="1"/>
          </p:cNvSpPr>
          <p:nvPr>
            <p:ph type="body" idx="1"/>
          </p:nvPr>
        </p:nvSpPr>
        <p:spPr>
          <a:xfrm>
            <a:off x="238125" y="1190625"/>
            <a:ext cx="2762250" cy="3476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857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Arial"/>
              <a:buChar char="•"/>
              <a:defRPr sz="900" b="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2857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Arial"/>
              <a:buChar char="–"/>
              <a:defRPr sz="900" b="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2857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Arial"/>
              <a:buChar char="•"/>
              <a:defRPr sz="900" b="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2857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Arial"/>
              <a:buChar char="–"/>
              <a:defRPr sz="900" b="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28575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Arial"/>
              <a:buChar char="»"/>
              <a:defRPr sz="900" b="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43"/>
          <p:cNvSpPr txBox="1">
            <a:spLocks noGrp="1"/>
          </p:cNvSpPr>
          <p:nvPr>
            <p:ph type="title"/>
          </p:nvPr>
        </p:nvSpPr>
        <p:spPr>
          <a:xfrm>
            <a:off x="238125" y="452437"/>
            <a:ext cx="2762250" cy="523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64547"/>
              </a:buClr>
              <a:buSzPts val="2000"/>
              <a:buFont typeface="Helvetica Neue"/>
              <a:buNone/>
              <a:defRPr sz="2000" cap="none">
                <a:solidFill>
                  <a:srgbClr val="46454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43"/>
          <p:cNvSpPr txBox="1"/>
          <p:nvPr/>
        </p:nvSpPr>
        <p:spPr>
          <a:xfrm>
            <a:off x="238125" y="238125"/>
            <a:ext cx="1458024" cy="12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Trebuchet MS"/>
              <a:buNone/>
            </a:pPr>
            <a:r>
              <a:rPr lang="en" sz="7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New Media Experience  |  Samsung</a:t>
            </a:r>
            <a:endParaRPr/>
          </a:p>
        </p:txBody>
      </p:sp>
      <p:sp>
        <p:nvSpPr>
          <p:cNvPr id="229" name="Google Shape;229;p43"/>
          <p:cNvSpPr txBox="1">
            <a:spLocks noGrp="1"/>
          </p:cNvSpPr>
          <p:nvPr>
            <p:ph type="sldNum" idx="12"/>
          </p:nvPr>
        </p:nvSpPr>
        <p:spPr>
          <a:xfrm>
            <a:off x="8726793" y="4900043"/>
            <a:ext cx="187840" cy="195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800"/>
              <a:buFont typeface="Trebuchet MS"/>
              <a:buNone/>
              <a:defRPr sz="800">
                <a:solidFill>
                  <a:srgbClr val="CCCCC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800"/>
              <a:buFont typeface="Trebuchet MS"/>
              <a:buNone/>
              <a:defRPr sz="800">
                <a:solidFill>
                  <a:srgbClr val="CCCCCC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800"/>
              <a:buFont typeface="Trebuchet MS"/>
              <a:buNone/>
              <a:defRPr sz="800">
                <a:solidFill>
                  <a:srgbClr val="CCCCCC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800"/>
              <a:buFont typeface="Trebuchet MS"/>
              <a:buNone/>
              <a:defRPr sz="800">
                <a:solidFill>
                  <a:srgbClr val="CCCCCC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800"/>
              <a:buFont typeface="Trebuchet MS"/>
              <a:buNone/>
              <a:defRPr sz="800">
                <a:solidFill>
                  <a:srgbClr val="CCCCCC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800"/>
              <a:buFont typeface="Trebuchet MS"/>
              <a:buNone/>
              <a:defRPr sz="800">
                <a:solidFill>
                  <a:srgbClr val="CCCCCC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800"/>
              <a:buFont typeface="Trebuchet MS"/>
              <a:buNone/>
              <a:defRPr sz="800">
                <a:solidFill>
                  <a:srgbClr val="CCCCCC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800"/>
              <a:buFont typeface="Trebuchet MS"/>
              <a:buNone/>
              <a:defRPr sz="800">
                <a:solidFill>
                  <a:srgbClr val="CCCCCC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800"/>
              <a:buFont typeface="Trebuchet MS"/>
              <a:buNone/>
              <a:defRPr sz="800">
                <a:solidFill>
                  <a:srgbClr val="CCCCCC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b="0" i="0" u="none" strike="noStrike" cap="none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ed List">
  <p:cSld name="Bulleted List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4"/>
          <p:cNvSpPr txBox="1">
            <a:spLocks noGrp="1"/>
          </p:cNvSpPr>
          <p:nvPr>
            <p:ph type="body" idx="1"/>
          </p:nvPr>
        </p:nvSpPr>
        <p:spPr>
          <a:xfrm>
            <a:off x="360363" y="1079897"/>
            <a:ext cx="8430768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04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sz="1200"/>
            </a:lvl1pPr>
            <a:lvl2pPr marL="914400" lvl="1" indent="-295275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Merriweather Sans"/>
              <a:buChar char="–"/>
              <a:defRPr sz="1050"/>
            </a:lvl2pPr>
            <a:lvl3pPr marL="1371600" lvl="2" indent="-228600" algn="l">
              <a:lnSpc>
                <a:spcPct val="120000"/>
              </a:lnSpc>
              <a:spcBef>
                <a:spcPts val="198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Calibri"/>
              <a:buNone/>
              <a:defRPr sz="1050"/>
            </a:lvl3pPr>
            <a:lvl4pPr marL="1828800" lvl="3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/>
            </a:lvl4pPr>
            <a:lvl5pPr marL="2286000" lvl="4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2" name="Google Shape;232;p44"/>
          <p:cNvSpPr txBox="1">
            <a:spLocks noGrp="1"/>
          </p:cNvSpPr>
          <p:nvPr>
            <p:ph type="body" idx="2"/>
          </p:nvPr>
        </p:nvSpPr>
        <p:spPr>
          <a:xfrm>
            <a:off x="0" y="0"/>
            <a:ext cx="9144000" cy="699516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5" dist="25400" dir="5400000" algn="t" rotWithShape="0">
              <a:srgbClr val="000000">
                <a:alpha val="29803"/>
              </a:srgbClr>
            </a:outerShdw>
          </a:effectLst>
        </p:spPr>
        <p:txBody>
          <a:bodyPr spcFirstLastPara="1" wrap="square" lIns="365750" tIns="45700" rIns="45700" bIns="45700" anchor="ctr" anchorCtr="0"/>
          <a:lstStyle>
            <a:lvl1pPr marL="457200" lvl="0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Arial Black"/>
              <a:buNone/>
              <a:defRPr sz="1950"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Title Only">
  <p:cSld name="Blank Title Only">
    <p:bg>
      <p:bgPr>
        <a:solidFill>
          <a:srgbClr val="FFFFFF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8739940" y="4900043"/>
            <a:ext cx="174693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800"/>
              <a:buFont typeface="Oswald Light"/>
              <a:buNone/>
              <a:defRPr sz="800">
                <a:solidFill>
                  <a:srgbClr val="D9D9D9"/>
                </a:solidFill>
                <a:latin typeface="Oswald Light"/>
                <a:ea typeface="Oswald Light"/>
                <a:cs typeface="Oswald Light"/>
                <a:sym typeface="Oswald Light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800"/>
              <a:buFont typeface="Oswald Light"/>
              <a:buNone/>
              <a:defRPr sz="800">
                <a:solidFill>
                  <a:srgbClr val="D9D9D9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800"/>
              <a:buFont typeface="Oswald Light"/>
              <a:buNone/>
              <a:defRPr sz="800">
                <a:solidFill>
                  <a:srgbClr val="D9D9D9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800"/>
              <a:buFont typeface="Oswald Light"/>
              <a:buNone/>
              <a:defRPr sz="800">
                <a:solidFill>
                  <a:srgbClr val="D9D9D9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800"/>
              <a:buFont typeface="Oswald Light"/>
              <a:buNone/>
              <a:defRPr sz="800">
                <a:solidFill>
                  <a:srgbClr val="D9D9D9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800"/>
              <a:buFont typeface="Oswald Light"/>
              <a:buNone/>
              <a:defRPr sz="800">
                <a:solidFill>
                  <a:srgbClr val="D9D9D9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800"/>
              <a:buFont typeface="Oswald Light"/>
              <a:buNone/>
              <a:defRPr sz="800">
                <a:solidFill>
                  <a:srgbClr val="D9D9D9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800"/>
              <a:buFont typeface="Oswald Light"/>
              <a:buNone/>
              <a:defRPr sz="800">
                <a:solidFill>
                  <a:srgbClr val="D9D9D9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800"/>
              <a:buFont typeface="Oswald Light"/>
              <a:buNone/>
              <a:defRPr sz="800">
                <a:solidFill>
                  <a:srgbClr val="D9D9D9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b="0" i="0" u="none" strike="noStrike" cap="none"/>
          </a:p>
        </p:txBody>
      </p:sp>
      <p:sp>
        <p:nvSpPr>
          <p:cNvPr id="74" name="Google Shape;74;p17"/>
          <p:cNvSpPr txBox="1"/>
          <p:nvPr/>
        </p:nvSpPr>
        <p:spPr>
          <a:xfrm>
            <a:off x="880559" y="4921739"/>
            <a:ext cx="2316480" cy="182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600"/>
              <a:buFont typeface="Oswald Light"/>
              <a:buNone/>
            </a:pPr>
            <a:r>
              <a:rPr lang="en" sz="600" b="0" i="0" u="none" strike="noStrike" cap="none">
                <a:solidFill>
                  <a:srgbClr val="D9D9D9"/>
                </a:solidFill>
                <a:latin typeface="Oswald Light"/>
                <a:ea typeface="Oswald Light"/>
                <a:cs typeface="Oswald Light"/>
                <a:sym typeface="Oswald Light"/>
              </a:rPr>
              <a:t>CONFIDENTIAL</a:t>
            </a:r>
            <a:endParaRPr/>
          </a:p>
        </p:txBody>
      </p:sp>
      <p:cxnSp>
        <p:nvCxnSpPr>
          <p:cNvPr id="75" name="Google Shape;75;p17"/>
          <p:cNvCxnSpPr/>
          <p:nvPr/>
        </p:nvCxnSpPr>
        <p:spPr>
          <a:xfrm>
            <a:off x="813248" y="4940807"/>
            <a:ext cx="1" cy="123445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76" name="Google Shape;76;p17" descr="Picture 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3183" y="4933231"/>
            <a:ext cx="428902" cy="160839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0" y="1"/>
            <a:ext cx="9144000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64547"/>
              </a:buClr>
              <a:buSzPts val="2400"/>
              <a:buFont typeface="Oswald Light"/>
              <a:buNone/>
              <a:defRPr sz="2400">
                <a:solidFill>
                  <a:srgbClr val="464547"/>
                </a:solidFill>
                <a:latin typeface="Oswald Light"/>
                <a:ea typeface="Oswald Light"/>
                <a:cs typeface="Oswald Light"/>
                <a:sym typeface="Oswald Light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 - Bright Blue">
  <p:cSld name="Breaker - Bright Blue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8"/>
          <p:cNvSpPr txBox="1">
            <a:spLocks noGrp="1"/>
          </p:cNvSpPr>
          <p:nvPr>
            <p:ph type="title"/>
          </p:nvPr>
        </p:nvSpPr>
        <p:spPr>
          <a:xfrm>
            <a:off x="1780954" y="1803227"/>
            <a:ext cx="5582094" cy="1220183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/>
          <a:lstStyle>
            <a:lvl1pPr lv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sz="1600" b="1" cap="none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 type="title">
  <p:cSld name="TITLE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9"/>
          <p:cNvSpPr txBox="1">
            <a:spLocks noGrp="1"/>
          </p:cNvSpPr>
          <p:nvPr>
            <p:ph type="title"/>
          </p:nvPr>
        </p:nvSpPr>
        <p:spPr>
          <a:xfrm>
            <a:off x="531466" y="1412416"/>
            <a:ext cx="4315968" cy="1421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body" idx="1"/>
          </p:nvPr>
        </p:nvSpPr>
        <p:spPr>
          <a:xfrm>
            <a:off x="531466" y="3049746"/>
            <a:ext cx="4315968" cy="313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5" name="Google Shape;85;p19" descr="Picture Placeholder 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33936" y="0"/>
            <a:ext cx="3810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9"/>
          <p:cNvSpPr/>
          <p:nvPr/>
        </p:nvSpPr>
        <p:spPr>
          <a:xfrm>
            <a:off x="5333936" y="0"/>
            <a:ext cx="3810001" cy="5143500"/>
          </a:xfrm>
          <a:prstGeom prst="rect">
            <a:avLst/>
          </a:prstGeom>
          <a:solidFill>
            <a:srgbClr val="464547">
              <a:alpha val="14901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alibri"/>
              <a:buNone/>
            </a:pPr>
            <a:endParaRPr sz="13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Google Shape;87;p19" descr="Picture 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2767252" y="2306599"/>
            <a:ext cx="5143450" cy="530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9" descr="Picture 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7879" y="511279"/>
            <a:ext cx="891285" cy="316034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9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nvas">
  <p:cSld name="Canva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>
            <a:spLocks noGrp="1"/>
          </p:cNvSpPr>
          <p:nvPr>
            <p:ph type="title"/>
          </p:nvPr>
        </p:nvSpPr>
        <p:spPr>
          <a:xfrm>
            <a:off x="531466" y="1412416"/>
            <a:ext cx="4315968" cy="1421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77302" cy="281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Calibri"/>
              <a:buNone/>
              <a:defRPr sz="1300"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Calibri"/>
              <a:buNone/>
              <a:defRPr sz="1300"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Calibri"/>
              <a:buNone/>
              <a:defRPr sz="1300"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Calibri"/>
              <a:buNone/>
              <a:defRPr sz="1300"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Calibri"/>
              <a:buNone/>
              <a:defRPr sz="1300"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Calibri"/>
              <a:buNone/>
              <a:defRPr sz="1300"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Calibri"/>
              <a:buNone/>
              <a:defRPr sz="1300"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Calibri"/>
              <a:buNone/>
              <a:defRPr sz="1300"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Calibri"/>
              <a:buNone/>
              <a:defRPr sz="13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bg>
      <p:bgPr>
        <a:solidFill>
          <a:srgbClr val="FFFFFF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2"/>
          <p:cNvSpPr txBox="1">
            <a:spLocks noGrp="1"/>
          </p:cNvSpPr>
          <p:nvPr>
            <p:ph type="sldNum" idx="12"/>
          </p:nvPr>
        </p:nvSpPr>
        <p:spPr>
          <a:xfrm>
            <a:off x="8840847" y="4877027"/>
            <a:ext cx="224022" cy="218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  <a:defRPr sz="900">
                <a:solidFill>
                  <a:srgbClr val="8A8A8A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22"/>
          <p:cNvSpPr txBox="1">
            <a:spLocks noGrp="1"/>
          </p:cNvSpPr>
          <p:nvPr>
            <p:ph type="body" idx="1"/>
          </p:nvPr>
        </p:nvSpPr>
        <p:spPr>
          <a:xfrm>
            <a:off x="357188" y="1079500"/>
            <a:ext cx="8429626" cy="339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98450" algn="l">
              <a:lnSpc>
                <a:spcPct val="145454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Char char="•"/>
              <a:defRPr sz="1100" b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 algn="l">
              <a:lnSpc>
                <a:spcPct val="145454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Char char="•"/>
              <a:defRPr sz="1100" b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 algn="l">
              <a:lnSpc>
                <a:spcPct val="145454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Char char="•"/>
              <a:defRPr sz="1100" b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 algn="l">
              <a:lnSpc>
                <a:spcPct val="145454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Char char="•"/>
              <a:defRPr sz="1100" b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145454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None/>
              <a:defRPr sz="1100" b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98" name="Google Shape;98;p22"/>
          <p:cNvCxnSpPr/>
          <p:nvPr/>
        </p:nvCxnSpPr>
        <p:spPr>
          <a:xfrm>
            <a:off x="294409" y="716436"/>
            <a:ext cx="8555182" cy="1"/>
          </a:xfrm>
          <a:prstGeom prst="straightConnector1">
            <a:avLst/>
          </a:prstGeom>
          <a:noFill/>
          <a:ln w="19050" cap="flat" cmpd="sng">
            <a:solidFill>
              <a:srgbClr val="F5F5F5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99" name="Google Shape;99;p22"/>
          <p:cNvSpPr txBox="1">
            <a:spLocks noGrp="1"/>
          </p:cNvSpPr>
          <p:nvPr>
            <p:ph type="title"/>
          </p:nvPr>
        </p:nvSpPr>
        <p:spPr>
          <a:xfrm>
            <a:off x="360364" y="228600"/>
            <a:ext cx="8426450" cy="301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Calibri"/>
              <a:buNone/>
              <a:defRPr sz="2000">
                <a:solidFill>
                  <a:schemeClr val="accent6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alibri"/>
              <a:buNone/>
              <a:defRPr sz="4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alibri"/>
              <a:buNone/>
              <a:defRPr sz="4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alibri"/>
              <a:buNone/>
              <a:defRPr sz="4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alibri"/>
              <a:buNone/>
              <a:defRPr sz="4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alibri"/>
              <a:buNone/>
              <a:defRPr sz="4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alibri"/>
              <a:buNone/>
              <a:defRPr sz="4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alibri"/>
              <a:buNone/>
              <a:defRPr sz="4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alibri"/>
              <a:buNone/>
              <a:defRPr sz="4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alibri"/>
              <a:buNone/>
              <a:defRPr sz="4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•"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•"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•"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Char char="•"/>
              <a:defRPr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.pn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.pn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1.jpg"/><Relationship Id="rId7" Type="http://schemas.openxmlformats.org/officeDocument/2006/relationships/hyperlink" Target="https://habr.com/ru/company/moikrug/blog/437264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1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8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.png"/><Relationship Id="rId4" Type="http://schemas.openxmlformats.org/officeDocument/2006/relationships/image" Target="../media/image2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.pn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5"/>
          <p:cNvSpPr txBox="1">
            <a:spLocks noGrp="1"/>
          </p:cNvSpPr>
          <p:nvPr>
            <p:ph type="title"/>
          </p:nvPr>
        </p:nvSpPr>
        <p:spPr>
          <a:xfrm>
            <a:off x="544950" y="2282225"/>
            <a:ext cx="8054100" cy="17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rPr lang="en" sz="2400" dirty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Аналитик </a:t>
            </a:r>
            <a:r>
              <a:rPr lang="en" sz="2400" dirty="0" smtClean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2.0.</a:t>
            </a:r>
            <a:endParaRPr sz="2400" dirty="0"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endParaRPr sz="1800" dirty="0"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rPr lang="en" sz="1800" dirty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/>
            </a:r>
            <a:br>
              <a:rPr lang="en" sz="1800" dirty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</a:br>
            <a:r>
              <a:rPr lang="en" sz="1800" dirty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Как информация, которой владеет аналитик, </a:t>
            </a:r>
            <a:endParaRPr sz="1800" dirty="0" smtClean="0"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rPr lang="en" sz="1800" dirty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влияет на мотивацию в </a:t>
            </a:r>
            <a:r>
              <a:rPr lang="en" sz="1800" dirty="0" smtClean="0"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команде.</a:t>
            </a:r>
            <a:endParaRPr sz="1800" dirty="0"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endParaRPr sz="1800" b="1" dirty="0"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</p:txBody>
      </p:sp>
      <p:grpSp>
        <p:nvGrpSpPr>
          <p:cNvPr id="238" name="Google Shape;238;p45"/>
          <p:cNvGrpSpPr/>
          <p:nvPr/>
        </p:nvGrpSpPr>
        <p:grpSpPr>
          <a:xfrm>
            <a:off x="458800" y="4528992"/>
            <a:ext cx="1999944" cy="390778"/>
            <a:chOff x="-1" y="-1"/>
            <a:chExt cx="1999944" cy="390778"/>
          </a:xfrm>
        </p:grpSpPr>
        <p:sp>
          <p:nvSpPr>
            <p:cNvPr id="239" name="Google Shape;239;p45"/>
            <p:cNvSpPr/>
            <p:nvPr/>
          </p:nvSpPr>
          <p:spPr>
            <a:xfrm>
              <a:off x="-1" y="-1"/>
              <a:ext cx="1999944" cy="390778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1300"/>
                <a:buFont typeface="Calibri"/>
                <a:buNone/>
              </a:pPr>
              <a:endParaRPr sz="1300" b="0" i="0" u="none" strike="noStrike" cap="none">
                <a:solidFill>
                  <a:schemeClr val="accent6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240" name="Google Shape;240;p45"/>
            <p:cNvSpPr txBox="1"/>
            <p:nvPr/>
          </p:nvSpPr>
          <p:spPr>
            <a:xfrm>
              <a:off x="-1" y="56891"/>
              <a:ext cx="1999944" cy="276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Calibri"/>
                <a:buNone/>
              </a:pPr>
              <a:r>
                <a:rPr lang="en" sz="1200" i="0" u="none" strike="noStrike" cap="none">
                  <a:solidFill>
                    <a:srgbClr val="FFFFFF"/>
                  </a:solidFill>
                  <a:latin typeface="Calibri" panose="020F0502020204030204" pitchFamily="34" charset="0"/>
                  <a:ea typeface="Arial Narrow"/>
                  <a:cs typeface="Calibri" panose="020F0502020204030204" pitchFamily="34" charset="0"/>
                  <a:sym typeface="Arial Narrow"/>
                </a:rPr>
                <a:t>Май 2019</a:t>
              </a:r>
              <a:endParaRPr sz="1200" i="0" u="none" strike="noStrike" cap="none">
                <a:solidFill>
                  <a:srgbClr val="FFFFFF"/>
                </a:solidFill>
                <a:latin typeface="Calibri" panose="020F0502020204030204" pitchFamily="34" charset="0"/>
                <a:ea typeface="Arial Narrow"/>
                <a:cs typeface="Calibri" panose="020F0502020204030204" pitchFamily="34" charset="0"/>
                <a:sym typeface="Arial Narrow"/>
              </a:endParaRPr>
            </a:p>
          </p:txBody>
        </p:sp>
      </p:grpSp>
      <p:pic>
        <p:nvPicPr>
          <p:cNvPr id="241" name="Google Shape;24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2073" y="289525"/>
            <a:ext cx="4071753" cy="19927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58;p46"/>
          <p:cNvSpPr txBox="1"/>
          <p:nvPr/>
        </p:nvSpPr>
        <p:spPr>
          <a:xfrm>
            <a:off x="6483926" y="4528992"/>
            <a:ext cx="2349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</a:pPr>
            <a:r>
              <a:rPr lang="en" b="0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Кристина </a:t>
            </a:r>
            <a:r>
              <a:rPr lang="en" b="0" i="0" u="none" strike="noStrike" cap="none" dirty="0" smtClean="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Ерофеева</a:t>
            </a:r>
            <a:endParaRPr b="0" i="0" u="none" strike="noStrike" cap="none" dirty="0">
              <a:solidFill>
                <a:schemeClr val="accent6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4"/>
          <p:cNvSpPr txBox="1">
            <a:spLocks noGrp="1"/>
          </p:cNvSpPr>
          <p:nvPr>
            <p:ph type="sldNum" idx="12"/>
          </p:nvPr>
        </p:nvSpPr>
        <p:spPr>
          <a:xfrm>
            <a:off x="8900788" y="4877027"/>
            <a:ext cx="164100" cy="2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</a:pPr>
            <a:fld id="{00000000-1234-1234-1234-123412341234}" type="slidenum">
              <a:rPr lang="en" sz="900">
                <a:solidFill>
                  <a:srgbClr val="8A8A8A"/>
                </a:solidFill>
              </a:rPr>
              <a:t>10</a:t>
            </a:fld>
            <a:endParaRPr/>
          </a:p>
        </p:txBody>
      </p:sp>
      <p:sp>
        <p:nvSpPr>
          <p:cNvPr id="358" name="Google Shape;358;p54"/>
          <p:cNvSpPr/>
          <p:nvPr/>
        </p:nvSpPr>
        <p:spPr>
          <a:xfrm>
            <a:off x="5194041" y="-354332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Calibri"/>
              <a:buNone/>
            </a:pPr>
            <a:endParaRPr sz="13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54"/>
          <p:cNvSpPr/>
          <p:nvPr/>
        </p:nvSpPr>
        <p:spPr>
          <a:xfrm>
            <a:off x="5575041" y="1531618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153"/>
              </a:buClr>
              <a:buSzPts val="1000"/>
              <a:buFont typeface="Calibri"/>
              <a:buNone/>
            </a:pPr>
            <a:r>
              <a:rPr lang="en" sz="1000" b="0" i="0" u="none" strike="noStrike" cap="none">
                <a:solidFill>
                  <a:srgbClr val="4F5153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54"/>
          <p:cNvSpPr/>
          <p:nvPr/>
        </p:nvSpPr>
        <p:spPr>
          <a:xfrm>
            <a:off x="5575041" y="4827268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Calibri"/>
              <a:buNone/>
            </a:pPr>
            <a:endParaRPr sz="13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54"/>
          <p:cNvSpPr/>
          <p:nvPr/>
        </p:nvSpPr>
        <p:spPr>
          <a:xfrm>
            <a:off x="360377" y="901275"/>
            <a:ext cx="4330800" cy="356700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Calibri"/>
              <a:buNone/>
            </a:pPr>
            <a:r>
              <a:rPr lang="en" sz="1200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РАЗДЕЛЕНИЕ СИСТЕМЫ НА ФУНКЦИОНАЛЬНЫЕ ЧАСТИ</a:t>
            </a:r>
            <a:endParaRPr sz="120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54"/>
          <p:cNvSpPr/>
          <p:nvPr/>
        </p:nvSpPr>
        <p:spPr>
          <a:xfrm>
            <a:off x="360377" y="1418357"/>
            <a:ext cx="4330800" cy="348000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Calibri"/>
              <a:buNone/>
            </a:pPr>
            <a:r>
              <a:rPr lang="en" sz="1200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ВЗАИМОДЕЙСТВИЯ МЕЖДУ ЧАСТЯМИ</a:t>
            </a:r>
            <a:endParaRPr sz="120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54"/>
          <p:cNvSpPr/>
          <p:nvPr/>
        </p:nvSpPr>
        <p:spPr>
          <a:xfrm>
            <a:off x="4838700" y="-1"/>
            <a:ext cx="543300" cy="5143500"/>
          </a:xfrm>
          <a:prstGeom prst="rect">
            <a:avLst/>
          </a:prstGeom>
          <a:solidFill>
            <a:srgbClr val="008ACF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Trebuchet MS"/>
              <a:buNone/>
            </a:pPr>
            <a:endParaRPr sz="13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4" name="Google Shape;364;p5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6901" r="26901"/>
          <a:stretch/>
        </p:blipFill>
        <p:spPr>
          <a:xfrm>
            <a:off x="5077992" y="0"/>
            <a:ext cx="40659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54"/>
          <p:cNvSpPr/>
          <p:nvPr/>
        </p:nvSpPr>
        <p:spPr>
          <a:xfrm>
            <a:off x="4846480" y="0"/>
            <a:ext cx="530400" cy="51435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366" name="Google Shape;366;p54"/>
          <p:cNvSpPr/>
          <p:nvPr/>
        </p:nvSpPr>
        <p:spPr>
          <a:xfrm>
            <a:off x="360390" y="1926726"/>
            <a:ext cx="4330800" cy="348000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Calibri"/>
              <a:buNone/>
            </a:pPr>
            <a:r>
              <a:rPr lang="en" sz="1200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ПАТТЕРНЫ ОБРАБОТКИ ПОХОЖИХ СЛУЧАЕВ</a:t>
            </a:r>
            <a:endParaRPr sz="120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7" name="Google Shape;367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05250"/>
            <a:ext cx="1712800" cy="83825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54"/>
          <p:cNvSpPr txBox="1">
            <a:spLocks noGrp="1"/>
          </p:cNvSpPr>
          <p:nvPr>
            <p:ph type="title"/>
          </p:nvPr>
        </p:nvSpPr>
        <p:spPr>
          <a:xfrm>
            <a:off x="360364" y="228600"/>
            <a:ext cx="8426400" cy="3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libri"/>
              <a:buNone/>
            </a:pPr>
            <a:r>
              <a:rPr lang="en" sz="1800"/>
              <a:t>Что такое функциональная архитектура?</a:t>
            </a:r>
            <a:endParaRPr sz="1800"/>
          </a:p>
        </p:txBody>
      </p:sp>
      <p:pic>
        <p:nvPicPr>
          <p:cNvPr id="15" name="Google Shape;79;p18" descr="Picture 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11917" y="145111"/>
            <a:ext cx="470911" cy="166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" grpId="0" animBg="1"/>
      <p:bldP spid="362" grpId="0" animBg="1"/>
      <p:bldP spid="36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5"/>
          <p:cNvSpPr txBox="1">
            <a:spLocks noGrp="1"/>
          </p:cNvSpPr>
          <p:nvPr>
            <p:ph type="sldNum" idx="12"/>
          </p:nvPr>
        </p:nvSpPr>
        <p:spPr>
          <a:xfrm>
            <a:off x="8900788" y="4877027"/>
            <a:ext cx="164100" cy="2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</a:pPr>
            <a:fld id="{00000000-1234-1234-1234-123412341234}" type="slidenum">
              <a:rPr lang="en" sz="900">
                <a:solidFill>
                  <a:srgbClr val="8A8A8A"/>
                </a:solidFill>
              </a:rPr>
              <a:t>11</a:t>
            </a:fld>
            <a:endParaRPr/>
          </a:p>
        </p:txBody>
      </p:sp>
      <p:sp>
        <p:nvSpPr>
          <p:cNvPr id="375" name="Google Shape;375;p55"/>
          <p:cNvSpPr/>
          <p:nvPr/>
        </p:nvSpPr>
        <p:spPr>
          <a:xfrm>
            <a:off x="5194041" y="-354332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Calibri"/>
              <a:buNone/>
            </a:pPr>
            <a:endParaRPr sz="13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55"/>
          <p:cNvSpPr/>
          <p:nvPr/>
        </p:nvSpPr>
        <p:spPr>
          <a:xfrm>
            <a:off x="5575041" y="1531618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153"/>
              </a:buClr>
              <a:buSzPts val="1000"/>
              <a:buFont typeface="Calibri"/>
              <a:buNone/>
            </a:pPr>
            <a:r>
              <a:rPr lang="en" sz="1000" b="0" i="0" u="none" strike="noStrike" cap="none">
                <a:solidFill>
                  <a:srgbClr val="4F5153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55"/>
          <p:cNvSpPr/>
          <p:nvPr/>
        </p:nvSpPr>
        <p:spPr>
          <a:xfrm>
            <a:off x="5575041" y="4827268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Calibri"/>
              <a:buNone/>
            </a:pPr>
            <a:endParaRPr sz="13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55"/>
          <p:cNvSpPr/>
          <p:nvPr/>
        </p:nvSpPr>
        <p:spPr>
          <a:xfrm>
            <a:off x="360375" y="901275"/>
            <a:ext cx="4336200" cy="356700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Calibri"/>
              <a:buNone/>
            </a:pPr>
            <a:r>
              <a:rPr lang="en" sz="1200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БЕЗ ЭКСПЕРТИЗЫ О СИСТЕМЕ СЛОЖНО РАБОТАТЬ</a:t>
            </a:r>
            <a:endParaRPr sz="120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55"/>
          <p:cNvSpPr/>
          <p:nvPr/>
        </p:nvSpPr>
        <p:spPr>
          <a:xfrm>
            <a:off x="360363" y="1418382"/>
            <a:ext cx="4336200" cy="348000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ЗНАНИЕ </a:t>
            </a:r>
            <a:r>
              <a:rPr lang="ru-RU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НАКАПЛИВАЕТСЯ </a:t>
            </a:r>
            <a:r>
              <a:rPr lang="en" sz="1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ОТ </a:t>
            </a:r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ЧАСТНОГО К ОБЩЕМУ</a:t>
            </a:r>
            <a:endParaRPr sz="120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55"/>
          <p:cNvSpPr/>
          <p:nvPr/>
        </p:nvSpPr>
        <p:spPr>
          <a:xfrm>
            <a:off x="4838700" y="-1"/>
            <a:ext cx="543300" cy="5143500"/>
          </a:xfrm>
          <a:prstGeom prst="rect">
            <a:avLst/>
          </a:prstGeom>
          <a:solidFill>
            <a:srgbClr val="008ACF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Trebuchet MS"/>
              <a:buNone/>
            </a:pPr>
            <a:endParaRPr sz="13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55"/>
          <p:cNvSpPr/>
          <p:nvPr/>
        </p:nvSpPr>
        <p:spPr>
          <a:xfrm>
            <a:off x="360376" y="1926775"/>
            <a:ext cx="4336200" cy="348000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Calibri"/>
              <a:buNone/>
            </a:pPr>
            <a:r>
              <a:rPr lang="en" sz="12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ДОКУМЕНТИРОВАНИЕ СИСТЕМЫ</a:t>
            </a:r>
            <a:endParaRPr sz="120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4" name="Google Shape;38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05250"/>
            <a:ext cx="1712800" cy="83825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55"/>
          <p:cNvSpPr txBox="1">
            <a:spLocks noGrp="1"/>
          </p:cNvSpPr>
          <p:nvPr>
            <p:ph type="title"/>
          </p:nvPr>
        </p:nvSpPr>
        <p:spPr>
          <a:xfrm>
            <a:off x="360364" y="228600"/>
            <a:ext cx="8426400" cy="3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libri"/>
              <a:buNone/>
            </a:pPr>
            <a:r>
              <a:rPr lang="en" sz="1800"/>
              <a:t>Как аналитик осваивает архитектуру?</a:t>
            </a:r>
            <a:endParaRPr sz="180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0" r="23650"/>
          <a:stretch>
            <a:fillRect/>
          </a:stretch>
        </p:blipFill>
        <p:spPr>
          <a:xfrm>
            <a:off x="5077993" y="-1"/>
            <a:ext cx="4066007" cy="5143499"/>
          </a:xfrm>
        </p:spPr>
      </p:pic>
      <p:sp>
        <p:nvSpPr>
          <p:cNvPr id="382" name="Google Shape;382;p55"/>
          <p:cNvSpPr/>
          <p:nvPr/>
        </p:nvSpPr>
        <p:spPr>
          <a:xfrm>
            <a:off x="4846480" y="0"/>
            <a:ext cx="530400" cy="51435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15" name="Google Shape;79;p18" descr="Picture 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11917" y="145111"/>
            <a:ext cx="470911" cy="166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" grpId="0" animBg="1"/>
      <p:bldP spid="379" grpId="0" animBg="1"/>
      <p:bldP spid="38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6"/>
          <p:cNvSpPr/>
          <p:nvPr/>
        </p:nvSpPr>
        <p:spPr>
          <a:xfrm>
            <a:off x="4838700" y="-1"/>
            <a:ext cx="5433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Trebuchet MS"/>
              <a:buNone/>
            </a:pPr>
            <a:endParaRPr sz="13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56"/>
          <p:cNvSpPr txBox="1">
            <a:spLocks noGrp="1"/>
          </p:cNvSpPr>
          <p:nvPr>
            <p:ph type="sldNum" idx="12"/>
          </p:nvPr>
        </p:nvSpPr>
        <p:spPr>
          <a:xfrm>
            <a:off x="8900788" y="4877027"/>
            <a:ext cx="164100" cy="2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</a:pPr>
            <a:fld id="{00000000-1234-1234-1234-123412341234}" type="slidenum">
              <a:rPr lang="en" sz="900">
                <a:solidFill>
                  <a:srgbClr val="8A8A8A"/>
                </a:solidFill>
              </a:rPr>
              <a:t>12</a:t>
            </a:fld>
            <a:endParaRPr/>
          </a:p>
        </p:txBody>
      </p:sp>
      <p:sp>
        <p:nvSpPr>
          <p:cNvPr id="395" name="Google Shape;395;p56"/>
          <p:cNvSpPr/>
          <p:nvPr/>
        </p:nvSpPr>
        <p:spPr>
          <a:xfrm>
            <a:off x="360375" y="901275"/>
            <a:ext cx="4319700" cy="356700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Calibri"/>
              <a:buNone/>
            </a:pPr>
            <a:r>
              <a:rPr lang="en" sz="1200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ТРЕБОВАНИЯ И ТЕХНИЧЕСКОЕ РЕШЕНИЯ ВЛИЯЮТ ДРУГ НА ДРУГА</a:t>
            </a:r>
            <a:endParaRPr sz="120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6" name="Google Shape;396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05250"/>
            <a:ext cx="1712800" cy="83825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56"/>
          <p:cNvSpPr/>
          <p:nvPr/>
        </p:nvSpPr>
        <p:spPr>
          <a:xfrm>
            <a:off x="360377" y="1418350"/>
            <a:ext cx="4319700" cy="348000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Calibri"/>
              <a:buNone/>
            </a:pPr>
            <a:r>
              <a:rPr lang="en" sz="12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АНАЛИТИК УЧАСТВУЕТ В ОЦЕНКЕ</a:t>
            </a:r>
            <a:endParaRPr sz="120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56"/>
          <p:cNvSpPr txBox="1">
            <a:spLocks noGrp="1"/>
          </p:cNvSpPr>
          <p:nvPr>
            <p:ph type="title"/>
          </p:nvPr>
        </p:nvSpPr>
        <p:spPr>
          <a:xfrm>
            <a:off x="360364" y="228600"/>
            <a:ext cx="8426400" cy="3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libri"/>
              <a:buNone/>
            </a:pPr>
            <a:r>
              <a:rPr lang="en" sz="1800"/>
              <a:t>Почему аналитик разбирается в технических </a:t>
            </a:r>
            <a:endParaRPr sz="1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libri"/>
              <a:buNone/>
            </a:pPr>
            <a:r>
              <a:rPr lang="en" sz="1800"/>
              <a:t>ограничениях?</a:t>
            </a:r>
            <a:endParaRPr sz="180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0" r="23650"/>
          <a:stretch>
            <a:fillRect/>
          </a:stretch>
        </p:blipFill>
        <p:spPr>
          <a:xfrm>
            <a:off x="5080000" y="0"/>
            <a:ext cx="4064000" cy="5140960"/>
          </a:xfrm>
        </p:spPr>
      </p:pic>
      <p:sp>
        <p:nvSpPr>
          <p:cNvPr id="394" name="Google Shape;394;p56"/>
          <p:cNvSpPr/>
          <p:nvPr/>
        </p:nvSpPr>
        <p:spPr>
          <a:xfrm>
            <a:off x="4823017" y="0"/>
            <a:ext cx="530400" cy="51435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11" name="Google Shape;79;p18" descr="Picture 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11917" y="145111"/>
            <a:ext cx="470911" cy="166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" grpId="0" animBg="1"/>
      <p:bldP spid="39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57"/>
          <p:cNvSpPr txBox="1">
            <a:spLocks noGrp="1"/>
          </p:cNvSpPr>
          <p:nvPr>
            <p:ph type="sldNum" idx="12"/>
          </p:nvPr>
        </p:nvSpPr>
        <p:spPr>
          <a:xfrm>
            <a:off x="8900788" y="4877027"/>
            <a:ext cx="164100" cy="2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</a:pPr>
            <a:fld id="{00000000-1234-1234-1234-123412341234}" type="slidenum">
              <a:rPr lang="en" sz="900">
                <a:solidFill>
                  <a:srgbClr val="8A8A8A"/>
                </a:solidFill>
              </a:rPr>
              <a:t>13</a:t>
            </a:fld>
            <a:endParaRPr/>
          </a:p>
        </p:txBody>
      </p:sp>
      <p:sp>
        <p:nvSpPr>
          <p:cNvPr id="405" name="Google Shape;405;p57"/>
          <p:cNvSpPr txBox="1">
            <a:spLocks noGrp="1"/>
          </p:cNvSpPr>
          <p:nvPr>
            <p:ph type="title"/>
          </p:nvPr>
        </p:nvSpPr>
        <p:spPr>
          <a:xfrm>
            <a:off x="360364" y="228600"/>
            <a:ext cx="8426400" cy="3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libri"/>
              <a:buNone/>
            </a:pPr>
            <a:r>
              <a:rPr lang="en" sz="2400" dirty="0"/>
              <a:t>Итого</a:t>
            </a:r>
            <a:endParaRPr sz="2400" dirty="0"/>
          </a:p>
        </p:txBody>
      </p:sp>
      <p:sp>
        <p:nvSpPr>
          <p:cNvPr id="406" name="Google Shape;406;p57"/>
          <p:cNvSpPr/>
          <p:nvPr/>
        </p:nvSpPr>
        <p:spPr>
          <a:xfrm>
            <a:off x="5194041" y="-354332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Calibri"/>
              <a:buNone/>
            </a:pPr>
            <a:endParaRPr sz="13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57"/>
          <p:cNvSpPr/>
          <p:nvPr/>
        </p:nvSpPr>
        <p:spPr>
          <a:xfrm>
            <a:off x="5575041" y="1531618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5153"/>
              </a:buClr>
              <a:buSzPts val="1000"/>
              <a:buFont typeface="Calibri"/>
              <a:buNone/>
            </a:pPr>
            <a:r>
              <a:rPr lang="en" sz="1000" b="0" i="0" u="none" strike="noStrike" cap="none">
                <a:solidFill>
                  <a:srgbClr val="4F5153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57"/>
          <p:cNvSpPr/>
          <p:nvPr/>
        </p:nvSpPr>
        <p:spPr>
          <a:xfrm>
            <a:off x="5575041" y="4827268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Calibri"/>
              <a:buNone/>
            </a:pPr>
            <a:endParaRPr sz="13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57"/>
          <p:cNvSpPr/>
          <p:nvPr/>
        </p:nvSpPr>
        <p:spPr>
          <a:xfrm>
            <a:off x="360375" y="901275"/>
            <a:ext cx="4285200" cy="356700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Calibri"/>
              <a:buNone/>
            </a:pPr>
            <a:r>
              <a:rPr lang="en" sz="1200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АНАЛИТИК СОЗДАЕТ ТРЕБОВАНИЯ</a:t>
            </a:r>
            <a:endParaRPr sz="120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57"/>
          <p:cNvSpPr/>
          <p:nvPr/>
        </p:nvSpPr>
        <p:spPr>
          <a:xfrm>
            <a:off x="360450" y="1418350"/>
            <a:ext cx="4285200" cy="348000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Calibri"/>
              <a:buNone/>
            </a:pPr>
            <a:r>
              <a:rPr lang="en" sz="12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В ПРОЦЕССЕ СОЗДАНИЯ ТРЕБОВАНИЙ ОН НАКАПЛИВАЕТ </a:t>
            </a:r>
            <a:r>
              <a:rPr lang="en" sz="12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ЗНАНИЯ</a:t>
            </a:r>
            <a:endParaRPr sz="1200" i="0" u="none" strike="noStrike" cap="none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57"/>
          <p:cNvSpPr/>
          <p:nvPr/>
        </p:nvSpPr>
        <p:spPr>
          <a:xfrm>
            <a:off x="4838700" y="-1"/>
            <a:ext cx="543300" cy="5143500"/>
          </a:xfrm>
          <a:prstGeom prst="rect">
            <a:avLst/>
          </a:prstGeom>
          <a:solidFill>
            <a:srgbClr val="008ACF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Trebuchet MS"/>
              <a:buNone/>
            </a:pPr>
            <a:endParaRPr sz="13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57"/>
          <p:cNvSpPr/>
          <p:nvPr/>
        </p:nvSpPr>
        <p:spPr>
          <a:xfrm>
            <a:off x="360375" y="1926725"/>
            <a:ext cx="4285200" cy="348000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Calibri"/>
              <a:buNone/>
            </a:pPr>
            <a:r>
              <a:rPr lang="en" sz="1200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ЭТИ ЗНАНИЯ МОЖНО ПЕРЕДАТЬ КОМАНДЕ</a:t>
            </a:r>
            <a:endParaRPr sz="120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5" name="Google Shape;415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05250"/>
            <a:ext cx="1712800" cy="83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Placeholder 3"/>
          <p:cNvPicPr>
            <a:picLocks noGrp="1" noChangeAspect="1"/>
          </p:cNvPicPr>
          <p:nvPr>
            <p:ph type="pic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6" r="20356"/>
          <a:stretch>
            <a:fillRect/>
          </a:stretch>
        </p:blipFill>
        <p:spPr>
          <a:xfrm>
            <a:off x="5077838" y="-1"/>
            <a:ext cx="4066162" cy="5143695"/>
          </a:xfrm>
        </p:spPr>
      </p:pic>
      <p:pic>
        <p:nvPicPr>
          <p:cNvPr id="15" name="Google Shape;79;p18" descr="Picture 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11917" y="145111"/>
            <a:ext cx="470911" cy="166977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57"/>
          <p:cNvSpPr/>
          <p:nvPr/>
        </p:nvSpPr>
        <p:spPr>
          <a:xfrm>
            <a:off x="4846480" y="0"/>
            <a:ext cx="530400" cy="51435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" grpId="0" animBg="1"/>
      <p:bldP spid="410" grpId="0" animBg="1"/>
      <p:bldP spid="4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58"/>
          <p:cNvSpPr txBox="1">
            <a:spLocks noGrp="1"/>
          </p:cNvSpPr>
          <p:nvPr>
            <p:ph type="title"/>
          </p:nvPr>
        </p:nvSpPr>
        <p:spPr>
          <a:xfrm>
            <a:off x="1780954" y="1803227"/>
            <a:ext cx="5582100" cy="12201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" sz="2400" b="0" dirty="0"/>
              <a:t>ДА КОМУ ЭТО ИНТЕРЕСНО ВООБЩЕ</a:t>
            </a:r>
            <a:endParaRPr sz="2400" b="0" dirty="0"/>
          </a:p>
        </p:txBody>
      </p:sp>
      <p:pic>
        <p:nvPicPr>
          <p:cNvPr id="3" name="Google Shape;79;p18" descr="Picture 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11917" y="145111"/>
            <a:ext cx="470911" cy="166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415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305250"/>
            <a:ext cx="1712800" cy="83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59"/>
          <p:cNvSpPr/>
          <p:nvPr/>
        </p:nvSpPr>
        <p:spPr>
          <a:xfrm>
            <a:off x="4838700" y="-1"/>
            <a:ext cx="543354" cy="51435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Trebuchet MS"/>
              <a:buNone/>
            </a:pPr>
            <a:endParaRPr sz="13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59"/>
          <p:cNvSpPr txBox="1">
            <a:spLocks noGrp="1"/>
          </p:cNvSpPr>
          <p:nvPr>
            <p:ph type="sldNum" idx="12"/>
          </p:nvPr>
        </p:nvSpPr>
        <p:spPr>
          <a:xfrm>
            <a:off x="8900788" y="4877027"/>
            <a:ext cx="164081" cy="218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</a:pPr>
            <a:fld id="{00000000-1234-1234-1234-123412341234}" type="slidenum">
              <a:rPr lang="en" sz="900">
                <a:solidFill>
                  <a:srgbClr val="8A8A8A"/>
                </a:solidFill>
              </a:rPr>
              <a:t>15</a:t>
            </a:fld>
            <a:endParaRPr/>
          </a:p>
        </p:txBody>
      </p:sp>
      <p:pic>
        <p:nvPicPr>
          <p:cNvPr id="428" name="Google Shape;428;p5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0528" r="20528"/>
          <a:stretch/>
        </p:blipFill>
        <p:spPr>
          <a:xfrm>
            <a:off x="5079304" y="0"/>
            <a:ext cx="4064696" cy="5141840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59"/>
          <p:cNvSpPr/>
          <p:nvPr/>
        </p:nvSpPr>
        <p:spPr>
          <a:xfrm>
            <a:off x="4838700" y="-1660"/>
            <a:ext cx="530353" cy="51435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430" name="Google Shape;430;p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9350" y="793450"/>
            <a:ext cx="4199932" cy="3474226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59"/>
          <p:cNvSpPr/>
          <p:nvPr/>
        </p:nvSpPr>
        <p:spPr>
          <a:xfrm>
            <a:off x="1076754" y="1070975"/>
            <a:ext cx="3382027" cy="607513"/>
          </a:xfrm>
          <a:prstGeom prst="ellipse">
            <a:avLst/>
          </a:prstGeom>
          <a:noFill/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Calibri"/>
              <a:buNone/>
            </a:pPr>
            <a:endParaRPr sz="13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59"/>
          <p:cNvSpPr txBox="1">
            <a:spLocks noGrp="1"/>
          </p:cNvSpPr>
          <p:nvPr>
            <p:ph type="title"/>
          </p:nvPr>
        </p:nvSpPr>
        <p:spPr>
          <a:xfrm>
            <a:off x="360377" y="228600"/>
            <a:ext cx="5301900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libri"/>
              <a:buNone/>
            </a:pPr>
            <a:r>
              <a:rPr lang="en" sz="1800" dirty="0"/>
              <a:t>Факторы выгорания айти специалистов</a:t>
            </a:r>
            <a:endParaRPr sz="1800" dirty="0"/>
          </a:p>
        </p:txBody>
      </p:sp>
      <p:pic>
        <p:nvPicPr>
          <p:cNvPr id="433" name="Google Shape;433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4305250"/>
            <a:ext cx="1712800" cy="838250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59"/>
          <p:cNvSpPr/>
          <p:nvPr/>
        </p:nvSpPr>
        <p:spPr>
          <a:xfrm>
            <a:off x="360385" y="3938964"/>
            <a:ext cx="40962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Calibri"/>
              <a:buNone/>
            </a:pPr>
            <a:r>
              <a:rPr lang="en" sz="13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https://habr.com/ru/company/moikrug/blog/437264/</a:t>
            </a:r>
            <a:endParaRPr sz="1300" b="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8" descr="Picture 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511917" y="145111"/>
            <a:ext cx="470911" cy="166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60"/>
          <p:cNvSpPr/>
          <p:nvPr/>
        </p:nvSpPr>
        <p:spPr>
          <a:xfrm>
            <a:off x="4838700" y="-1"/>
            <a:ext cx="5433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Trebuchet MS"/>
              <a:buNone/>
            </a:pPr>
            <a:endParaRPr sz="13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60"/>
          <p:cNvSpPr txBox="1">
            <a:spLocks noGrp="1"/>
          </p:cNvSpPr>
          <p:nvPr>
            <p:ph type="sldNum" idx="12"/>
          </p:nvPr>
        </p:nvSpPr>
        <p:spPr>
          <a:xfrm>
            <a:off x="8900788" y="4877027"/>
            <a:ext cx="164100" cy="2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</a:pPr>
            <a:fld id="{00000000-1234-1234-1234-123412341234}" type="slidenum">
              <a:rPr lang="en" sz="900">
                <a:solidFill>
                  <a:srgbClr val="8A8A8A"/>
                </a:solidFill>
              </a:rPr>
              <a:t>16</a:t>
            </a:fld>
            <a:endParaRPr/>
          </a:p>
        </p:txBody>
      </p:sp>
      <p:pic>
        <p:nvPicPr>
          <p:cNvPr id="442" name="Google Shape;442;p6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0530" r="20524"/>
          <a:stretch/>
        </p:blipFill>
        <p:spPr>
          <a:xfrm>
            <a:off x="5079304" y="0"/>
            <a:ext cx="4064700" cy="5141700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60"/>
          <p:cNvSpPr/>
          <p:nvPr/>
        </p:nvSpPr>
        <p:spPr>
          <a:xfrm>
            <a:off x="4845150" y="0"/>
            <a:ext cx="530400" cy="51435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444" name="Google Shape;444;p60"/>
          <p:cNvSpPr txBox="1">
            <a:spLocks noGrp="1"/>
          </p:cNvSpPr>
          <p:nvPr>
            <p:ph type="title"/>
          </p:nvPr>
        </p:nvSpPr>
        <p:spPr>
          <a:xfrm>
            <a:off x="360374" y="228600"/>
            <a:ext cx="8304300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libri"/>
              <a:buNone/>
            </a:pPr>
            <a:r>
              <a:rPr lang="en" sz="1800"/>
              <a:t>Формы эмоциональной реакции</a:t>
            </a:r>
            <a:endParaRPr sz="1800"/>
          </a:p>
        </p:txBody>
      </p:sp>
      <p:sp>
        <p:nvSpPr>
          <p:cNvPr id="445" name="Google Shape;445;p60"/>
          <p:cNvSpPr/>
          <p:nvPr/>
        </p:nvSpPr>
        <p:spPr>
          <a:xfrm>
            <a:off x="360374" y="901275"/>
            <a:ext cx="4434059" cy="356700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Calibri"/>
              <a:buNone/>
            </a:pPr>
            <a:r>
              <a:rPr lang="en" sz="1200" dirty="0">
                <a:solidFill>
                  <a:srgbClr val="464547"/>
                </a:solidFill>
                <a:latin typeface="Calibri"/>
                <a:ea typeface="Calibri"/>
                <a:cs typeface="Calibri"/>
                <a:sym typeface="Calibri"/>
              </a:rPr>
              <a:t>КОМАНДА ВПАДАЕТ В </a:t>
            </a:r>
            <a:r>
              <a:rPr lang="en" sz="1200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УНЫНИЕ </a:t>
            </a:r>
            <a:r>
              <a:rPr lang="en" sz="1200" dirty="0">
                <a:solidFill>
                  <a:srgbClr val="464547"/>
                </a:solidFill>
                <a:latin typeface="Calibri"/>
                <a:ea typeface="Calibri"/>
                <a:cs typeface="Calibri"/>
                <a:sym typeface="Calibri"/>
              </a:rPr>
              <a:t>И ДЕЛАЕТ ТОЛЬКО НЕОБХОДИМОЕ</a:t>
            </a:r>
            <a:endParaRPr sz="120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6" name="Google Shape;446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05250"/>
            <a:ext cx="1712800" cy="838250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60"/>
          <p:cNvSpPr/>
          <p:nvPr/>
        </p:nvSpPr>
        <p:spPr>
          <a:xfrm>
            <a:off x="360375" y="1431075"/>
            <a:ext cx="4434058" cy="356700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Calibri"/>
              <a:buNone/>
            </a:pPr>
            <a:r>
              <a:rPr lang="en" sz="1200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КОМАНДА </a:t>
            </a:r>
            <a:r>
              <a:rPr lang="en" sz="1200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ЦИНИЧНО </a:t>
            </a:r>
            <a:r>
              <a:rPr lang="en" sz="1200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И НЕЛЕСТНО ОТНОСИТСЯ К СИСТЕМЕ</a:t>
            </a:r>
            <a:endParaRPr sz="120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60"/>
          <p:cNvSpPr/>
          <p:nvPr/>
        </p:nvSpPr>
        <p:spPr>
          <a:xfrm>
            <a:off x="360375" y="1960875"/>
            <a:ext cx="4434058" cy="356700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Calibri"/>
              <a:buNone/>
            </a:pPr>
            <a:r>
              <a:rPr lang="en" sz="1200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РАЗРУШАЕТСЯ </a:t>
            </a:r>
            <a:r>
              <a:rPr lang="en" sz="1200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ДОВЕРИЕ </a:t>
            </a:r>
            <a:r>
              <a:rPr lang="en" sz="1200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МЕЖДУ ЧАСТЯМИ КОМАНДЫ</a:t>
            </a:r>
            <a:endParaRPr sz="120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8" descr="Picture 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11917" y="145111"/>
            <a:ext cx="470911" cy="166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5" grpId="0" animBg="1"/>
      <p:bldP spid="448" grpId="0" animBg="1"/>
      <p:bldP spid="44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61"/>
          <p:cNvSpPr/>
          <p:nvPr/>
        </p:nvSpPr>
        <p:spPr>
          <a:xfrm>
            <a:off x="4838700" y="-1"/>
            <a:ext cx="5433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Trebuchet MS"/>
              <a:buNone/>
            </a:pPr>
            <a:endParaRPr sz="13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61"/>
          <p:cNvSpPr txBox="1">
            <a:spLocks noGrp="1"/>
          </p:cNvSpPr>
          <p:nvPr>
            <p:ph type="sldNum" idx="12"/>
          </p:nvPr>
        </p:nvSpPr>
        <p:spPr>
          <a:xfrm>
            <a:off x="8900788" y="4877027"/>
            <a:ext cx="164100" cy="2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</a:pPr>
            <a:fld id="{00000000-1234-1234-1234-123412341234}" type="slidenum">
              <a:rPr lang="en" sz="900">
                <a:solidFill>
                  <a:srgbClr val="8A8A8A"/>
                </a:solidFill>
              </a:rPr>
              <a:t>17</a:t>
            </a:fld>
            <a:endParaRPr/>
          </a:p>
        </p:txBody>
      </p:sp>
      <p:pic>
        <p:nvPicPr>
          <p:cNvPr id="456" name="Google Shape;456;p6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0530" r="20524"/>
          <a:stretch/>
        </p:blipFill>
        <p:spPr>
          <a:xfrm>
            <a:off x="5079304" y="0"/>
            <a:ext cx="4064700" cy="5141700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61"/>
          <p:cNvSpPr/>
          <p:nvPr/>
        </p:nvSpPr>
        <p:spPr>
          <a:xfrm>
            <a:off x="4838700" y="0"/>
            <a:ext cx="530400" cy="51435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458" name="Google Shape;458;p61"/>
          <p:cNvSpPr txBox="1">
            <a:spLocks noGrp="1"/>
          </p:cNvSpPr>
          <p:nvPr>
            <p:ph type="title"/>
          </p:nvPr>
        </p:nvSpPr>
        <p:spPr>
          <a:xfrm>
            <a:off x="360377" y="228600"/>
            <a:ext cx="5301900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libri"/>
              <a:buNone/>
            </a:pPr>
            <a:r>
              <a:rPr lang="en" sz="1800"/>
              <a:t>Как влияет достаточность информации</a:t>
            </a:r>
            <a:endParaRPr sz="1800"/>
          </a:p>
        </p:txBody>
      </p:sp>
      <p:sp>
        <p:nvSpPr>
          <p:cNvPr id="459" name="Google Shape;459;p61"/>
          <p:cNvSpPr/>
          <p:nvPr/>
        </p:nvSpPr>
        <p:spPr>
          <a:xfrm>
            <a:off x="360377" y="1432941"/>
            <a:ext cx="4434058" cy="356700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Calibri"/>
              <a:buNone/>
            </a:pPr>
            <a:r>
              <a:rPr lang="en" sz="1200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КОМАНДА ХОЧЕТ СДЕЛАТЬ УСПЕХ “СВОИМ”</a:t>
            </a:r>
            <a:endParaRPr sz="120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0" name="Google Shape;460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05250"/>
            <a:ext cx="1712800" cy="838250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61"/>
          <p:cNvSpPr/>
          <p:nvPr/>
        </p:nvSpPr>
        <p:spPr>
          <a:xfrm>
            <a:off x="360377" y="900571"/>
            <a:ext cx="4434059" cy="356700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Calibri"/>
              <a:buNone/>
            </a:pPr>
            <a:r>
              <a:rPr lang="en" sz="1200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КОМАНДА НЕ ХОЧЕТ ПРОСЫПАТЬСЯ НОЧАМИ И ЧИНИТЬ СИСТЕМУ</a:t>
            </a:r>
            <a:endParaRPr sz="120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79;p18" descr="Picture 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11917" y="145111"/>
            <a:ext cx="470911" cy="166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697" y="2111921"/>
            <a:ext cx="1184149" cy="9076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386" y="1965311"/>
            <a:ext cx="786386" cy="6004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9" grpId="0" animBg="1"/>
      <p:bldP spid="46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547"/>
        </a:solidFill>
        <a:effectLst/>
      </p:bgPr>
    </p:bg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62"/>
          <p:cNvSpPr txBox="1">
            <a:spLocks noGrp="1"/>
          </p:cNvSpPr>
          <p:nvPr>
            <p:ph type="title"/>
          </p:nvPr>
        </p:nvSpPr>
        <p:spPr>
          <a:xfrm>
            <a:off x="1780954" y="1803227"/>
            <a:ext cx="5582094" cy="1220183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" sz="2400" b="0"/>
              <a:t>ЧТО МОЖЕТ ПОМЕШАТЬ?</a:t>
            </a:r>
            <a:endParaRPr sz="2400" b="0"/>
          </a:p>
        </p:txBody>
      </p:sp>
      <p:pic>
        <p:nvPicPr>
          <p:cNvPr id="3" name="Google Shape;79;p18" descr="Picture 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11917" y="145111"/>
            <a:ext cx="470911" cy="166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493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305250"/>
            <a:ext cx="1712800" cy="83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63"/>
          <p:cNvSpPr/>
          <p:nvPr/>
        </p:nvSpPr>
        <p:spPr>
          <a:xfrm>
            <a:off x="4838700" y="-1"/>
            <a:ext cx="543354" cy="5143501"/>
          </a:xfrm>
          <a:prstGeom prst="rect">
            <a:avLst/>
          </a:prstGeom>
          <a:solidFill>
            <a:srgbClr val="464547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Trebuchet MS"/>
              <a:buNone/>
            </a:pPr>
            <a:endParaRPr sz="13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63"/>
          <p:cNvSpPr txBox="1">
            <a:spLocks noGrp="1"/>
          </p:cNvSpPr>
          <p:nvPr>
            <p:ph type="sldNum" idx="12"/>
          </p:nvPr>
        </p:nvSpPr>
        <p:spPr>
          <a:xfrm>
            <a:off x="8900788" y="4877027"/>
            <a:ext cx="164081" cy="218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</a:pPr>
            <a:fld id="{00000000-1234-1234-1234-123412341234}" type="slidenum">
              <a:rPr lang="en" sz="900">
                <a:solidFill>
                  <a:srgbClr val="8A8A8A"/>
                </a:solidFill>
              </a:rPr>
              <a:t>19</a:t>
            </a:fld>
            <a:endParaRPr/>
          </a:p>
        </p:txBody>
      </p:sp>
      <p:sp>
        <p:nvSpPr>
          <p:cNvPr id="474" name="Google Shape;474;p63"/>
          <p:cNvSpPr txBox="1">
            <a:spLocks noGrp="1"/>
          </p:cNvSpPr>
          <p:nvPr>
            <p:ph type="title"/>
          </p:nvPr>
        </p:nvSpPr>
        <p:spPr>
          <a:xfrm>
            <a:off x="360364" y="228600"/>
            <a:ext cx="8426450" cy="301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libri"/>
              <a:buNone/>
            </a:pPr>
            <a:r>
              <a:rPr lang="en" sz="1800"/>
              <a:t>Аналитик</a:t>
            </a:r>
            <a:endParaRPr sz="1800"/>
          </a:p>
        </p:txBody>
      </p:sp>
      <p:pic>
        <p:nvPicPr>
          <p:cNvPr id="475" name="Google Shape;475;p6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3650" r="23650"/>
          <a:stretch/>
        </p:blipFill>
        <p:spPr>
          <a:xfrm>
            <a:off x="5077992" y="0"/>
            <a:ext cx="406600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63"/>
          <p:cNvSpPr/>
          <p:nvPr/>
        </p:nvSpPr>
        <p:spPr>
          <a:xfrm>
            <a:off x="4830778" y="-66"/>
            <a:ext cx="530353" cy="51435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477" name="Google Shape;477;p63"/>
          <p:cNvSpPr/>
          <p:nvPr/>
        </p:nvSpPr>
        <p:spPr>
          <a:xfrm>
            <a:off x="360375" y="887125"/>
            <a:ext cx="4341600" cy="356700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45454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Calibri"/>
              <a:buNone/>
            </a:pPr>
            <a:r>
              <a:rPr lang="en" sz="1200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ЕСЛИ КОНТЕКСТА И ДРУГОЙ ИНФОРМАЦИИ НЕТ </a:t>
            </a:r>
            <a:r>
              <a:rPr lang="en" sz="1200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И У НЕГО</a:t>
            </a:r>
            <a:endParaRPr sz="1200" b="1" i="0" u="none" strike="noStrike" cap="none" dirty="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63"/>
          <p:cNvSpPr/>
          <p:nvPr/>
        </p:nvSpPr>
        <p:spPr>
          <a:xfrm>
            <a:off x="360375" y="1420498"/>
            <a:ext cx="4341600" cy="356700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45454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Calibri"/>
              <a:buNone/>
            </a:pPr>
            <a:r>
              <a:rPr lang="en" sz="1200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ЕСЛИ ХОЧЕТСЯ ОСТАТЬСЯ САМЫМ ЗНАЧИМЫМ НА ПРОЕКТЕ</a:t>
            </a:r>
            <a:endParaRPr sz="1200" b="1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9" name="Google Shape;479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05250"/>
            <a:ext cx="1712800" cy="83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9;p18" descr="Picture 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11917" y="145111"/>
            <a:ext cx="470911" cy="166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6"/>
          <p:cNvSpPr/>
          <p:nvPr/>
        </p:nvSpPr>
        <p:spPr>
          <a:xfrm>
            <a:off x="4838700" y="-1"/>
            <a:ext cx="543354" cy="51435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Trebuchet MS"/>
              <a:buNone/>
            </a:pPr>
            <a:endParaRPr sz="13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46"/>
          <p:cNvSpPr txBox="1">
            <a:spLocks noGrp="1"/>
          </p:cNvSpPr>
          <p:nvPr>
            <p:ph type="sldNum" idx="12"/>
          </p:nvPr>
        </p:nvSpPr>
        <p:spPr>
          <a:xfrm>
            <a:off x="8900788" y="4877027"/>
            <a:ext cx="164081" cy="218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</a:pPr>
            <a:fld id="{00000000-1234-1234-1234-123412341234}" type="slidenum">
              <a:rPr lang="en" sz="900">
                <a:solidFill>
                  <a:srgbClr val="8A8A8A"/>
                </a:solidFill>
              </a:rPr>
              <a:t>2</a:t>
            </a:fld>
            <a:endParaRPr/>
          </a:p>
        </p:txBody>
      </p:sp>
      <p:sp>
        <p:nvSpPr>
          <p:cNvPr id="249" name="Google Shape;249;p46"/>
          <p:cNvSpPr txBox="1">
            <a:spLocks noGrp="1"/>
          </p:cNvSpPr>
          <p:nvPr>
            <p:ph type="title"/>
          </p:nvPr>
        </p:nvSpPr>
        <p:spPr>
          <a:xfrm>
            <a:off x="360364" y="228600"/>
            <a:ext cx="4423130" cy="301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libri"/>
              <a:buNone/>
            </a:pPr>
            <a:r>
              <a:rPr lang="en" sz="2400"/>
              <a:t>Докладчик</a:t>
            </a:r>
            <a:endParaRPr sz="2400"/>
          </a:p>
        </p:txBody>
      </p:sp>
      <p:sp>
        <p:nvSpPr>
          <p:cNvPr id="250" name="Google Shape;250;p46"/>
          <p:cNvSpPr/>
          <p:nvPr/>
        </p:nvSpPr>
        <p:spPr>
          <a:xfrm>
            <a:off x="4567782" y="-2"/>
            <a:ext cx="530353" cy="51435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251" name="Google Shape;251;p46"/>
          <p:cNvSpPr>
            <a:spLocks noGrp="1"/>
          </p:cNvSpPr>
          <p:nvPr>
            <p:ph type="pic" idx="2"/>
          </p:nvPr>
        </p:nvSpPr>
        <p:spPr>
          <a:xfrm>
            <a:off x="5334000" y="0"/>
            <a:ext cx="3810000" cy="481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7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46"/>
          <p:cNvSpPr/>
          <p:nvPr/>
        </p:nvSpPr>
        <p:spPr>
          <a:xfrm>
            <a:off x="5110316" y="0"/>
            <a:ext cx="4033684" cy="5143500"/>
          </a:xfrm>
          <a:prstGeom prst="rect">
            <a:avLst/>
          </a:prstGeom>
          <a:solidFill>
            <a:srgbClr val="D35D47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Trebuchet MS"/>
              <a:buNone/>
            </a:pPr>
            <a:endParaRPr sz="13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3" name="Google Shape;253;p46"/>
          <p:cNvPicPr preferRelativeResize="0"/>
          <p:nvPr/>
        </p:nvPicPr>
        <p:blipFill rotWithShape="1">
          <a:blip r:embed="rId4">
            <a:alphaModFix/>
          </a:blip>
          <a:srcRect l="22185" t="2100" r="24160" b="61549"/>
          <a:stretch/>
        </p:blipFill>
        <p:spPr>
          <a:xfrm>
            <a:off x="5837044" y="1406398"/>
            <a:ext cx="2580062" cy="2330546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46"/>
          <p:cNvSpPr/>
          <p:nvPr/>
        </p:nvSpPr>
        <p:spPr>
          <a:xfrm>
            <a:off x="5199961" y="644553"/>
            <a:ext cx="3854400" cy="3854400"/>
          </a:xfrm>
          <a:prstGeom prst="donut">
            <a:avLst>
              <a:gd name="adj" fmla="val 25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Calibri"/>
              <a:buNone/>
            </a:pPr>
            <a:endParaRPr sz="13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46"/>
          <p:cNvSpPr/>
          <p:nvPr/>
        </p:nvSpPr>
        <p:spPr>
          <a:xfrm>
            <a:off x="5980681" y="1427229"/>
            <a:ext cx="2292900" cy="2292900"/>
          </a:xfrm>
          <a:prstGeom prst="donut">
            <a:avLst>
              <a:gd name="adj" fmla="val 6881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Calibri"/>
              <a:buNone/>
            </a:pPr>
            <a:endParaRPr sz="13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46"/>
          <p:cNvSpPr/>
          <p:nvPr/>
        </p:nvSpPr>
        <p:spPr>
          <a:xfrm>
            <a:off x="360363" y="731590"/>
            <a:ext cx="4304845" cy="1635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457200" marR="0" lvl="0" indent="-317500" algn="l" rtl="0">
              <a:lnSpc>
                <a:spcPct val="160000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libri"/>
              <a:buChar char="●"/>
            </a:pPr>
            <a:r>
              <a:rPr lang="en" b="0" i="0" u="none" strike="noStrike" cap="none" dirty="0" smtClean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IT </a:t>
            </a:r>
            <a:r>
              <a:rPr lang="en" b="0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АНАЛИТИК ПОСЛЕДНИЕ ~13 ЛЕТ</a:t>
            </a:r>
            <a:endParaRPr b="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libri"/>
              <a:buChar char="●"/>
            </a:pPr>
            <a:r>
              <a:rPr lang="en" b="0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ИЗ НИХ ~10 В </a:t>
            </a:r>
            <a:r>
              <a:rPr lang="ru-RU" dirty="0" smtClean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ОБЛАСТИ ФИНТЕХ</a:t>
            </a:r>
            <a:endParaRPr b="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175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libri"/>
              <a:buChar char="●"/>
            </a:pPr>
            <a:r>
              <a:rPr lang="en" b="0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В НАСТОЯЩЕЕ ВРЕМЯ РАБОТАЮ В ПРАГЕ</a:t>
            </a:r>
            <a:endParaRPr b="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7" name="Google Shape;257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05250"/>
            <a:ext cx="1712800" cy="83825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46"/>
          <p:cNvSpPr txBox="1"/>
          <p:nvPr/>
        </p:nvSpPr>
        <p:spPr>
          <a:xfrm>
            <a:off x="6632928" y="4493525"/>
            <a:ext cx="2349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</a:pPr>
            <a:r>
              <a:rPr lang="en" sz="10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Кристина Ерофеева</a:t>
            </a:r>
            <a:endParaRPr sz="1300" b="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</a:pPr>
            <a:r>
              <a:rPr lang="en" sz="10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kristina_erofeeva@epam.com </a:t>
            </a:r>
            <a:endParaRPr sz="1300" b="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79;p18" descr="Picture 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07954" y="153726"/>
            <a:ext cx="470911" cy="166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64"/>
          <p:cNvSpPr/>
          <p:nvPr/>
        </p:nvSpPr>
        <p:spPr>
          <a:xfrm>
            <a:off x="4838700" y="-1"/>
            <a:ext cx="543354" cy="5143501"/>
          </a:xfrm>
          <a:prstGeom prst="rect">
            <a:avLst/>
          </a:prstGeom>
          <a:solidFill>
            <a:srgbClr val="464547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Trebuchet MS"/>
              <a:buNone/>
            </a:pPr>
            <a:endParaRPr sz="13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64"/>
          <p:cNvSpPr txBox="1">
            <a:spLocks noGrp="1"/>
          </p:cNvSpPr>
          <p:nvPr>
            <p:ph type="sldNum" idx="12"/>
          </p:nvPr>
        </p:nvSpPr>
        <p:spPr>
          <a:xfrm>
            <a:off x="8900788" y="4877027"/>
            <a:ext cx="164081" cy="218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</a:pPr>
            <a:fld id="{00000000-1234-1234-1234-123412341234}" type="slidenum">
              <a:rPr lang="en" sz="900">
                <a:solidFill>
                  <a:srgbClr val="8A8A8A"/>
                </a:solidFill>
              </a:rPr>
              <a:t>20</a:t>
            </a:fld>
            <a:endParaRPr/>
          </a:p>
        </p:txBody>
      </p:sp>
      <p:sp>
        <p:nvSpPr>
          <p:cNvPr id="487" name="Google Shape;487;p64"/>
          <p:cNvSpPr txBox="1">
            <a:spLocks noGrp="1"/>
          </p:cNvSpPr>
          <p:nvPr>
            <p:ph type="title"/>
          </p:nvPr>
        </p:nvSpPr>
        <p:spPr>
          <a:xfrm>
            <a:off x="360364" y="228600"/>
            <a:ext cx="8426450" cy="301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libri"/>
              <a:buNone/>
            </a:pPr>
            <a:r>
              <a:rPr lang="en" sz="1800"/>
              <a:t>Контракт</a:t>
            </a:r>
            <a:endParaRPr sz="1800"/>
          </a:p>
        </p:txBody>
      </p:sp>
      <p:sp>
        <p:nvSpPr>
          <p:cNvPr id="488" name="Google Shape;488;p64"/>
          <p:cNvSpPr/>
          <p:nvPr/>
        </p:nvSpPr>
        <p:spPr>
          <a:xfrm>
            <a:off x="360375" y="909200"/>
            <a:ext cx="4335600" cy="356700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45454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Calibri"/>
              <a:buNone/>
            </a:pPr>
            <a:r>
              <a:rPr lang="en" sz="1200" b="0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НЕЖЕЛАТЕЛЬНОСТЬ «ПОТЕРИ ЛИЦА»</a:t>
            </a:r>
            <a:endParaRPr sz="1200" b="1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p64"/>
          <p:cNvSpPr/>
          <p:nvPr/>
        </p:nvSpPr>
        <p:spPr>
          <a:xfrm>
            <a:off x="360375" y="1442567"/>
            <a:ext cx="4335600" cy="356700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45454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Calibri"/>
              <a:buNone/>
            </a:pPr>
            <a:r>
              <a:rPr lang="en" sz="1200" b="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НЕЭФФЕКТИВНАЯ КОММУНИКАЦИЯ</a:t>
            </a:r>
            <a:endParaRPr sz="1200" b="1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64"/>
          <p:cNvSpPr/>
          <p:nvPr/>
        </p:nvSpPr>
        <p:spPr>
          <a:xfrm>
            <a:off x="360375" y="1975934"/>
            <a:ext cx="4335600" cy="356700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45454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Calibri"/>
              <a:buNone/>
            </a:pPr>
            <a:r>
              <a:rPr lang="en" sz="1200" b="0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УТРАТА ДОВЕРИЯ</a:t>
            </a:r>
            <a:endParaRPr sz="1200" b="1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1" name="Google Shape;491;p6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3652" r="23646"/>
          <a:stretch/>
        </p:blipFill>
        <p:spPr>
          <a:xfrm>
            <a:off x="5077992" y="0"/>
            <a:ext cx="40659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64"/>
          <p:cNvSpPr/>
          <p:nvPr/>
        </p:nvSpPr>
        <p:spPr>
          <a:xfrm>
            <a:off x="4830778" y="-66"/>
            <a:ext cx="530353" cy="51435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12" name="Google Shape;79;p18" descr="Picture 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11917" y="145111"/>
            <a:ext cx="470911" cy="166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93;p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4305250"/>
            <a:ext cx="1712800" cy="83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65"/>
          <p:cNvSpPr/>
          <p:nvPr/>
        </p:nvSpPr>
        <p:spPr>
          <a:xfrm>
            <a:off x="4838700" y="-1"/>
            <a:ext cx="543354" cy="5143501"/>
          </a:xfrm>
          <a:prstGeom prst="rect">
            <a:avLst/>
          </a:prstGeom>
          <a:solidFill>
            <a:srgbClr val="464547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Trebuchet MS"/>
              <a:buNone/>
            </a:pPr>
            <a:endParaRPr sz="13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" name="Google Shape;500;p65"/>
          <p:cNvSpPr txBox="1">
            <a:spLocks noGrp="1"/>
          </p:cNvSpPr>
          <p:nvPr>
            <p:ph type="sldNum" idx="12"/>
          </p:nvPr>
        </p:nvSpPr>
        <p:spPr>
          <a:xfrm>
            <a:off x="8900788" y="4877027"/>
            <a:ext cx="164081" cy="218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</a:pPr>
            <a:fld id="{00000000-1234-1234-1234-123412341234}" type="slidenum">
              <a:rPr lang="en" sz="900">
                <a:solidFill>
                  <a:srgbClr val="8A8A8A"/>
                </a:solidFill>
              </a:rPr>
              <a:t>21</a:t>
            </a:fld>
            <a:endParaRPr/>
          </a:p>
        </p:txBody>
      </p:sp>
      <p:sp>
        <p:nvSpPr>
          <p:cNvPr id="501" name="Google Shape;501;p65"/>
          <p:cNvSpPr txBox="1">
            <a:spLocks noGrp="1"/>
          </p:cNvSpPr>
          <p:nvPr>
            <p:ph type="title"/>
          </p:nvPr>
        </p:nvSpPr>
        <p:spPr>
          <a:xfrm>
            <a:off x="360364" y="228600"/>
            <a:ext cx="8426450" cy="301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libri"/>
              <a:buNone/>
            </a:pPr>
            <a:r>
              <a:rPr lang="en" sz="1800"/>
              <a:t>Недостаток ресурсов</a:t>
            </a:r>
            <a:endParaRPr sz="1800"/>
          </a:p>
        </p:txBody>
      </p:sp>
      <p:sp>
        <p:nvSpPr>
          <p:cNvPr id="502" name="Google Shape;502;p65"/>
          <p:cNvSpPr/>
          <p:nvPr/>
        </p:nvSpPr>
        <p:spPr>
          <a:xfrm>
            <a:off x="360462" y="909200"/>
            <a:ext cx="4341000" cy="356700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45454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Calibri"/>
              <a:buNone/>
            </a:pPr>
            <a:r>
              <a:rPr lang="en" sz="120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ВРЕМЯ</a:t>
            </a:r>
            <a:endParaRPr sz="120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" name="Google Shape;503;p65"/>
          <p:cNvSpPr/>
          <p:nvPr/>
        </p:nvSpPr>
        <p:spPr>
          <a:xfrm>
            <a:off x="360300" y="1431528"/>
            <a:ext cx="4341300" cy="356700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45454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Calibri"/>
              <a:buNone/>
            </a:pPr>
            <a:r>
              <a:rPr lang="en" sz="1200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ДЕНЬГИ (КОМАНДИРОВКИ, ОБУЧЕНИЕ, ИНСТРУМЕНТЫ) </a:t>
            </a:r>
            <a:endParaRPr sz="120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Google Shape;504;p65"/>
          <p:cNvSpPr/>
          <p:nvPr/>
        </p:nvSpPr>
        <p:spPr>
          <a:xfrm>
            <a:off x="360440" y="1953849"/>
            <a:ext cx="4341000" cy="356700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45454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Calibri"/>
              <a:buNone/>
            </a:pPr>
            <a:r>
              <a:rPr lang="en" sz="1200" i="0" u="none" strike="noStrike" cap="none" dirty="0">
                <a:solidFill>
                  <a:srgbClr val="D35D47"/>
                </a:solidFill>
                <a:latin typeface="Calibri"/>
                <a:ea typeface="Calibri"/>
                <a:cs typeface="Calibri"/>
                <a:sym typeface="Calibri"/>
              </a:rPr>
              <a:t>ВСЕ ВЫШЕПЕРЕЧИСЛЕННОЕ</a:t>
            </a:r>
            <a:endParaRPr sz="1200" i="0" u="none" strike="noStrike" cap="none" dirty="0">
              <a:solidFill>
                <a:srgbClr val="D35D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5" name="Google Shape;505;p6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3652" r="23646"/>
          <a:stretch/>
        </p:blipFill>
        <p:spPr>
          <a:xfrm>
            <a:off x="5077992" y="0"/>
            <a:ext cx="40659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65"/>
          <p:cNvSpPr/>
          <p:nvPr/>
        </p:nvSpPr>
        <p:spPr>
          <a:xfrm>
            <a:off x="4830778" y="-66"/>
            <a:ext cx="530353" cy="51435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507" name="Google Shape;507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05250"/>
            <a:ext cx="1712800" cy="83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9;p18" descr="Picture 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11917" y="145111"/>
            <a:ext cx="470911" cy="166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66"/>
          <p:cNvSpPr txBox="1">
            <a:spLocks noGrp="1"/>
          </p:cNvSpPr>
          <p:nvPr>
            <p:ph type="title"/>
          </p:nvPr>
        </p:nvSpPr>
        <p:spPr>
          <a:xfrm>
            <a:off x="1780954" y="1803227"/>
            <a:ext cx="5582094" cy="1220183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None/>
            </a:pPr>
            <a:r>
              <a:rPr lang="en" sz="2400" b="0"/>
              <a:t>С ЧЕГО МОЖНО НАЧАТЬ?</a:t>
            </a:r>
            <a:endParaRPr sz="2400" b="0"/>
          </a:p>
        </p:txBody>
      </p:sp>
      <p:pic>
        <p:nvPicPr>
          <p:cNvPr id="3" name="Google Shape;79;p18" descr="Picture 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11917" y="145111"/>
            <a:ext cx="470911" cy="166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529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305250"/>
            <a:ext cx="1712800" cy="83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67"/>
          <p:cNvSpPr txBox="1">
            <a:spLocks noGrp="1"/>
          </p:cNvSpPr>
          <p:nvPr>
            <p:ph type="sldNum" idx="12"/>
          </p:nvPr>
        </p:nvSpPr>
        <p:spPr>
          <a:xfrm>
            <a:off x="8900788" y="4877027"/>
            <a:ext cx="164081" cy="218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</a:pPr>
            <a:fld id="{00000000-1234-1234-1234-123412341234}" type="slidenum">
              <a:rPr lang="en" sz="900">
                <a:solidFill>
                  <a:srgbClr val="8A8A8A"/>
                </a:solidFill>
              </a:rPr>
              <a:t>23</a:t>
            </a:fld>
            <a:endParaRPr/>
          </a:p>
        </p:txBody>
      </p:sp>
      <p:sp>
        <p:nvSpPr>
          <p:cNvPr id="519" name="Google Shape;519;p67"/>
          <p:cNvSpPr txBox="1">
            <a:spLocks noGrp="1"/>
          </p:cNvSpPr>
          <p:nvPr>
            <p:ph type="title"/>
          </p:nvPr>
        </p:nvSpPr>
        <p:spPr>
          <a:xfrm>
            <a:off x="360364" y="228600"/>
            <a:ext cx="8426400" cy="3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libri"/>
              <a:buNone/>
            </a:pPr>
            <a:r>
              <a:rPr lang="en" sz="1800"/>
              <a:t>Накопление экспертизы </a:t>
            </a:r>
            <a:endParaRPr sz="1800"/>
          </a:p>
        </p:txBody>
      </p:sp>
      <p:sp>
        <p:nvSpPr>
          <p:cNvPr id="520" name="Google Shape;520;p67"/>
          <p:cNvSpPr/>
          <p:nvPr/>
        </p:nvSpPr>
        <p:spPr>
          <a:xfrm>
            <a:off x="5194041" y="-354332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Calibri"/>
              <a:buNone/>
            </a:pPr>
            <a:endParaRPr sz="13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p67"/>
          <p:cNvSpPr/>
          <p:nvPr/>
        </p:nvSpPr>
        <p:spPr>
          <a:xfrm>
            <a:off x="5575041" y="4827268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Calibri"/>
              <a:buNone/>
            </a:pPr>
            <a:endParaRPr sz="13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p67"/>
          <p:cNvSpPr/>
          <p:nvPr/>
        </p:nvSpPr>
        <p:spPr>
          <a:xfrm>
            <a:off x="310701" y="894250"/>
            <a:ext cx="4380300" cy="356700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Calibri"/>
              <a:buNone/>
            </a:pPr>
            <a:r>
              <a:rPr lang="en" sz="11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ТЕМАТИЧЕСКИЕ РЕСУРСЫ ПО ПРЕДМЕТНОЙ ОБЛАСТИ</a:t>
            </a:r>
            <a:endParaRPr sz="11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3" name="Google Shape;523;p67"/>
          <p:cNvSpPr/>
          <p:nvPr/>
        </p:nvSpPr>
        <p:spPr>
          <a:xfrm>
            <a:off x="4838700" y="-1"/>
            <a:ext cx="543354" cy="5143501"/>
          </a:xfrm>
          <a:prstGeom prst="rect">
            <a:avLst/>
          </a:prstGeom>
          <a:solidFill>
            <a:srgbClr val="D35D47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Trebuchet MS"/>
              <a:buNone/>
            </a:pPr>
            <a:endParaRPr sz="13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p67"/>
          <p:cNvSpPr>
            <a:spLocks noGrp="1"/>
          </p:cNvSpPr>
          <p:nvPr>
            <p:ph type="pic" idx="2"/>
          </p:nvPr>
        </p:nvSpPr>
        <p:spPr>
          <a:xfrm>
            <a:off x="5334000" y="0"/>
            <a:ext cx="3810000" cy="481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7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25" name="Google Shape;525;p67"/>
          <p:cNvPicPr preferRelativeResize="0"/>
          <p:nvPr/>
        </p:nvPicPr>
        <p:blipFill rotWithShape="1">
          <a:blip r:embed="rId3">
            <a:alphaModFix/>
          </a:blip>
          <a:srcRect l="23640" r="23640"/>
          <a:stretch/>
        </p:blipFill>
        <p:spPr>
          <a:xfrm>
            <a:off x="5072338" y="-7152"/>
            <a:ext cx="4071662" cy="5150652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67"/>
          <p:cNvSpPr/>
          <p:nvPr/>
        </p:nvSpPr>
        <p:spPr>
          <a:xfrm>
            <a:off x="4833249" y="7617"/>
            <a:ext cx="530353" cy="51435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527" name="Google Shape;527;p67"/>
          <p:cNvSpPr/>
          <p:nvPr/>
        </p:nvSpPr>
        <p:spPr>
          <a:xfrm>
            <a:off x="310701" y="1416875"/>
            <a:ext cx="4380300" cy="356700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Calibri"/>
              <a:buNone/>
            </a:pPr>
            <a:r>
              <a:rPr lang="en" sz="11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ПОНИМАНИЕ КАК РАБОТАЕТ ПРОЕКТ (ТЕХНОЛОГИИ) </a:t>
            </a:r>
            <a:endParaRPr sz="11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p67"/>
          <p:cNvSpPr/>
          <p:nvPr/>
        </p:nvSpPr>
        <p:spPr>
          <a:xfrm>
            <a:off x="310701" y="1939500"/>
            <a:ext cx="4380300" cy="356700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Calibri"/>
              <a:buNone/>
            </a:pPr>
            <a:r>
              <a:rPr lang="en" sz="1100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НАКОПЛЕНИЕ ЗНАНИЙ О СИСТЕМЕ</a:t>
            </a:r>
            <a:endParaRPr sz="1100" b="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9" name="Google Shape;529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05250"/>
            <a:ext cx="1712800" cy="83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79;p18" descr="Picture 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11917" y="145111"/>
            <a:ext cx="470911" cy="166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" grpId="0" animBg="1"/>
      <p:bldP spid="527" grpId="0" animBg="1"/>
      <p:bldP spid="5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68"/>
          <p:cNvSpPr txBox="1">
            <a:spLocks noGrp="1"/>
          </p:cNvSpPr>
          <p:nvPr>
            <p:ph type="sldNum" idx="12"/>
          </p:nvPr>
        </p:nvSpPr>
        <p:spPr>
          <a:xfrm>
            <a:off x="8900788" y="4877027"/>
            <a:ext cx="164081" cy="218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</a:pPr>
            <a:fld id="{00000000-1234-1234-1234-123412341234}" type="slidenum">
              <a:rPr lang="en" sz="900">
                <a:solidFill>
                  <a:srgbClr val="8A8A8A"/>
                </a:solidFill>
              </a:rPr>
              <a:t>24</a:t>
            </a:fld>
            <a:endParaRPr/>
          </a:p>
        </p:txBody>
      </p:sp>
      <p:sp>
        <p:nvSpPr>
          <p:cNvPr id="536" name="Google Shape;536;p68"/>
          <p:cNvSpPr txBox="1">
            <a:spLocks noGrp="1"/>
          </p:cNvSpPr>
          <p:nvPr>
            <p:ph type="title"/>
          </p:nvPr>
        </p:nvSpPr>
        <p:spPr>
          <a:xfrm>
            <a:off x="360364" y="228600"/>
            <a:ext cx="8426450" cy="301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libri"/>
              <a:buNone/>
            </a:pPr>
            <a:r>
              <a:rPr lang="en" sz="1800" dirty="0"/>
              <a:t>Как начать делиться информацией?</a:t>
            </a:r>
            <a:r>
              <a:rPr lang="en" sz="1800" b="1" dirty="0"/>
              <a:t> </a:t>
            </a:r>
            <a:endParaRPr sz="1800" b="1" dirty="0"/>
          </a:p>
        </p:txBody>
      </p:sp>
      <p:sp>
        <p:nvSpPr>
          <p:cNvPr id="537" name="Google Shape;537;p68"/>
          <p:cNvSpPr/>
          <p:nvPr/>
        </p:nvSpPr>
        <p:spPr>
          <a:xfrm>
            <a:off x="5194041" y="-354332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Calibri"/>
              <a:buNone/>
            </a:pPr>
            <a:endParaRPr sz="13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0" name="Google Shape;540;p68"/>
          <p:cNvSpPr/>
          <p:nvPr/>
        </p:nvSpPr>
        <p:spPr>
          <a:xfrm>
            <a:off x="4838700" y="-1"/>
            <a:ext cx="543354" cy="5143501"/>
          </a:xfrm>
          <a:prstGeom prst="rect">
            <a:avLst/>
          </a:prstGeom>
          <a:solidFill>
            <a:srgbClr val="D35D47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Trebuchet MS"/>
              <a:buNone/>
            </a:pPr>
            <a:endParaRPr sz="13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1" name="Google Shape;541;p6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3650" r="23650"/>
          <a:stretch/>
        </p:blipFill>
        <p:spPr>
          <a:xfrm>
            <a:off x="5073650" y="-1"/>
            <a:ext cx="4070350" cy="5148993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68"/>
          <p:cNvSpPr/>
          <p:nvPr/>
        </p:nvSpPr>
        <p:spPr>
          <a:xfrm>
            <a:off x="4833249" y="7617"/>
            <a:ext cx="530353" cy="51435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543" name="Google Shape;543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682753"/>
            <a:ext cx="4528448" cy="3428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4305250"/>
            <a:ext cx="1712800" cy="83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79;p18" descr="Picture 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511917" y="145111"/>
            <a:ext cx="470911" cy="166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69"/>
          <p:cNvSpPr txBox="1">
            <a:spLocks noGrp="1"/>
          </p:cNvSpPr>
          <p:nvPr>
            <p:ph type="title"/>
          </p:nvPr>
        </p:nvSpPr>
        <p:spPr>
          <a:xfrm>
            <a:off x="360364" y="228600"/>
            <a:ext cx="8426400" cy="3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libri"/>
              <a:buNone/>
            </a:pPr>
            <a:r>
              <a:rPr lang="en" sz="1800" dirty="0"/>
              <a:t>Формы передачи знаний</a:t>
            </a:r>
            <a:r>
              <a:rPr lang="en" sz="1800" b="1" dirty="0"/>
              <a:t> </a:t>
            </a:r>
            <a:endParaRPr sz="1800" b="1" dirty="0"/>
          </a:p>
        </p:txBody>
      </p:sp>
      <p:sp>
        <p:nvSpPr>
          <p:cNvPr id="552" name="Google Shape;552;p69"/>
          <p:cNvSpPr/>
          <p:nvPr/>
        </p:nvSpPr>
        <p:spPr>
          <a:xfrm>
            <a:off x="5194041" y="-354332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Calibri"/>
              <a:buNone/>
            </a:pPr>
            <a:endParaRPr sz="13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p69"/>
          <p:cNvSpPr/>
          <p:nvPr/>
        </p:nvSpPr>
        <p:spPr>
          <a:xfrm>
            <a:off x="360375" y="876550"/>
            <a:ext cx="4341600" cy="356700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Calibri"/>
              <a:buNone/>
            </a:pPr>
            <a:r>
              <a:rPr lang="en" sz="12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ПЕРИОДИЧЕСКИЕ </a:t>
            </a:r>
            <a:r>
              <a:rPr lang="en" sz="12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ЛЕКЦИИ ПО ПРЕДМЕТНОЙ ОБЛАСТИ</a:t>
            </a:r>
            <a:endParaRPr sz="12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p69"/>
          <p:cNvSpPr/>
          <p:nvPr/>
        </p:nvSpPr>
        <p:spPr>
          <a:xfrm>
            <a:off x="4838700" y="-1"/>
            <a:ext cx="543300" cy="5143500"/>
          </a:xfrm>
          <a:prstGeom prst="rect">
            <a:avLst/>
          </a:prstGeom>
          <a:solidFill>
            <a:srgbClr val="D35D47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Trebuchet MS"/>
              <a:buNone/>
            </a:pPr>
            <a:endParaRPr sz="13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p69"/>
          <p:cNvSpPr/>
          <p:nvPr/>
        </p:nvSpPr>
        <p:spPr>
          <a:xfrm>
            <a:off x="360375" y="1410225"/>
            <a:ext cx="4341600" cy="356700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Calibri"/>
              <a:buNone/>
            </a:pPr>
            <a:r>
              <a:rPr lang="en" sz="1200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ДЛЯ ИТЕРАЦИОННОЙ РАЗРАБОТКИ - </a:t>
            </a:r>
            <a:r>
              <a:rPr lang="en" sz="1200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ВВОДНАЯ</a:t>
            </a:r>
            <a:r>
              <a:rPr lang="en" sz="1200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 ПЕРЕД ИТЕРАЦИЕЙ</a:t>
            </a:r>
            <a:endParaRPr sz="1200" b="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" name="Google Shape;560;p69"/>
          <p:cNvSpPr/>
          <p:nvPr/>
        </p:nvSpPr>
        <p:spPr>
          <a:xfrm>
            <a:off x="360375" y="1943900"/>
            <a:ext cx="4341600" cy="356700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Calibri"/>
              <a:buNone/>
            </a:pPr>
            <a:r>
              <a:rPr lang="en" sz="1200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ДЕМОНСТРАЦИЯ ИСПОЛЬЗОВАНИЯ СИСТЕМЫ </a:t>
            </a:r>
            <a:r>
              <a:rPr lang="en" sz="1200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ДЛЯ КОМАНДЫ</a:t>
            </a:r>
            <a:endParaRPr sz="1200" b="0" i="0" u="none" strike="noStrike" cap="none" dirty="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1" name="Google Shape;561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05250"/>
            <a:ext cx="1712800" cy="83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Placeholder 6"/>
          <p:cNvPicPr>
            <a:picLocks noGrp="1" noChangeAspect="1"/>
          </p:cNvPicPr>
          <p:nvPr>
            <p:ph type="pic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3" r="23623"/>
          <a:stretch>
            <a:fillRect/>
          </a:stretch>
        </p:blipFill>
        <p:spPr>
          <a:xfrm>
            <a:off x="5071971" y="-1"/>
            <a:ext cx="4072029" cy="5151117"/>
          </a:xfrm>
        </p:spPr>
      </p:pic>
      <p:sp>
        <p:nvSpPr>
          <p:cNvPr id="558" name="Google Shape;558;p69"/>
          <p:cNvSpPr/>
          <p:nvPr/>
        </p:nvSpPr>
        <p:spPr>
          <a:xfrm>
            <a:off x="4833249" y="7617"/>
            <a:ext cx="530400" cy="51435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15" name="Google Shape;79;p18" descr="Picture 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09711" y="147065"/>
            <a:ext cx="470911" cy="166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5" grpId="0" animBg="1"/>
      <p:bldP spid="559" grpId="0" animBg="1"/>
      <p:bldP spid="56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70"/>
          <p:cNvSpPr txBox="1">
            <a:spLocks noGrp="1"/>
          </p:cNvSpPr>
          <p:nvPr>
            <p:ph type="title" idx="4294967295"/>
          </p:nvPr>
        </p:nvSpPr>
        <p:spPr>
          <a:xfrm>
            <a:off x="1780954" y="1803227"/>
            <a:ext cx="5582100" cy="12201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None/>
            </a:pPr>
            <a:r>
              <a:rPr lang="en" sz="2400"/>
              <a:t>ИТОГО</a:t>
            </a:r>
            <a:endParaRPr sz="2400" b="0"/>
          </a:p>
        </p:txBody>
      </p:sp>
      <p:pic>
        <p:nvPicPr>
          <p:cNvPr id="568" name="Google Shape;568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4305250"/>
            <a:ext cx="1712800" cy="83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79;p18" descr="Picture 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11917" y="145111"/>
            <a:ext cx="470911" cy="166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71"/>
          <p:cNvSpPr/>
          <p:nvPr/>
        </p:nvSpPr>
        <p:spPr>
          <a:xfrm>
            <a:off x="4838700" y="-1"/>
            <a:ext cx="543354" cy="5143501"/>
          </a:xfrm>
          <a:prstGeom prst="rect">
            <a:avLst/>
          </a:prstGeom>
          <a:solidFill>
            <a:srgbClr val="D35D47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Trebuchet MS"/>
              <a:buNone/>
            </a:pPr>
            <a:endParaRPr sz="13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5" name="Google Shape;575;p71"/>
          <p:cNvSpPr txBox="1">
            <a:spLocks noGrp="1"/>
          </p:cNvSpPr>
          <p:nvPr>
            <p:ph type="sldNum" idx="12"/>
          </p:nvPr>
        </p:nvSpPr>
        <p:spPr>
          <a:xfrm>
            <a:off x="8900788" y="4877027"/>
            <a:ext cx="164081" cy="218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</a:pPr>
            <a:fld id="{00000000-1234-1234-1234-123412341234}" type="slidenum">
              <a:rPr lang="en" sz="900">
                <a:solidFill>
                  <a:srgbClr val="8A8A8A"/>
                </a:solidFill>
              </a:rPr>
              <a:t>27</a:t>
            </a:fld>
            <a:endParaRPr/>
          </a:p>
        </p:txBody>
      </p:sp>
      <p:sp>
        <p:nvSpPr>
          <p:cNvPr id="576" name="Google Shape;576;p71"/>
          <p:cNvSpPr txBox="1">
            <a:spLocks noGrp="1"/>
          </p:cNvSpPr>
          <p:nvPr>
            <p:ph type="title"/>
          </p:nvPr>
        </p:nvSpPr>
        <p:spPr>
          <a:xfrm>
            <a:off x="360364" y="228600"/>
            <a:ext cx="8426450" cy="301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libri"/>
              <a:buNone/>
            </a:pPr>
            <a:r>
              <a:rPr lang="en" sz="1800"/>
              <a:t>Лист самопроверки аналитика 2.0.</a:t>
            </a:r>
            <a:endParaRPr sz="1800"/>
          </a:p>
        </p:txBody>
      </p:sp>
      <p:sp>
        <p:nvSpPr>
          <p:cNvPr id="577" name="Google Shape;577;p71"/>
          <p:cNvSpPr/>
          <p:nvPr/>
        </p:nvSpPr>
        <p:spPr>
          <a:xfrm>
            <a:off x="360375" y="904125"/>
            <a:ext cx="4330800" cy="356700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Calibri"/>
              <a:buNone/>
            </a:pPr>
            <a:r>
              <a:rPr lang="en" sz="11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ВЫЯВЛЯТЬ В СИСТЕМЕ </a:t>
            </a:r>
            <a:r>
              <a:rPr lang="en" sz="11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ПАТТЕРНЫ </a:t>
            </a:r>
            <a:r>
              <a:rPr lang="en" sz="11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И ИСКАТЬ ДЕВИАЦИИ В ЛОГИКЕ</a:t>
            </a:r>
            <a:endParaRPr sz="11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8" name="Google Shape;578;p7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3650" r="23650"/>
          <a:stretch/>
        </p:blipFill>
        <p:spPr>
          <a:xfrm>
            <a:off x="5079304" y="0"/>
            <a:ext cx="4064696" cy="5141840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71"/>
          <p:cNvSpPr/>
          <p:nvPr/>
        </p:nvSpPr>
        <p:spPr>
          <a:xfrm>
            <a:off x="4845200" y="-2"/>
            <a:ext cx="530353" cy="51435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580" name="Google Shape;580;p71"/>
          <p:cNvSpPr/>
          <p:nvPr/>
        </p:nvSpPr>
        <p:spPr>
          <a:xfrm>
            <a:off x="367425" y="1415726"/>
            <a:ext cx="4316700" cy="356700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Calibri"/>
              <a:buNone/>
            </a:pPr>
            <a:r>
              <a:rPr lang="en" sz="1100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ПРОВЕРЯТЬ ЧТО ТРЕБОВАНИЯ </a:t>
            </a:r>
            <a:r>
              <a:rPr lang="en" sz="1100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РЕАЛИЗУЮТСЯ </a:t>
            </a:r>
            <a:r>
              <a:rPr lang="en" sz="1100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ТЕХНОЛОГИЯМИ ПРОЕКТА</a:t>
            </a:r>
            <a:endParaRPr sz="1100" b="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1" name="Google Shape;581;p71"/>
          <p:cNvSpPr/>
          <p:nvPr/>
        </p:nvSpPr>
        <p:spPr>
          <a:xfrm>
            <a:off x="367414" y="1927325"/>
            <a:ext cx="4316700" cy="356700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Calibri"/>
              <a:buNone/>
            </a:pPr>
            <a:r>
              <a:rPr lang="en" sz="1100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ПРОВЕРЯТЬ (ОБ КОМАНДУ) </a:t>
            </a:r>
            <a:r>
              <a:rPr lang="en" sz="1100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ОПТИМАЛЬНОСТЬ </a:t>
            </a:r>
            <a:r>
              <a:rPr lang="en" sz="1100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РЕШЕНИЯ</a:t>
            </a:r>
            <a:endParaRPr sz="1100" b="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2" name="Google Shape;582;p71"/>
          <p:cNvSpPr/>
          <p:nvPr/>
        </p:nvSpPr>
        <p:spPr>
          <a:xfrm>
            <a:off x="367414" y="2438925"/>
            <a:ext cx="4316700" cy="356700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Calibri"/>
              <a:buNone/>
            </a:pPr>
            <a:r>
              <a:rPr lang="en" sz="1100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ПРОВЕРЯТЬ ТРЕБОВАНИЯ НА НАЛИЧИЕ </a:t>
            </a:r>
            <a:r>
              <a:rPr lang="en" sz="1100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ДОСТАТОЧНОГО </a:t>
            </a:r>
            <a:r>
              <a:rPr lang="en" sz="1100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КОНТЕКСТА</a:t>
            </a:r>
            <a:endParaRPr sz="1100" b="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3" name="Google Shape;583;p71"/>
          <p:cNvSpPr/>
          <p:nvPr/>
        </p:nvSpPr>
        <p:spPr>
          <a:xfrm>
            <a:off x="367414" y="2950525"/>
            <a:ext cx="4316700" cy="356700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Calibri"/>
              <a:buNone/>
            </a:pPr>
            <a:r>
              <a:rPr lang="en" sz="1100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УДЕЛЯТЬ ВНИМАНИЕ ПЕРЕДАЧЕ </a:t>
            </a:r>
            <a:r>
              <a:rPr lang="en" sz="1100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ЗНАНИЙ </a:t>
            </a:r>
            <a:r>
              <a:rPr lang="en" sz="1100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КОМАНДЕ</a:t>
            </a:r>
            <a:endParaRPr sz="1100" b="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4" name="Google Shape;584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05250"/>
            <a:ext cx="1712800" cy="83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79;p18" descr="Picture 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11917" y="145111"/>
            <a:ext cx="470911" cy="166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7" grpId="0" animBg="1"/>
      <p:bldP spid="580" grpId="0" animBg="1"/>
      <p:bldP spid="581" grpId="0" animBg="1"/>
      <p:bldP spid="582" grpId="0" animBg="1"/>
      <p:bldP spid="58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72"/>
          <p:cNvSpPr txBox="1">
            <a:spLocks noGrp="1"/>
          </p:cNvSpPr>
          <p:nvPr>
            <p:ph type="title" idx="4294967295"/>
          </p:nvPr>
        </p:nvSpPr>
        <p:spPr>
          <a:xfrm>
            <a:off x="1780954" y="1803227"/>
            <a:ext cx="5582100" cy="12201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None/>
            </a:pPr>
            <a:r>
              <a:rPr lang="en" sz="2000"/>
              <a:t>СПАСИБО ЗА ВНИМАНИЕ</a:t>
            </a:r>
            <a:endParaRPr b="0"/>
          </a:p>
        </p:txBody>
      </p:sp>
      <p:pic>
        <p:nvPicPr>
          <p:cNvPr id="591" name="Google Shape;591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4305250"/>
            <a:ext cx="1712800" cy="83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79;p18" descr="Picture 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11917" y="145111"/>
            <a:ext cx="470911" cy="166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73"/>
          <p:cNvSpPr txBox="1">
            <a:spLocks noGrp="1"/>
          </p:cNvSpPr>
          <p:nvPr>
            <p:ph type="title" idx="4294967295"/>
          </p:nvPr>
        </p:nvSpPr>
        <p:spPr>
          <a:xfrm>
            <a:off x="1780954" y="1803227"/>
            <a:ext cx="5582094" cy="1220183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None/>
            </a:pPr>
            <a:r>
              <a:rPr lang="en" sz="2000" b="0"/>
              <a:t>ВОПРОСЫ?</a:t>
            </a:r>
            <a:endParaRPr b="0"/>
          </a:p>
        </p:txBody>
      </p:sp>
      <p:pic>
        <p:nvPicPr>
          <p:cNvPr id="598" name="Google Shape;598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4305250"/>
            <a:ext cx="1712800" cy="838250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73"/>
          <p:cNvSpPr txBox="1"/>
          <p:nvPr/>
        </p:nvSpPr>
        <p:spPr>
          <a:xfrm>
            <a:off x="6732973" y="4631508"/>
            <a:ext cx="2349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</a:pPr>
            <a:r>
              <a:rPr lang="en"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Кристина Ерофеева</a:t>
            </a:r>
            <a:endParaRPr sz="13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</a:pPr>
            <a:r>
              <a:rPr lang="en" sz="1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kristina_erofeeva@epam.com </a:t>
            </a:r>
            <a:endParaRPr sz="13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oogle Shape;79;p18" descr="Picture 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11917" y="145111"/>
            <a:ext cx="470911" cy="166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7"/>
          <p:cNvSpPr/>
          <p:nvPr/>
        </p:nvSpPr>
        <p:spPr>
          <a:xfrm>
            <a:off x="4838700" y="-1"/>
            <a:ext cx="543354" cy="51435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Trebuchet MS"/>
              <a:buNone/>
            </a:pPr>
            <a:endParaRPr sz="13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47"/>
          <p:cNvSpPr txBox="1">
            <a:spLocks noGrp="1"/>
          </p:cNvSpPr>
          <p:nvPr>
            <p:ph type="sldNum" idx="12"/>
          </p:nvPr>
        </p:nvSpPr>
        <p:spPr>
          <a:xfrm>
            <a:off x="8900788" y="4877027"/>
            <a:ext cx="164081" cy="218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</a:pPr>
            <a:fld id="{00000000-1234-1234-1234-123412341234}" type="slidenum">
              <a:rPr lang="en" sz="900">
                <a:solidFill>
                  <a:srgbClr val="8A8A8A"/>
                </a:solidFill>
              </a:rPr>
              <a:t>3</a:t>
            </a:fld>
            <a:endParaRPr/>
          </a:p>
        </p:txBody>
      </p:sp>
      <p:sp>
        <p:nvSpPr>
          <p:cNvPr id="265" name="Google Shape;265;p47"/>
          <p:cNvSpPr txBox="1">
            <a:spLocks noGrp="1"/>
          </p:cNvSpPr>
          <p:nvPr>
            <p:ph type="title"/>
          </p:nvPr>
        </p:nvSpPr>
        <p:spPr>
          <a:xfrm>
            <a:off x="360364" y="228600"/>
            <a:ext cx="4423130" cy="301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libri"/>
              <a:buNone/>
            </a:pPr>
            <a:r>
              <a:rPr lang="en" sz="2400"/>
              <a:t>О чем будет доклад?</a:t>
            </a:r>
            <a:endParaRPr sz="2400"/>
          </a:p>
        </p:txBody>
      </p:sp>
      <p:pic>
        <p:nvPicPr>
          <p:cNvPr id="266" name="Google Shape;266;p47" descr="agenda3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095955" y="0"/>
            <a:ext cx="4065957" cy="5143434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47"/>
          <p:cNvSpPr txBox="1">
            <a:spLocks noGrp="1"/>
          </p:cNvSpPr>
          <p:nvPr>
            <p:ph type="body" idx="1"/>
          </p:nvPr>
        </p:nvSpPr>
        <p:spPr>
          <a:xfrm>
            <a:off x="360364" y="955069"/>
            <a:ext cx="4174058" cy="1024043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8BCC"/>
              </a:buClr>
              <a:buSzPts val="1600"/>
              <a:buFont typeface="Calibri"/>
              <a:buNone/>
            </a:pPr>
            <a:r>
              <a:rPr lang="en" sz="160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Анал</a:t>
            </a:r>
            <a:r>
              <a:rPr lang="en" sz="1600" dirty="0">
                <a:solidFill>
                  <a:srgbClr val="000000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и</a:t>
            </a:r>
            <a:r>
              <a:rPr lang="en" sz="160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тик имеет большое влияние на </a:t>
            </a:r>
            <a:endParaRPr dirty="0">
              <a:solidFill>
                <a:srgbClr val="000000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Calibri"/>
              <a:buNone/>
            </a:pPr>
            <a:r>
              <a:rPr lang="en" sz="1600" i="0" u="none" strike="noStrike" cap="none" dirty="0">
                <a:solidFill>
                  <a:srgbClr val="CC4125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качество </a:t>
            </a:r>
            <a:r>
              <a:rPr lang="en" sz="160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системы и </a:t>
            </a:r>
            <a:r>
              <a:rPr lang="en" sz="1600" i="0" u="none" strike="noStrike" cap="none" dirty="0">
                <a:solidFill>
                  <a:srgbClr val="CC4125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мотивацию </a:t>
            </a:r>
            <a:r>
              <a:rPr lang="en" sz="160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команды </a:t>
            </a:r>
            <a:endParaRPr sz="160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68BCC"/>
              </a:buClr>
              <a:buSzPts val="1600"/>
              <a:buFont typeface="Calibri"/>
              <a:buNone/>
            </a:pPr>
            <a:r>
              <a:rPr lang="en" sz="160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в силу информации которой владеет в роли.</a:t>
            </a:r>
            <a:endParaRPr sz="160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268" name="Google Shape;268;p47"/>
          <p:cNvSpPr/>
          <p:nvPr/>
        </p:nvSpPr>
        <p:spPr>
          <a:xfrm>
            <a:off x="4824540" y="-1767"/>
            <a:ext cx="530353" cy="51435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269" name="Google Shape;269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05250"/>
            <a:ext cx="1712800" cy="83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9;p18" descr="Picture 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11917" y="145111"/>
            <a:ext cx="470911" cy="166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8"/>
          <p:cNvSpPr/>
          <p:nvPr/>
        </p:nvSpPr>
        <p:spPr>
          <a:xfrm>
            <a:off x="4838700" y="-1"/>
            <a:ext cx="543354" cy="51435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Trebuchet MS"/>
              <a:buNone/>
            </a:pPr>
            <a:endParaRPr sz="13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48"/>
          <p:cNvSpPr txBox="1">
            <a:spLocks noGrp="1"/>
          </p:cNvSpPr>
          <p:nvPr>
            <p:ph type="sldNum" idx="12"/>
          </p:nvPr>
        </p:nvSpPr>
        <p:spPr>
          <a:xfrm>
            <a:off x="8900788" y="4877027"/>
            <a:ext cx="164081" cy="218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</a:pPr>
            <a:fld id="{00000000-1234-1234-1234-123412341234}" type="slidenum">
              <a:rPr lang="en" sz="900">
                <a:solidFill>
                  <a:srgbClr val="8A8A8A"/>
                </a:solidFill>
              </a:rPr>
              <a:t>4</a:t>
            </a:fld>
            <a:endParaRPr/>
          </a:p>
        </p:txBody>
      </p:sp>
      <p:sp>
        <p:nvSpPr>
          <p:cNvPr id="277" name="Google Shape;277;p48"/>
          <p:cNvSpPr txBox="1">
            <a:spLocks noGrp="1"/>
          </p:cNvSpPr>
          <p:nvPr>
            <p:ph type="title"/>
          </p:nvPr>
        </p:nvSpPr>
        <p:spPr>
          <a:xfrm>
            <a:off x="360364" y="228600"/>
            <a:ext cx="4423130" cy="301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libri"/>
              <a:buNone/>
            </a:pPr>
            <a:r>
              <a:rPr lang="en" sz="2400"/>
              <a:t>Как построен доклад</a:t>
            </a:r>
            <a:endParaRPr sz="2400"/>
          </a:p>
        </p:txBody>
      </p:sp>
      <p:pic>
        <p:nvPicPr>
          <p:cNvPr id="278" name="Google Shape;278;p48" descr="agenda3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095955" y="0"/>
            <a:ext cx="4065957" cy="5143434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48"/>
          <p:cNvSpPr txBox="1">
            <a:spLocks noGrp="1"/>
          </p:cNvSpPr>
          <p:nvPr>
            <p:ph type="body" idx="1"/>
          </p:nvPr>
        </p:nvSpPr>
        <p:spPr>
          <a:xfrm>
            <a:off x="360364" y="955069"/>
            <a:ext cx="356617" cy="356617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rgbClr val="168BCC"/>
              </a:buClr>
              <a:buSzPts val="1400"/>
              <a:buFont typeface="Calibri"/>
              <a:buNone/>
            </a:pPr>
            <a:r>
              <a:rPr lang="en" sz="1400" b="0" i="0" u="none" strike="noStrike" cap="none">
                <a:solidFill>
                  <a:srgbClr val="168BCC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dirty="0"/>
          </a:p>
        </p:txBody>
      </p:sp>
      <p:sp>
        <p:nvSpPr>
          <p:cNvPr id="280" name="Google Shape;280;p48"/>
          <p:cNvSpPr/>
          <p:nvPr/>
        </p:nvSpPr>
        <p:spPr>
          <a:xfrm>
            <a:off x="714150" y="954650"/>
            <a:ext cx="3954900" cy="356700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45454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Calibri"/>
              <a:buNone/>
            </a:pPr>
            <a:r>
              <a:rPr lang="en" sz="1200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О КАКОЙ ИНФОРМАЦИИ ИДЕТ РЕЧЬ?</a:t>
            </a:r>
            <a:endParaRPr sz="120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48"/>
          <p:cNvSpPr/>
          <p:nvPr/>
        </p:nvSpPr>
        <p:spPr>
          <a:xfrm>
            <a:off x="4824540" y="-1767"/>
            <a:ext cx="530353" cy="51435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282" name="Google Shape;282;p48"/>
          <p:cNvSpPr/>
          <p:nvPr/>
        </p:nvSpPr>
        <p:spPr>
          <a:xfrm>
            <a:off x="360364" y="1486754"/>
            <a:ext cx="356700" cy="356700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rgbClr val="168BCC"/>
              </a:buClr>
              <a:buSzPts val="1400"/>
              <a:buFont typeface="Calibri"/>
              <a:buNone/>
            </a:pPr>
            <a:r>
              <a:rPr lang="en" sz="1400" b="0" i="0" u="none" strike="noStrike" cap="none">
                <a:solidFill>
                  <a:srgbClr val="168BCC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400" b="0" i="0" u="none" strike="noStrike" cap="none">
              <a:solidFill>
                <a:srgbClr val="168B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48"/>
          <p:cNvSpPr/>
          <p:nvPr/>
        </p:nvSpPr>
        <p:spPr>
          <a:xfrm>
            <a:off x="714150" y="1485938"/>
            <a:ext cx="3954900" cy="356700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45454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Calibri"/>
              <a:buNone/>
            </a:pPr>
            <a:r>
              <a:rPr lang="en" sz="1200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ПОЧЕМУ ВАЖНО ПЕРЕДАВАТЬ ЭТУ ИНФОРМАЦИЮ?</a:t>
            </a:r>
            <a:endParaRPr sz="120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48"/>
          <p:cNvSpPr/>
          <p:nvPr/>
        </p:nvSpPr>
        <p:spPr>
          <a:xfrm>
            <a:off x="360364" y="2017606"/>
            <a:ext cx="356700" cy="356700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rgbClr val="168BCC"/>
              </a:buClr>
              <a:buSzPts val="1400"/>
              <a:buFont typeface="Calibri"/>
              <a:buNone/>
            </a:pPr>
            <a:r>
              <a:rPr lang="en" sz="1400" b="0" i="0" u="none" strike="noStrike" cap="none">
                <a:solidFill>
                  <a:srgbClr val="168BCC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400" b="0" i="0" u="none" strike="noStrike" cap="none">
              <a:solidFill>
                <a:srgbClr val="168B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48"/>
          <p:cNvSpPr/>
          <p:nvPr/>
        </p:nvSpPr>
        <p:spPr>
          <a:xfrm>
            <a:off x="714150" y="2016788"/>
            <a:ext cx="3954900" cy="356700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45454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Calibri"/>
              <a:buNone/>
            </a:pPr>
            <a:r>
              <a:rPr lang="en" sz="12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ЧТО МОЖЕТ ПОМЕШАТЬ</a:t>
            </a:r>
            <a:r>
              <a:rPr lang="en" sz="1200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120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6" name="Google Shape;286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05250"/>
            <a:ext cx="1712800" cy="83825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48"/>
          <p:cNvSpPr/>
          <p:nvPr/>
        </p:nvSpPr>
        <p:spPr>
          <a:xfrm>
            <a:off x="360364" y="2547644"/>
            <a:ext cx="356700" cy="356700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rgbClr val="168BCC"/>
              </a:buClr>
              <a:buSzPts val="1400"/>
              <a:buFont typeface="Calibri"/>
              <a:buNone/>
            </a:pPr>
            <a:r>
              <a:rPr lang="en">
                <a:solidFill>
                  <a:srgbClr val="168BCC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1400" b="0" i="0" u="none" strike="noStrike" cap="none">
              <a:solidFill>
                <a:srgbClr val="168B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48"/>
          <p:cNvSpPr/>
          <p:nvPr/>
        </p:nvSpPr>
        <p:spPr>
          <a:xfrm>
            <a:off x="714150" y="2546825"/>
            <a:ext cx="3954900" cy="356700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45454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Calibri"/>
              <a:buNone/>
            </a:pPr>
            <a:r>
              <a:rPr lang="en" sz="1200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КАК МОЖНО НАЧАТЬ ЧТО-ТО МЕНЯТЬ УЖЕ СЕГОДНЯ?</a:t>
            </a:r>
            <a:endParaRPr sz="120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79;p18" descr="Picture 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11917" y="145111"/>
            <a:ext cx="470911" cy="166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" grpId="0" uiExpand="1" build="p" animBg="1"/>
      <p:bldP spid="280" grpId="0" animBg="1"/>
      <p:bldP spid="282" grpId="0" animBg="1"/>
      <p:bldP spid="283" grpId="0" animBg="1"/>
      <p:bldP spid="284" grpId="0" animBg="1"/>
      <p:bldP spid="285" grpId="0" animBg="1"/>
      <p:bldP spid="288" grpId="0" animBg="1"/>
      <p:bldP spid="28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" sz="2400" b="0" dirty="0"/>
              <a:t>ЧЕМ ВЛАДЕЕТ АНАЛИТИК</a:t>
            </a:r>
            <a:endParaRPr sz="2400" b="0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" sz="1400" b="0" dirty="0"/>
              <a:t>И ГДЕ ОН ЭТО ВЗЯЛ</a:t>
            </a:r>
            <a:endParaRPr sz="1400" b="0" dirty="0"/>
          </a:p>
        </p:txBody>
      </p:sp>
      <p:pic>
        <p:nvPicPr>
          <p:cNvPr id="3" name="Google Shape;79;p18" descr="Picture 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11917" y="145111"/>
            <a:ext cx="470911" cy="166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415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305250"/>
            <a:ext cx="1712800" cy="83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50"/>
          <p:cNvSpPr txBox="1">
            <a:spLocks noGrp="1"/>
          </p:cNvSpPr>
          <p:nvPr>
            <p:ph type="sldNum" idx="12"/>
          </p:nvPr>
        </p:nvSpPr>
        <p:spPr>
          <a:xfrm>
            <a:off x="8900788" y="4877027"/>
            <a:ext cx="164081" cy="218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</a:pPr>
            <a:fld id="{00000000-1234-1234-1234-123412341234}" type="slidenum">
              <a:rPr lang="en" sz="900">
                <a:solidFill>
                  <a:srgbClr val="8A8A8A"/>
                </a:solidFill>
              </a:rPr>
              <a:t>6</a:t>
            </a:fld>
            <a:endParaRPr/>
          </a:p>
        </p:txBody>
      </p:sp>
      <p:sp>
        <p:nvSpPr>
          <p:cNvPr id="300" name="Google Shape;300;p50"/>
          <p:cNvSpPr txBox="1">
            <a:spLocks noGrp="1"/>
          </p:cNvSpPr>
          <p:nvPr>
            <p:ph type="title"/>
          </p:nvPr>
        </p:nvSpPr>
        <p:spPr>
          <a:xfrm>
            <a:off x="360364" y="228600"/>
            <a:ext cx="8426450" cy="301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libri"/>
              <a:buNone/>
            </a:pPr>
            <a:r>
              <a:rPr lang="en" sz="1800" dirty="0"/>
              <a:t>Чем владеет аналитик?</a:t>
            </a:r>
            <a:endParaRPr sz="1800" dirty="0"/>
          </a:p>
        </p:txBody>
      </p:sp>
      <p:sp>
        <p:nvSpPr>
          <p:cNvPr id="301" name="Google Shape;301;p50"/>
          <p:cNvSpPr/>
          <p:nvPr/>
        </p:nvSpPr>
        <p:spPr>
          <a:xfrm>
            <a:off x="5194041" y="-354332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Calibri"/>
              <a:buNone/>
            </a:pPr>
            <a:endParaRPr sz="13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50"/>
          <p:cNvSpPr/>
          <p:nvPr/>
        </p:nvSpPr>
        <p:spPr>
          <a:xfrm>
            <a:off x="360377" y="901275"/>
            <a:ext cx="4330800" cy="356700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Calibri"/>
              <a:buNone/>
            </a:pPr>
            <a:r>
              <a:rPr lang="en" sz="1200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КОНТЕКСТ</a:t>
            </a:r>
            <a:endParaRPr sz="120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50"/>
          <p:cNvSpPr/>
          <p:nvPr/>
        </p:nvSpPr>
        <p:spPr>
          <a:xfrm>
            <a:off x="360365" y="1423882"/>
            <a:ext cx="4330800" cy="348000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Calibri"/>
              <a:buNone/>
            </a:pPr>
            <a:r>
              <a:rPr lang="en" sz="1200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ФУНКЦИОНАЛЬНАЯ АРХИТЕКТУРА</a:t>
            </a:r>
            <a:endParaRPr sz="120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50"/>
          <p:cNvSpPr/>
          <p:nvPr/>
        </p:nvSpPr>
        <p:spPr>
          <a:xfrm>
            <a:off x="4838700" y="-1"/>
            <a:ext cx="543354" cy="5143501"/>
          </a:xfrm>
          <a:prstGeom prst="rect">
            <a:avLst/>
          </a:prstGeom>
          <a:solidFill>
            <a:srgbClr val="008ACF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Trebuchet MS"/>
              <a:buNone/>
            </a:pPr>
            <a:endParaRPr sz="13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" name="Google Shape;307;p5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6900" r="26900"/>
          <a:stretch/>
        </p:blipFill>
        <p:spPr>
          <a:xfrm>
            <a:off x="5077992" y="0"/>
            <a:ext cx="406600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50"/>
          <p:cNvSpPr/>
          <p:nvPr/>
        </p:nvSpPr>
        <p:spPr>
          <a:xfrm>
            <a:off x="4846480" y="0"/>
            <a:ext cx="530353" cy="51435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309" name="Google Shape;309;p50"/>
          <p:cNvSpPr/>
          <p:nvPr/>
        </p:nvSpPr>
        <p:spPr>
          <a:xfrm>
            <a:off x="360378" y="1937776"/>
            <a:ext cx="4330800" cy="348000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Calibri"/>
              <a:buNone/>
            </a:pPr>
            <a:r>
              <a:rPr lang="en" sz="1200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ОГРАНИЧЕНИЯ НА ТЕХНИЧЕСКУЮ РЕАЛИЗАЦИЮ</a:t>
            </a:r>
            <a:endParaRPr sz="120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0" name="Google Shape;310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05250"/>
            <a:ext cx="1712800" cy="83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79;p18" descr="Picture 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11917" y="145111"/>
            <a:ext cx="470911" cy="166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4" grpId="0" animBg="1"/>
      <p:bldP spid="305" grpId="0" animBg="1"/>
      <p:bldP spid="30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1"/>
          <p:cNvSpPr/>
          <p:nvPr/>
        </p:nvSpPr>
        <p:spPr>
          <a:xfrm>
            <a:off x="4838700" y="-1"/>
            <a:ext cx="543354" cy="51435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Trebuchet MS"/>
              <a:buNone/>
            </a:pPr>
            <a:endParaRPr sz="13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51"/>
          <p:cNvSpPr txBox="1">
            <a:spLocks noGrp="1"/>
          </p:cNvSpPr>
          <p:nvPr>
            <p:ph type="sldNum" idx="12"/>
          </p:nvPr>
        </p:nvSpPr>
        <p:spPr>
          <a:xfrm>
            <a:off x="8900788" y="4877027"/>
            <a:ext cx="164081" cy="218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</a:pPr>
            <a:fld id="{00000000-1234-1234-1234-123412341234}" type="slidenum">
              <a:rPr lang="en" sz="900">
                <a:solidFill>
                  <a:srgbClr val="8A8A8A"/>
                </a:solidFill>
              </a:rPr>
              <a:t>7</a:t>
            </a:fld>
            <a:endParaRPr/>
          </a:p>
        </p:txBody>
      </p:sp>
      <p:sp>
        <p:nvSpPr>
          <p:cNvPr id="318" name="Google Shape;318;p51"/>
          <p:cNvSpPr txBox="1">
            <a:spLocks noGrp="1"/>
          </p:cNvSpPr>
          <p:nvPr>
            <p:ph type="title"/>
          </p:nvPr>
        </p:nvSpPr>
        <p:spPr>
          <a:xfrm>
            <a:off x="360364" y="228600"/>
            <a:ext cx="8426450" cy="301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libri"/>
              <a:buNone/>
            </a:pPr>
            <a:r>
              <a:rPr lang="en" sz="1800"/>
              <a:t>Что такое контекст?</a:t>
            </a:r>
            <a:endParaRPr sz="1800"/>
          </a:p>
        </p:txBody>
      </p:sp>
      <p:pic>
        <p:nvPicPr>
          <p:cNvPr id="319" name="Google Shape;319;p5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3621" r="23620"/>
          <a:stretch/>
        </p:blipFill>
        <p:spPr>
          <a:xfrm>
            <a:off x="5088194" y="0"/>
            <a:ext cx="4055806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51"/>
          <p:cNvSpPr/>
          <p:nvPr/>
        </p:nvSpPr>
        <p:spPr>
          <a:xfrm>
            <a:off x="4823017" y="0"/>
            <a:ext cx="530353" cy="51435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321" name="Google Shape;321;p51"/>
          <p:cNvSpPr/>
          <p:nvPr/>
        </p:nvSpPr>
        <p:spPr>
          <a:xfrm>
            <a:off x="360377" y="901275"/>
            <a:ext cx="4330800" cy="356700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Calibri"/>
              <a:buNone/>
            </a:pPr>
            <a:r>
              <a:rPr lang="en" sz="1200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БИЗНЕС ПРАВИЛА</a:t>
            </a:r>
            <a:endParaRPr sz="120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2" name="Google Shape;322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05250"/>
            <a:ext cx="1712800" cy="83825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51"/>
          <p:cNvSpPr/>
          <p:nvPr/>
        </p:nvSpPr>
        <p:spPr>
          <a:xfrm>
            <a:off x="360377" y="1409000"/>
            <a:ext cx="4330800" cy="356700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Calibri"/>
              <a:buNone/>
            </a:pPr>
            <a:r>
              <a:rPr lang="en" sz="12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МОДЕЛИ И ТЕРМИНЫ</a:t>
            </a:r>
            <a:endParaRPr sz="120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51"/>
          <p:cNvSpPr/>
          <p:nvPr/>
        </p:nvSpPr>
        <p:spPr>
          <a:xfrm>
            <a:off x="360377" y="1938825"/>
            <a:ext cx="4330800" cy="356700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Calibri"/>
              <a:buNone/>
            </a:pPr>
            <a:r>
              <a:rPr lang="en" sz="1200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ЗНАНИЕ СИСТЕМЫ</a:t>
            </a:r>
            <a:endParaRPr sz="120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8" descr="Picture 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11917" y="145111"/>
            <a:ext cx="470911" cy="166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" grpId="0" animBg="1"/>
      <p:bldP spid="324" grpId="0" animBg="1"/>
      <p:bldP spid="3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2"/>
          <p:cNvSpPr/>
          <p:nvPr/>
        </p:nvSpPr>
        <p:spPr>
          <a:xfrm>
            <a:off x="4838700" y="-1"/>
            <a:ext cx="5433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Trebuchet MS"/>
              <a:buNone/>
            </a:pPr>
            <a:endParaRPr sz="13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52"/>
          <p:cNvSpPr txBox="1">
            <a:spLocks noGrp="1"/>
          </p:cNvSpPr>
          <p:nvPr>
            <p:ph type="sldNum" idx="12"/>
          </p:nvPr>
        </p:nvSpPr>
        <p:spPr>
          <a:xfrm>
            <a:off x="8900788" y="4877027"/>
            <a:ext cx="164100" cy="2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</a:pPr>
            <a:fld id="{00000000-1234-1234-1234-123412341234}" type="slidenum">
              <a:rPr lang="en" sz="900">
                <a:solidFill>
                  <a:srgbClr val="8A8A8A"/>
                </a:solidFill>
              </a:rPr>
              <a:t>8</a:t>
            </a:fld>
            <a:endParaRPr/>
          </a:p>
        </p:txBody>
      </p:sp>
      <p:sp>
        <p:nvSpPr>
          <p:cNvPr id="334" name="Google Shape;334;p52"/>
          <p:cNvSpPr/>
          <p:nvPr/>
        </p:nvSpPr>
        <p:spPr>
          <a:xfrm>
            <a:off x="360375" y="901275"/>
            <a:ext cx="4330800" cy="356700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Calibri"/>
              <a:buNone/>
            </a:pPr>
            <a:r>
              <a:rPr lang="en" sz="1200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НАПРИМЕР, SQL </a:t>
            </a:r>
            <a:r>
              <a:rPr lang="en" sz="1200" dirty="0" smtClean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КОД</a:t>
            </a:r>
            <a:r>
              <a:rPr lang="ru-RU" sz="1200" dirty="0" smtClean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 ДЛЯ ПРОВЕРКИ ЗАДАЧИ</a:t>
            </a:r>
            <a:endParaRPr sz="120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5" name="Google Shape;33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05250"/>
            <a:ext cx="1712800" cy="83825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52"/>
          <p:cNvSpPr/>
          <p:nvPr/>
        </p:nvSpPr>
        <p:spPr>
          <a:xfrm>
            <a:off x="360377" y="1412825"/>
            <a:ext cx="4330800" cy="348000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Calibri"/>
              <a:buNone/>
            </a:pPr>
            <a:r>
              <a:rPr lang="en" sz="1200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И В ЦЕЛОМ ТРЕБОВАНИЯ БЕЗ УКАЗАНИЯ </a:t>
            </a:r>
            <a:r>
              <a:rPr lang="en" sz="1200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ЦЕЛИ</a:t>
            </a:r>
            <a:endParaRPr sz="1200" i="0" u="none" strike="noStrike" cap="none" dirty="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52"/>
          <p:cNvSpPr txBox="1">
            <a:spLocks noGrp="1"/>
          </p:cNvSpPr>
          <p:nvPr>
            <p:ph type="title"/>
          </p:nvPr>
        </p:nvSpPr>
        <p:spPr>
          <a:xfrm>
            <a:off x="360364" y="228600"/>
            <a:ext cx="8426400" cy="3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libri"/>
              <a:buNone/>
            </a:pPr>
            <a:r>
              <a:rPr lang="en" sz="1800"/>
              <a:t>Как выглядят требования без контекста?</a:t>
            </a:r>
            <a:endParaRPr sz="180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8" r="23538"/>
          <a:stretch>
            <a:fillRect/>
          </a:stretch>
        </p:blipFill>
        <p:spPr>
          <a:xfrm>
            <a:off x="5077993" y="-1"/>
            <a:ext cx="4066007" cy="5143499"/>
          </a:xfrm>
        </p:spPr>
      </p:pic>
      <p:sp>
        <p:nvSpPr>
          <p:cNvPr id="333" name="Google Shape;333;p52"/>
          <p:cNvSpPr/>
          <p:nvPr/>
        </p:nvSpPr>
        <p:spPr>
          <a:xfrm>
            <a:off x="4823017" y="0"/>
            <a:ext cx="530400" cy="51435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11" name="Google Shape;79;p18" descr="Picture 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11917" y="145111"/>
            <a:ext cx="470911" cy="166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4" grpId="0" animBg="1"/>
      <p:bldP spid="3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3"/>
          <p:cNvSpPr/>
          <p:nvPr/>
        </p:nvSpPr>
        <p:spPr>
          <a:xfrm>
            <a:off x="4838700" y="-1"/>
            <a:ext cx="5433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Trebuchet MS"/>
              <a:buNone/>
            </a:pPr>
            <a:endParaRPr sz="1300" b="0" i="0" u="none" strike="noStrike" cap="none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53"/>
          <p:cNvSpPr txBox="1">
            <a:spLocks noGrp="1"/>
          </p:cNvSpPr>
          <p:nvPr>
            <p:ph type="sldNum" idx="12"/>
          </p:nvPr>
        </p:nvSpPr>
        <p:spPr>
          <a:xfrm>
            <a:off x="8900788" y="4877027"/>
            <a:ext cx="164100" cy="2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A8A8A"/>
              </a:buClr>
              <a:buSzPts val="900"/>
              <a:buFont typeface="Calibri"/>
              <a:buNone/>
            </a:pPr>
            <a:fld id="{00000000-1234-1234-1234-123412341234}" type="slidenum">
              <a:rPr lang="en" sz="900">
                <a:solidFill>
                  <a:srgbClr val="8A8A8A"/>
                </a:solidFill>
              </a:rPr>
              <a:t>9</a:t>
            </a:fld>
            <a:endParaRPr/>
          </a:p>
        </p:txBody>
      </p:sp>
      <p:sp>
        <p:nvSpPr>
          <p:cNvPr id="345" name="Google Shape;345;p53"/>
          <p:cNvSpPr txBox="1">
            <a:spLocks noGrp="1"/>
          </p:cNvSpPr>
          <p:nvPr>
            <p:ph type="title"/>
          </p:nvPr>
        </p:nvSpPr>
        <p:spPr>
          <a:xfrm>
            <a:off x="360364" y="228600"/>
            <a:ext cx="8426400" cy="3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libri"/>
              <a:buNone/>
            </a:pPr>
            <a:r>
              <a:rPr lang="en" sz="1800"/>
              <a:t>Как аналитик узнает контекст?</a:t>
            </a:r>
            <a:endParaRPr sz="1800"/>
          </a:p>
        </p:txBody>
      </p:sp>
      <p:pic>
        <p:nvPicPr>
          <p:cNvPr id="346" name="Google Shape;346;p5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3620" r="23620"/>
          <a:stretch/>
        </p:blipFill>
        <p:spPr>
          <a:xfrm>
            <a:off x="5090667" y="-2"/>
            <a:ext cx="4055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53"/>
          <p:cNvSpPr/>
          <p:nvPr/>
        </p:nvSpPr>
        <p:spPr>
          <a:xfrm>
            <a:off x="4823017" y="0"/>
            <a:ext cx="530400" cy="51435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" sz="1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348" name="Google Shape;348;p53"/>
          <p:cNvSpPr/>
          <p:nvPr/>
        </p:nvSpPr>
        <p:spPr>
          <a:xfrm>
            <a:off x="360377" y="901275"/>
            <a:ext cx="4319700" cy="356700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Calibri"/>
              <a:buNone/>
            </a:pPr>
            <a:r>
              <a:rPr lang="en" sz="1200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АНАЛИТИК ВОВЛЕЧЕН В KICK-OFF</a:t>
            </a:r>
            <a:endParaRPr sz="120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9" name="Google Shape;349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305250"/>
            <a:ext cx="1712800" cy="83825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53"/>
          <p:cNvSpPr/>
          <p:nvPr/>
        </p:nvSpPr>
        <p:spPr>
          <a:xfrm>
            <a:off x="360365" y="1418357"/>
            <a:ext cx="4319700" cy="348000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Calibri"/>
              <a:buNone/>
            </a:pPr>
            <a:r>
              <a:rPr lang="en" sz="1200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АНАЛИТИК УЧАСТВУЕТ В ТЕСТИРОВАНИИ</a:t>
            </a:r>
            <a:endParaRPr sz="120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53"/>
          <p:cNvSpPr/>
          <p:nvPr/>
        </p:nvSpPr>
        <p:spPr>
          <a:xfrm>
            <a:off x="360378" y="1926726"/>
            <a:ext cx="4319700" cy="348000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Calibri"/>
              <a:buNone/>
            </a:pPr>
            <a:r>
              <a:rPr lang="en" sz="1200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АНАЛИТИК ПРОВОДИТ ДЕМОНСТРАЦИОННЫЕ СЕССИИ</a:t>
            </a:r>
            <a:endParaRPr sz="120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8" descr="Picture 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11917" y="145111"/>
            <a:ext cx="470911" cy="16697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352;p53"/>
          <p:cNvSpPr/>
          <p:nvPr/>
        </p:nvSpPr>
        <p:spPr>
          <a:xfrm>
            <a:off x="360364" y="2397748"/>
            <a:ext cx="4319700" cy="348000"/>
          </a:xfrm>
          <a:prstGeom prst="rect">
            <a:avLst/>
          </a:prstGeom>
          <a:noFill/>
          <a:ln w="19050" cap="flat" cmpd="sng">
            <a:solidFill>
              <a:srgbClr val="F5F5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Calibri"/>
              <a:buNone/>
            </a:pPr>
            <a:r>
              <a:rPr lang="en" sz="1200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АНАЛИТИК </a:t>
            </a:r>
            <a:r>
              <a:rPr lang="ru-RU" sz="1200" dirty="0" smtClean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– ПЕРВАЯ ЛИНИЯ ОБОРОНЫ ПОЛУЧАЮЩАЯ ОТЗЫВЫ</a:t>
            </a:r>
            <a:endParaRPr sz="120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" grpId="0" animBg="1"/>
      <p:bldP spid="351" grpId="0" animBg="1"/>
      <p:bldP spid="352" grpId="0" animBg="1"/>
      <p:bldP spid="13" grpId="0" animBg="1"/>
    </p:bldLst>
  </p:timing>
</p:sld>
</file>

<file path=ppt/theme/theme1.xml><?xml version="1.0" encoding="utf-8"?>
<a:theme xmlns:a="http://schemas.openxmlformats.org/drawingml/2006/main" name="Covers">
  <a:themeElements>
    <a:clrScheme name="Covers">
      <a:dk1>
        <a:srgbClr val="222222"/>
      </a:dk1>
      <a:lt1>
        <a:srgbClr val="76CDD8"/>
      </a:lt1>
      <a:dk2>
        <a:srgbClr val="A7A7A7"/>
      </a:dk2>
      <a:lt2>
        <a:srgbClr val="535353"/>
      </a:lt2>
      <a:accent1>
        <a:srgbClr val="76CDD8"/>
      </a:accent1>
      <a:accent2>
        <a:srgbClr val="008ACF"/>
      </a:accent2>
      <a:accent3>
        <a:srgbClr val="CEDB56"/>
      </a:accent3>
      <a:accent4>
        <a:srgbClr val="D35D47"/>
      </a:accent4>
      <a:accent5>
        <a:srgbClr val="39C2D7"/>
      </a:accent5>
      <a:accent6>
        <a:srgbClr val="222222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464</Words>
  <Application>Microsoft Office PowerPoint</Application>
  <PresentationFormat>On-screen Show (16:9)</PresentationFormat>
  <Paragraphs>146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Calibri</vt:lpstr>
      <vt:lpstr>Arial Black</vt:lpstr>
      <vt:lpstr>Trebuchet MS</vt:lpstr>
      <vt:lpstr>Oswald Light</vt:lpstr>
      <vt:lpstr>Source Sans Pro</vt:lpstr>
      <vt:lpstr>Arial</vt:lpstr>
      <vt:lpstr>Helvetica Neue Light</vt:lpstr>
      <vt:lpstr>Helvetica Neue</vt:lpstr>
      <vt:lpstr>Merriweather Sans</vt:lpstr>
      <vt:lpstr>Arial Narrow</vt:lpstr>
      <vt:lpstr>Covers</vt:lpstr>
      <vt:lpstr>Аналитик 2.0.   Как информация, которой владеет аналитик,  влияет на мотивацию в команде. </vt:lpstr>
      <vt:lpstr>Докладчик</vt:lpstr>
      <vt:lpstr>О чем будет доклад?</vt:lpstr>
      <vt:lpstr>Как построен доклад</vt:lpstr>
      <vt:lpstr>ЧЕМ ВЛАДЕЕТ АНАЛИТИК И ГДЕ ОН ЭТО ВЗЯЛ</vt:lpstr>
      <vt:lpstr>Чем владеет аналитик?</vt:lpstr>
      <vt:lpstr>Что такое контекст?</vt:lpstr>
      <vt:lpstr>Как выглядят требования без контекста?</vt:lpstr>
      <vt:lpstr>Как аналитик узнает контекст?</vt:lpstr>
      <vt:lpstr>Что такое функциональная архитектура?</vt:lpstr>
      <vt:lpstr>Как аналитик осваивает архитектуру?</vt:lpstr>
      <vt:lpstr>Почему аналитик разбирается в технических  ограничениях?</vt:lpstr>
      <vt:lpstr>Итого</vt:lpstr>
      <vt:lpstr>ДА КОМУ ЭТО ИНТЕРЕСНО ВООБЩЕ</vt:lpstr>
      <vt:lpstr>Факторы выгорания айти специалистов</vt:lpstr>
      <vt:lpstr>Формы эмоциональной реакции</vt:lpstr>
      <vt:lpstr>Как влияет достаточность информации</vt:lpstr>
      <vt:lpstr>ЧТО МОЖЕТ ПОМЕШАТЬ?</vt:lpstr>
      <vt:lpstr>Аналитик</vt:lpstr>
      <vt:lpstr>Контракт</vt:lpstr>
      <vt:lpstr>Недостаток ресурсов</vt:lpstr>
      <vt:lpstr>С ЧЕГО МОЖНО НАЧАТЬ?</vt:lpstr>
      <vt:lpstr>Накопление экспертизы </vt:lpstr>
      <vt:lpstr>Как начать делиться информацией? </vt:lpstr>
      <vt:lpstr>Формы передачи знаний </vt:lpstr>
      <vt:lpstr>ИТОГО</vt:lpstr>
      <vt:lpstr>Лист самопроверки аналитика 2.0.</vt:lpstr>
      <vt:lpstr>СПАСИБО ЗА ВНИМАНИЕ</vt:lpstr>
      <vt:lpstr>ВОПРОСЫ?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Аналитик 2.0.   Как информация, которой владеет аналитик,  влияет на мотивацию в команде.</dc:title>
  <dc:creator>Kristina Erofeeva</dc:creator>
  <cp:lastModifiedBy>Kristina Erofeeva</cp:lastModifiedBy>
  <cp:revision>8</cp:revision>
  <dcterms:modified xsi:type="dcterms:W3CDTF">2019-05-20T11:11:59Z</dcterms:modified>
</cp:coreProperties>
</file>