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Lst>
  <p:sldSz cy="5143500" cx="9144000"/>
  <p:notesSz cx="6858000" cy="9144000"/>
  <p:embeddedFontLst>
    <p:embeddedFont>
      <p:font typeface="Roboto Black"/>
      <p:bold r:id="rId20"/>
      <p:boldItalic r:id="rId21"/>
    </p:embeddedFont>
    <p:embeddedFont>
      <p:font typeface="Roboto"/>
      <p:regular r:id="rId22"/>
      <p:bold r:id="rId23"/>
      <p:italic r:id="rId24"/>
      <p:boldItalic r:id="rId25"/>
    </p:embeddedFont>
    <p:embeddedFont>
      <p:font typeface="Lato"/>
      <p:regular r:id="rId26"/>
      <p:bold r:id="rId27"/>
      <p:italic r:id="rId28"/>
      <p:boldItalic r:id="rId29"/>
    </p:embeddedFont>
    <p:embeddedFont>
      <p:font typeface="Lato Light"/>
      <p:regular r:id="rId30"/>
      <p:bold r:id="rId31"/>
      <p:italic r:id="rId32"/>
      <p:boldItalic r:id="rId33"/>
    </p:embeddedFont>
    <p:embeddedFont>
      <p:font typeface="Pacifico"/>
      <p:regular r:id="rId34"/>
    </p:embeddedFont>
    <p:embeddedFont>
      <p:font typeface="Lato Black"/>
      <p:bold r:id="rId35"/>
      <p:boldItalic r:id="rId36"/>
    </p:embeddedFont>
    <p:embeddedFont>
      <p:font typeface="Roboto Light"/>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B43B9EF-72E2-4066-8B28-698FE4813DA2}">
  <a:tblStyle styleId="{8B43B9EF-72E2-4066-8B28-698FE4813DA2}" styleName="Table_0">
    <a:wholeTbl>
      <a:tcTxStyle b="off" i="off">
        <a:font>
          <a:latin typeface="Trebuchet MS"/>
          <a:ea typeface="Trebuchet MS"/>
          <a:cs typeface="Trebuchet MS"/>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fill>
          <a:solidFill>
            <a:srgbClr val="E8E8E8"/>
          </a:solidFill>
        </a:fill>
      </a:tcStyle>
    </a:wholeTbl>
    <a:band1H>
      <a:tcTxStyle b="off" i="off"/>
      <a:tcStyle>
        <a:fill>
          <a:solidFill>
            <a:srgbClr val="CECECF"/>
          </a:solidFill>
        </a:fill>
      </a:tcStyle>
    </a:band1H>
    <a:band2H>
      <a:tcTxStyle b="off" i="off"/>
    </a:band2H>
    <a:band1V>
      <a:tcTxStyle b="off" i="off"/>
      <a:tcStyle>
        <a:fill>
          <a:solidFill>
            <a:srgbClr val="CECECF"/>
          </a:solidFill>
        </a:fill>
      </a:tcStyle>
    </a:band1V>
    <a:band2V>
      <a:tcTxStyle b="off" i="off"/>
    </a:band2V>
    <a:lastCol>
      <a:tcTxStyle b="on" i="off">
        <a:font>
          <a:latin typeface="Trebuchet MS"/>
          <a:ea typeface="Trebuchet MS"/>
          <a:cs typeface="Trebuchet MS"/>
        </a:font>
        <a:srgbClr val="FFFFFF"/>
      </a:tcTxStyle>
      <a:tcStyle>
        <a:fill>
          <a:solidFill>
            <a:srgbClr val="FB6B00"/>
          </a:solidFill>
        </a:fill>
      </a:tcStyle>
    </a:lastCol>
    <a:firstCol>
      <a:tcTxStyle b="on" i="off">
        <a:font>
          <a:latin typeface="Trebuchet MS"/>
          <a:ea typeface="Trebuchet MS"/>
          <a:cs typeface="Trebuchet MS"/>
        </a:font>
        <a:srgbClr val="FFFFFF"/>
      </a:tcTxStyle>
      <a:tcStyle>
        <a:fill>
          <a:solidFill>
            <a:srgbClr val="FB6B00"/>
          </a:solidFill>
        </a:fill>
      </a:tcStyle>
    </a:firstCol>
    <a:lastRow>
      <a:tcTxStyle b="on" i="off">
        <a:font>
          <a:latin typeface="Trebuchet MS"/>
          <a:ea typeface="Trebuchet MS"/>
          <a:cs typeface="Trebuchet MS"/>
        </a:font>
        <a:srgbClr val="FFFFFF"/>
      </a:tcTxStyle>
      <a:tcStyle>
        <a:tcBdr>
          <a:top>
            <a:ln cap="flat" cmpd="sng" w="38100">
              <a:solidFill>
                <a:srgbClr val="FFFFFF"/>
              </a:solidFill>
              <a:prstDash val="solid"/>
              <a:round/>
              <a:headEnd len="sm" w="sm" type="none"/>
              <a:tailEnd len="sm" w="sm" type="none"/>
            </a:ln>
          </a:top>
        </a:tcBdr>
        <a:fill>
          <a:solidFill>
            <a:srgbClr val="FB6B00"/>
          </a:solidFill>
        </a:fill>
      </a:tcStyle>
    </a:lastRow>
    <a:seCell>
      <a:tcTxStyle b="off" i="off"/>
    </a:seCell>
    <a:swCell>
      <a:tcTxStyle b="off" i="off"/>
    </a:swCell>
    <a:firstRow>
      <a:tcTxStyle b="on" i="off">
        <a:font>
          <a:latin typeface="Trebuchet MS"/>
          <a:ea typeface="Trebuchet MS"/>
          <a:cs typeface="Trebuchet MS"/>
        </a:font>
        <a:srgbClr val="FFFFFF"/>
      </a:tcTxStyle>
      <a:tcStyle>
        <a:tcBdr>
          <a:bottom>
            <a:ln cap="flat" cmpd="sng" w="38100">
              <a:solidFill>
                <a:srgbClr val="FFFFFF"/>
              </a:solidFill>
              <a:prstDash val="solid"/>
              <a:round/>
              <a:headEnd len="sm" w="sm" type="none"/>
              <a:tailEnd len="sm" w="sm" type="none"/>
            </a:ln>
          </a:bottom>
        </a:tcBdr>
        <a:fill>
          <a:solidFill>
            <a:srgbClr val="FB6B00"/>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RobotoLight-boldItalic.fntdata"/><Relationship Id="rId20" Type="http://schemas.openxmlformats.org/officeDocument/2006/relationships/font" Target="fonts/RobotoBlack-bold.fntdata"/><Relationship Id="rId22" Type="http://schemas.openxmlformats.org/officeDocument/2006/relationships/font" Target="fonts/Roboto-regular.fntdata"/><Relationship Id="rId21" Type="http://schemas.openxmlformats.org/officeDocument/2006/relationships/font" Target="fonts/RobotoBlack-boldItalic.fntdata"/><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Lato-regular.fntdata"/><Relationship Id="rId25" Type="http://schemas.openxmlformats.org/officeDocument/2006/relationships/font" Target="fonts/Roboto-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Lato-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atoLight-bold.fntdata"/><Relationship Id="rId30" Type="http://schemas.openxmlformats.org/officeDocument/2006/relationships/font" Target="fonts/LatoLight-regular.fntdata"/><Relationship Id="rId11" Type="http://schemas.openxmlformats.org/officeDocument/2006/relationships/slide" Target="slides/slide5.xml"/><Relationship Id="rId33" Type="http://schemas.openxmlformats.org/officeDocument/2006/relationships/font" Target="fonts/LatoLight-boldItalic.fntdata"/><Relationship Id="rId10" Type="http://schemas.openxmlformats.org/officeDocument/2006/relationships/slide" Target="slides/slide4.xml"/><Relationship Id="rId32" Type="http://schemas.openxmlformats.org/officeDocument/2006/relationships/font" Target="fonts/LatoLight-italic.fntdata"/><Relationship Id="rId13" Type="http://schemas.openxmlformats.org/officeDocument/2006/relationships/slide" Target="slides/slide7.xml"/><Relationship Id="rId35" Type="http://schemas.openxmlformats.org/officeDocument/2006/relationships/font" Target="fonts/LatoBlack-bold.fntdata"/><Relationship Id="rId12" Type="http://schemas.openxmlformats.org/officeDocument/2006/relationships/slide" Target="slides/slide6.xml"/><Relationship Id="rId34" Type="http://schemas.openxmlformats.org/officeDocument/2006/relationships/font" Target="fonts/Pacifico-regular.fntdata"/><Relationship Id="rId15" Type="http://schemas.openxmlformats.org/officeDocument/2006/relationships/slide" Target="slides/slide9.xml"/><Relationship Id="rId37" Type="http://schemas.openxmlformats.org/officeDocument/2006/relationships/font" Target="fonts/RobotoLight-regular.fntdata"/><Relationship Id="rId14" Type="http://schemas.openxmlformats.org/officeDocument/2006/relationships/slide" Target="slides/slide8.xml"/><Relationship Id="rId36" Type="http://schemas.openxmlformats.org/officeDocument/2006/relationships/font" Target="fonts/LatoBlack-boldItalic.fntdata"/><Relationship Id="rId17" Type="http://schemas.openxmlformats.org/officeDocument/2006/relationships/slide" Target="slides/slide11.xml"/><Relationship Id="rId39" Type="http://schemas.openxmlformats.org/officeDocument/2006/relationships/font" Target="fonts/RobotoLight-italic.fntdata"/><Relationship Id="rId16" Type="http://schemas.openxmlformats.org/officeDocument/2006/relationships/slide" Target="slides/slide10.xml"/><Relationship Id="rId38" Type="http://schemas.openxmlformats.org/officeDocument/2006/relationships/font" Target="fonts/RobotoLight-bold.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d284f853dc_0_3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d284f853dc_0_3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Каждому аналитику приходилось собирать требования заказчика, после чего облекать их в стройные технические документы. Как Остап Бендер знал примерно 600 способов сравнительно честного отъема денег у населения, так и каждый аналитик знает, как минимум, десяток разных способов узнать у заказчика, что он хочет на самом деле. Но обычно эти способы сбора применяются к разработке софта, но что, если задача стоит совсем другая, не из области разработки? Можно ли общепринятые способы сбора требований применять и там и что из этого получится? Сегодня я расскажу вам о собственном опыте такого нехарактерного применения известных способов.</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gd284f853dc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8" name="Google Shape;248;gd284f853dc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Не лишним было добавить к результатам интервью и анализ открытых источников, прямо или косвенно описывающих требования к джуниор тестировщикам - всем известный hh и хабр (где, например, нашлась статья на тему "что я как лид, хочу от джуна") - по результатам ее прочтения мы докинули в курс еще пару тем. Кроме того, “доступными источниками” можно было считать наши лекции из оффлайн-запусков прошлых лет, которые тоже были проанализированы, должным образом переработаны и выстроены в правильном порядке.</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d284f853dc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d284f853dc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Итак, у нас уже вырисовывалась более-менее четкая картинка. Нашим будущим джунам хочется больше денег, нашим тест-менеджерам - скиллы по списку, нашим эйчарам - тоже по списку, плюс мотивация и отсутствие аппетитов по зарплате (что было ожидаемо). Мы рассмотрели требования и начали разработку. Но что делают разработчики, когда уже есть что показать целевой аудитории? Правильно, приглашают фокус-группу. Так же сделали и мы - нашли двух девушек, максимально соответствующих ЦА, и попросили их помочь нам. Теперь каждая лекция сначала прогонялась перед преподавательским составом, а потом еще перед девушками из фокус-группы, и надо сказать, случаи, когда "Слушай, я вообще не поняла, о чем тут, объясни по-другому" и неоднократных перепрогонов, потому что фокус-группу лекция не устроила, были довольно часты.</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Добавить переход!</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d284f853dc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d284f853dc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Кроме того, конечно, применялся брейнсторминг. Не применяли мы только те способы сбора требований, для которых понадобились бы большие финансовые или временные затраты. Этот курс уже выпущен, по ходу дела выяснялось, что мы все-таки что-то не учли, но это справедливо и для современной разработки, поэтому от имени всей нашей группы готовы подтвердить, что способы сбора требований для софта отлично работают и для такой нетривиальной предметной области, как подготовка курса - принципы остаются неизменными: находить заинтересованные стороны и выполнять свою работу в соответствии с текущими потребностями рынка.</a:t>
            </a:r>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d284f853dc_0_4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d284f853dc_0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284f853dc_0_3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284f853dc_0_3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284f853dc_0_4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284f853dc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Чтобы обеспечить одинаковое понимание терминологии, перечислю способы сбора требований к системе, на которые мы опирались при решении нашей задачи. Это &lt;список&gt;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d284f853dc_0_3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d284f853dc_0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А задача перед нами стояла следующая. Разработать курс "Введение в тестирование", причем такой, после которого представители целевой аудитории - нетехнические специалисты, имеющие определенную склонность к нашей непростой профессии, но не имеющие нужных знаний и умений, смогли устроиться на работу интернами или джунами. Для этого в головы нетехнических специалистов требовалось поместить именно те знания и умения, которые необходимы и для прохождения собеседования, и для последующей успешной трудовой деятельности на благо заказчика. В нашем распоряжении имелись следующие ресурсы: инициативная группа профессиональных преподавателей и менеджеров, свободное от работы время и мизерный бюджет.</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d284f853dc_0_4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d284f853dc_0_4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Мизерность нашего бюджета и ограниченность времени сразу побудила нас откинуть дорогостоящие способы вроде повального анкетирования, а уважаемые люди, предлагающие услуги по интервьюированию, запросили 800 тысяч, поэтому мы решили справляться своими силами, и выделить те способы сбора требований, которые, с одной стороны, не потребовали бы от нас ощутимых вложений, а с другой - принесли бы ощутимые плоды в понимании, кто наши заказчики и пользователи и что они от нас хотят, а именно: &lt;список, вычеркнуть дорогие и громоздкие способы&gt;</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d284f853dc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d284f853dc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Итак, способы определены. Осталось определить, для кого мы это делаем. Воспользовавшись тем, что двое из семи членов инициативной группы не чужды проджект менеджменту, мы применили техники из проектного управления и выделили основные заинтересованные стороны. Во-первых, кому нужны джуны? Правильно, тест-лидам и менеджерам, а также эйчарам, которые хотят закрывать позиции. Во-вторых, кто хочет быть джуном и почему? Очевидно, молодой человек или девушка с системным складом ума, работающий в околотехнической области и получающий не очень много. Пока этот человек не узнал, что есть такая прекрасная профессия - аналитик, нужно перехватить его и научить тестированию :) И в третьих, зачем джуны менеджерам и эйчарам? Очевидно, чтобы закрыть позиции и направить в нужное русло.</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d284f853dc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d284f853dc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Начали мы с интервью. Собрав потенциальных студентов в бесплатном телеграм-чате и усыпив их бдительность бесплатными вебинарами, демонстрирующими, насколько интересная у нас профессия, мы начали разговаривать с самими активными, спрашивая, а почему в тестирование? А что знаете? А что хотите узнать? А откуда вы и как дошли до жизни такой? Результаты местами были интересными, например, мы неожиданно поняли, что значительная часть нашей целевой аудитории - это 1С аналитики.</a:t>
            </a:r>
            <a:endParaRPr/>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d284f853dc_0_3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d284f853dc_0_3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Но про потенциальных заказчиков мы тоже не забывали. Как мы помним, это тест-менеджеры и лиды, а также эйчары. Недостатка что в первых, что во вторых мы не испытывали, достаточно сказать, что из семерых преподавателей курса двое занимаются тест-менеджментом и один лидит команду тестирования, а уж знакомых и коллег с прошлых работ у каждого из нас было предостаточно. Поэтому задать вопрос "слушай, а тебе джуны нужны? А чего от них хочешь?" паре десятков знакомых, после чего удобно устроиться перед зеркалом и задать тот же вопрос самим себе особой сложности не представляло. Та же история была с эйчарами - у каждого обнаружилось по десятку хороших знакомых, да и тематические группы в соцсетях, где сидят разговорчивые девушки, тоже никто не отменял. </a:t>
            </a:r>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d284f853dc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d284f853dc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Итак, предварительная картинка постепенно вырисовывалась. Мы уже примерно знали целевую аудиторию и состав курса. Но все понимают, что останавливаться на одном интервью неправильно, поэтому мы применили и другие способы. В наше непростое время никуда без анализа конкурентов, а именно такой курс предлагают примерно десяток разных компаний, причем, в отличие от нас, у них далеко не мизерный бюджет и фулл-тайм работа. Поэтому мы стали изучать их опыт и искать слабые места, чтобы добавить к нашему курсу дополнительные требования. Выяснилось, что, чтобы конкурировать с зубрами, нам нужны живые лекции, маленькие группы и честная проверка знаний на выходе. Т.е. нужно декларировать результат обучения, а не его процесс.</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TITLE" type="title">
  <p:cSld name="TITLE">
    <p:bg>
      <p:bgPr>
        <a:solidFill>
          <a:srgbClr val="FFFFFF"/>
        </a:solidFill>
      </p:bgPr>
    </p:bg>
    <p:spTree>
      <p:nvGrpSpPr>
        <p:cNvPr id="8" name="Shape 8"/>
        <p:cNvGrpSpPr/>
        <p:nvPr/>
      </p:nvGrpSpPr>
      <p:grpSpPr>
        <a:xfrm>
          <a:off x="0" y="0"/>
          <a:ext cx="0" cy="0"/>
          <a:chOff x="0" y="0"/>
          <a:chExt cx="0" cy="0"/>
        </a:xfrm>
      </p:grpSpPr>
      <p:sp>
        <p:nvSpPr>
          <p:cNvPr id="9" name="Google Shape;9;p2"/>
          <p:cNvSpPr txBox="1"/>
          <p:nvPr>
            <p:ph type="ctrTitle"/>
          </p:nvPr>
        </p:nvSpPr>
        <p:spPr>
          <a:xfrm>
            <a:off x="5439578" y="773647"/>
            <a:ext cx="31785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3000"/>
              <a:buFont typeface="Roboto"/>
              <a:buNone/>
              <a:defRPr b="1" sz="30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3600"/>
              <a:buNone/>
              <a:defRPr sz="3600">
                <a:solidFill>
                  <a:schemeClr val="dk1"/>
                </a:solidFill>
              </a:defRPr>
            </a:lvl2pPr>
            <a:lvl3pPr lvl="2" algn="ctr">
              <a:lnSpc>
                <a:spcPct val="100000"/>
              </a:lnSpc>
              <a:spcBef>
                <a:spcPts val="0"/>
              </a:spcBef>
              <a:spcAft>
                <a:spcPts val="0"/>
              </a:spcAft>
              <a:buClr>
                <a:schemeClr val="dk1"/>
              </a:buClr>
              <a:buSzPts val="3600"/>
              <a:buNone/>
              <a:defRPr sz="3600">
                <a:solidFill>
                  <a:schemeClr val="dk1"/>
                </a:solidFill>
              </a:defRPr>
            </a:lvl3pPr>
            <a:lvl4pPr lvl="3" algn="ctr">
              <a:lnSpc>
                <a:spcPct val="100000"/>
              </a:lnSpc>
              <a:spcBef>
                <a:spcPts val="0"/>
              </a:spcBef>
              <a:spcAft>
                <a:spcPts val="0"/>
              </a:spcAft>
              <a:buClr>
                <a:schemeClr val="dk1"/>
              </a:buClr>
              <a:buSzPts val="3600"/>
              <a:buNone/>
              <a:defRPr sz="3600">
                <a:solidFill>
                  <a:schemeClr val="dk1"/>
                </a:solidFill>
              </a:defRPr>
            </a:lvl4pPr>
            <a:lvl5pPr lvl="4" algn="ctr">
              <a:lnSpc>
                <a:spcPct val="100000"/>
              </a:lnSpc>
              <a:spcBef>
                <a:spcPts val="0"/>
              </a:spcBef>
              <a:spcAft>
                <a:spcPts val="0"/>
              </a:spcAft>
              <a:buClr>
                <a:schemeClr val="dk1"/>
              </a:buClr>
              <a:buSzPts val="3600"/>
              <a:buNone/>
              <a:defRPr sz="3600">
                <a:solidFill>
                  <a:schemeClr val="dk1"/>
                </a:solidFill>
              </a:defRPr>
            </a:lvl5pPr>
            <a:lvl6pPr lvl="5" algn="ctr">
              <a:lnSpc>
                <a:spcPct val="100000"/>
              </a:lnSpc>
              <a:spcBef>
                <a:spcPts val="0"/>
              </a:spcBef>
              <a:spcAft>
                <a:spcPts val="0"/>
              </a:spcAft>
              <a:buClr>
                <a:schemeClr val="dk1"/>
              </a:buClr>
              <a:buSzPts val="3600"/>
              <a:buNone/>
              <a:defRPr sz="3600">
                <a:solidFill>
                  <a:schemeClr val="dk1"/>
                </a:solidFill>
              </a:defRPr>
            </a:lvl6pPr>
            <a:lvl7pPr lvl="6" algn="ctr">
              <a:lnSpc>
                <a:spcPct val="100000"/>
              </a:lnSpc>
              <a:spcBef>
                <a:spcPts val="0"/>
              </a:spcBef>
              <a:spcAft>
                <a:spcPts val="0"/>
              </a:spcAft>
              <a:buClr>
                <a:schemeClr val="dk1"/>
              </a:buClr>
              <a:buSzPts val="3600"/>
              <a:buNone/>
              <a:defRPr sz="3600">
                <a:solidFill>
                  <a:schemeClr val="dk1"/>
                </a:solidFill>
              </a:defRPr>
            </a:lvl7pPr>
            <a:lvl8pPr lvl="7" algn="ctr">
              <a:lnSpc>
                <a:spcPct val="100000"/>
              </a:lnSpc>
              <a:spcBef>
                <a:spcPts val="0"/>
              </a:spcBef>
              <a:spcAft>
                <a:spcPts val="0"/>
              </a:spcAft>
              <a:buClr>
                <a:schemeClr val="dk1"/>
              </a:buClr>
              <a:buSzPts val="3600"/>
              <a:buNone/>
              <a:defRPr sz="3600">
                <a:solidFill>
                  <a:schemeClr val="dk1"/>
                </a:solidFill>
              </a:defRPr>
            </a:lvl8pPr>
            <a:lvl9pPr lvl="8" algn="ctr">
              <a:lnSpc>
                <a:spcPct val="100000"/>
              </a:lnSpc>
              <a:spcBef>
                <a:spcPts val="0"/>
              </a:spcBef>
              <a:spcAft>
                <a:spcPts val="0"/>
              </a:spcAft>
              <a:buClr>
                <a:schemeClr val="dk1"/>
              </a:buClr>
              <a:buSzPts val="3600"/>
              <a:buNone/>
              <a:defRPr sz="3600">
                <a:solidFill>
                  <a:schemeClr val="dk1"/>
                </a:solidFill>
              </a:defRPr>
            </a:lvl9pPr>
          </a:lstStyle>
          <a:p/>
        </p:txBody>
      </p:sp>
      <p:sp>
        <p:nvSpPr>
          <p:cNvPr id="10" name="Google Shape;10;p2"/>
          <p:cNvSpPr txBox="1"/>
          <p:nvPr>
            <p:ph idx="1" type="subTitle"/>
          </p:nvPr>
        </p:nvSpPr>
        <p:spPr>
          <a:xfrm>
            <a:off x="5585828" y="2698500"/>
            <a:ext cx="28860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200"/>
              <a:buFont typeface="Roboto"/>
              <a:buNone/>
              <a:defRPr sz="12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11" name="Google Shape;11;p2"/>
          <p:cNvSpPr/>
          <p:nvPr/>
        </p:nvSpPr>
        <p:spPr>
          <a:xfrm>
            <a:off x="-5975" y="-18125"/>
            <a:ext cx="4036500" cy="51615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 name="Google Shape;12;p2"/>
          <p:cNvCxnSpPr/>
          <p:nvPr/>
        </p:nvCxnSpPr>
        <p:spPr>
          <a:xfrm rot="10800000">
            <a:off x="5663498" y="1399600"/>
            <a:ext cx="2757900" cy="0"/>
          </a:xfrm>
          <a:prstGeom prst="straightConnector1">
            <a:avLst/>
          </a:prstGeom>
          <a:noFill/>
          <a:ln cap="flat" cmpd="sng" w="38100">
            <a:solidFill>
              <a:schemeClr val="accent1"/>
            </a:solidFill>
            <a:prstDash val="solid"/>
            <a:round/>
            <a:headEnd len="sm" w="sm" type="none"/>
            <a:tailEnd len="sm" w="sm" type="none"/>
          </a:ln>
        </p:spPr>
      </p:cxnSp>
      <p:cxnSp>
        <p:nvCxnSpPr>
          <p:cNvPr id="13" name="Google Shape;13;p2"/>
          <p:cNvCxnSpPr/>
          <p:nvPr/>
        </p:nvCxnSpPr>
        <p:spPr>
          <a:xfrm rot="10800000">
            <a:off x="5647598" y="3725675"/>
            <a:ext cx="2757900" cy="0"/>
          </a:xfrm>
          <a:prstGeom prst="straightConnector1">
            <a:avLst/>
          </a:prstGeom>
          <a:noFill/>
          <a:ln cap="flat" cmpd="sng" w="38100">
            <a:solidFill>
              <a:schemeClr val="accent1"/>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p:cSld name="TITLE_1">
    <p:spTree>
      <p:nvGrpSpPr>
        <p:cNvPr id="69" name="Shape 69"/>
        <p:cNvGrpSpPr/>
        <p:nvPr/>
      </p:nvGrpSpPr>
      <p:grpSpPr>
        <a:xfrm>
          <a:off x="0" y="0"/>
          <a:ext cx="0" cy="0"/>
          <a:chOff x="0" y="0"/>
          <a:chExt cx="0" cy="0"/>
        </a:xfrm>
      </p:grpSpPr>
      <p:sp>
        <p:nvSpPr>
          <p:cNvPr id="70" name="Google Shape;70;p11"/>
          <p:cNvSpPr/>
          <p:nvPr/>
        </p:nvSpPr>
        <p:spPr>
          <a:xfrm>
            <a:off x="4572000" y="-18925"/>
            <a:ext cx="45717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1"/>
          <p:cNvSpPr txBox="1"/>
          <p:nvPr>
            <p:ph idx="1" type="subTitle"/>
          </p:nvPr>
        </p:nvSpPr>
        <p:spPr>
          <a:xfrm>
            <a:off x="5678544" y="2229524"/>
            <a:ext cx="2371800" cy="16413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accent1"/>
              </a:buClr>
              <a:buSzPts val="1700"/>
              <a:buFont typeface="Roboto"/>
              <a:buNone/>
              <a:defRPr sz="1700">
                <a:solidFill>
                  <a:schemeClr val="accent1"/>
                </a:solidFill>
                <a:latin typeface="Roboto"/>
                <a:ea typeface="Roboto"/>
                <a:cs typeface="Roboto"/>
                <a:sym typeface="Roboto"/>
              </a:defRPr>
            </a:lvl1pPr>
            <a:lvl2pPr lvl="1" algn="ctr">
              <a:lnSpc>
                <a:spcPct val="100000"/>
              </a:lnSpc>
              <a:spcBef>
                <a:spcPts val="0"/>
              </a:spcBef>
              <a:spcAft>
                <a:spcPts val="0"/>
              </a:spcAft>
              <a:buClr>
                <a:schemeClr val="accent1"/>
              </a:buClr>
              <a:buSzPts val="2800"/>
              <a:buNone/>
              <a:defRPr sz="2800">
                <a:solidFill>
                  <a:schemeClr val="accent1"/>
                </a:solidFill>
              </a:defRPr>
            </a:lvl2pPr>
            <a:lvl3pPr lvl="2" algn="ctr">
              <a:lnSpc>
                <a:spcPct val="100000"/>
              </a:lnSpc>
              <a:spcBef>
                <a:spcPts val="0"/>
              </a:spcBef>
              <a:spcAft>
                <a:spcPts val="0"/>
              </a:spcAft>
              <a:buClr>
                <a:schemeClr val="accent1"/>
              </a:buClr>
              <a:buSzPts val="2800"/>
              <a:buNone/>
              <a:defRPr sz="2800">
                <a:solidFill>
                  <a:schemeClr val="accent1"/>
                </a:solidFill>
              </a:defRPr>
            </a:lvl3pPr>
            <a:lvl4pPr lvl="3" algn="ctr">
              <a:lnSpc>
                <a:spcPct val="100000"/>
              </a:lnSpc>
              <a:spcBef>
                <a:spcPts val="0"/>
              </a:spcBef>
              <a:spcAft>
                <a:spcPts val="0"/>
              </a:spcAft>
              <a:buClr>
                <a:schemeClr val="accent1"/>
              </a:buClr>
              <a:buSzPts val="2800"/>
              <a:buNone/>
              <a:defRPr sz="2800">
                <a:solidFill>
                  <a:schemeClr val="accent1"/>
                </a:solidFill>
              </a:defRPr>
            </a:lvl4pPr>
            <a:lvl5pPr lvl="4" algn="ctr">
              <a:lnSpc>
                <a:spcPct val="100000"/>
              </a:lnSpc>
              <a:spcBef>
                <a:spcPts val="0"/>
              </a:spcBef>
              <a:spcAft>
                <a:spcPts val="0"/>
              </a:spcAft>
              <a:buClr>
                <a:schemeClr val="accent1"/>
              </a:buClr>
              <a:buSzPts val="2800"/>
              <a:buNone/>
              <a:defRPr sz="2800">
                <a:solidFill>
                  <a:schemeClr val="accent1"/>
                </a:solidFill>
              </a:defRPr>
            </a:lvl5pPr>
            <a:lvl6pPr lvl="5" algn="ctr">
              <a:lnSpc>
                <a:spcPct val="100000"/>
              </a:lnSpc>
              <a:spcBef>
                <a:spcPts val="0"/>
              </a:spcBef>
              <a:spcAft>
                <a:spcPts val="0"/>
              </a:spcAft>
              <a:buClr>
                <a:schemeClr val="accent1"/>
              </a:buClr>
              <a:buSzPts val="2800"/>
              <a:buNone/>
              <a:defRPr sz="2800">
                <a:solidFill>
                  <a:schemeClr val="accent1"/>
                </a:solidFill>
              </a:defRPr>
            </a:lvl6pPr>
            <a:lvl7pPr lvl="6" algn="ctr">
              <a:lnSpc>
                <a:spcPct val="100000"/>
              </a:lnSpc>
              <a:spcBef>
                <a:spcPts val="0"/>
              </a:spcBef>
              <a:spcAft>
                <a:spcPts val="0"/>
              </a:spcAft>
              <a:buClr>
                <a:schemeClr val="accent1"/>
              </a:buClr>
              <a:buSzPts val="2800"/>
              <a:buNone/>
              <a:defRPr sz="2800">
                <a:solidFill>
                  <a:schemeClr val="accent1"/>
                </a:solidFill>
              </a:defRPr>
            </a:lvl7pPr>
            <a:lvl8pPr lvl="7" algn="ctr">
              <a:lnSpc>
                <a:spcPct val="100000"/>
              </a:lnSpc>
              <a:spcBef>
                <a:spcPts val="0"/>
              </a:spcBef>
              <a:spcAft>
                <a:spcPts val="0"/>
              </a:spcAft>
              <a:buClr>
                <a:schemeClr val="accent1"/>
              </a:buClr>
              <a:buSzPts val="2800"/>
              <a:buNone/>
              <a:defRPr sz="2800">
                <a:solidFill>
                  <a:schemeClr val="accent1"/>
                </a:solidFill>
              </a:defRPr>
            </a:lvl8pPr>
            <a:lvl9pPr lvl="8" algn="ctr">
              <a:lnSpc>
                <a:spcPct val="100000"/>
              </a:lnSpc>
              <a:spcBef>
                <a:spcPts val="0"/>
              </a:spcBef>
              <a:spcAft>
                <a:spcPts val="0"/>
              </a:spcAft>
              <a:buClr>
                <a:schemeClr val="accent1"/>
              </a:buClr>
              <a:buSzPts val="2800"/>
              <a:buNone/>
              <a:defRPr sz="2800">
                <a:solidFill>
                  <a:schemeClr val="accent1"/>
                </a:solidFill>
              </a:defRPr>
            </a:lvl9pPr>
          </a:lstStyle>
          <a:p/>
        </p:txBody>
      </p:sp>
      <p:sp>
        <p:nvSpPr>
          <p:cNvPr id="72" name="Google Shape;72;p11"/>
          <p:cNvSpPr txBox="1"/>
          <p:nvPr>
            <p:ph type="ctrTitle"/>
          </p:nvPr>
        </p:nvSpPr>
        <p:spPr>
          <a:xfrm>
            <a:off x="5565592" y="1978855"/>
            <a:ext cx="25977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900"/>
              <a:buFont typeface="Roboto"/>
              <a:buNone/>
              <a:defRPr b="1" sz="19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73" name="Google Shape;73;p11"/>
          <p:cNvSpPr txBox="1"/>
          <p:nvPr>
            <p:ph idx="2" type="ctrTitle"/>
          </p:nvPr>
        </p:nvSpPr>
        <p:spPr>
          <a:xfrm>
            <a:off x="4723025" y="319150"/>
            <a:ext cx="38208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TITLE_1_2">
    <p:spTree>
      <p:nvGrpSpPr>
        <p:cNvPr id="74" name="Shape 74"/>
        <p:cNvGrpSpPr/>
        <p:nvPr/>
      </p:nvGrpSpPr>
      <p:grpSpPr>
        <a:xfrm>
          <a:off x="0" y="0"/>
          <a:ext cx="0" cy="0"/>
          <a:chOff x="0" y="0"/>
          <a:chExt cx="0" cy="0"/>
        </a:xfrm>
      </p:grpSpPr>
      <p:sp>
        <p:nvSpPr>
          <p:cNvPr id="75" name="Google Shape;75;p12"/>
          <p:cNvSpPr txBox="1"/>
          <p:nvPr>
            <p:ph idx="1" type="subTitle"/>
          </p:nvPr>
        </p:nvSpPr>
        <p:spPr>
          <a:xfrm>
            <a:off x="3386100" y="4165449"/>
            <a:ext cx="2371800" cy="509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200"/>
              <a:buFont typeface="Roboto"/>
              <a:buNone/>
              <a:defRPr sz="12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p:txBody>
      </p:sp>
      <p:sp>
        <p:nvSpPr>
          <p:cNvPr id="76" name="Google Shape;76;p12"/>
          <p:cNvSpPr txBox="1"/>
          <p:nvPr>
            <p:ph type="ctrTitle"/>
          </p:nvPr>
        </p:nvSpPr>
        <p:spPr>
          <a:xfrm>
            <a:off x="3273142" y="3990980"/>
            <a:ext cx="25977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accent1"/>
              </a:buClr>
              <a:buSzPts val="1700"/>
              <a:buFont typeface="Roboto"/>
              <a:buNone/>
              <a:defRPr b="1" sz="1700">
                <a:solidFill>
                  <a:schemeClr val="accent1"/>
                </a:solidFill>
                <a:latin typeface="Roboto"/>
                <a:ea typeface="Roboto"/>
                <a:cs typeface="Roboto"/>
                <a:sym typeface="Roboto"/>
              </a:defRPr>
            </a:lvl1pPr>
            <a:lvl2pPr lvl="1" algn="ctr">
              <a:lnSpc>
                <a:spcPct val="100000"/>
              </a:lnSpc>
              <a:spcBef>
                <a:spcPts val="0"/>
              </a:spcBef>
              <a:spcAft>
                <a:spcPts val="0"/>
              </a:spcAft>
              <a:buSzPts val="1400"/>
              <a:buNone/>
              <a:defRPr sz="1400"/>
            </a:lvl2pPr>
            <a:lvl3pPr lvl="2" algn="ctr">
              <a:lnSpc>
                <a:spcPct val="100000"/>
              </a:lnSpc>
              <a:spcBef>
                <a:spcPts val="0"/>
              </a:spcBef>
              <a:spcAft>
                <a:spcPts val="0"/>
              </a:spcAft>
              <a:buSzPts val="1400"/>
              <a:buNone/>
              <a:defRPr sz="1400"/>
            </a:lvl3pPr>
            <a:lvl4pPr lvl="3" algn="ctr">
              <a:lnSpc>
                <a:spcPct val="100000"/>
              </a:lnSpc>
              <a:spcBef>
                <a:spcPts val="0"/>
              </a:spcBef>
              <a:spcAft>
                <a:spcPts val="0"/>
              </a:spcAft>
              <a:buSzPts val="1400"/>
              <a:buNone/>
              <a:defRPr sz="1400"/>
            </a:lvl4pPr>
            <a:lvl5pPr lvl="4" algn="ctr">
              <a:lnSpc>
                <a:spcPct val="100000"/>
              </a:lnSpc>
              <a:spcBef>
                <a:spcPts val="0"/>
              </a:spcBef>
              <a:spcAft>
                <a:spcPts val="0"/>
              </a:spcAft>
              <a:buSzPts val="1400"/>
              <a:buNone/>
              <a:defRPr sz="1400"/>
            </a:lvl5pPr>
            <a:lvl6pPr lvl="5" algn="ctr">
              <a:lnSpc>
                <a:spcPct val="100000"/>
              </a:lnSpc>
              <a:spcBef>
                <a:spcPts val="0"/>
              </a:spcBef>
              <a:spcAft>
                <a:spcPts val="0"/>
              </a:spcAft>
              <a:buSzPts val="1400"/>
              <a:buNone/>
              <a:defRPr sz="1400"/>
            </a:lvl6pPr>
            <a:lvl7pPr lvl="6" algn="ctr">
              <a:lnSpc>
                <a:spcPct val="100000"/>
              </a:lnSpc>
              <a:spcBef>
                <a:spcPts val="0"/>
              </a:spcBef>
              <a:spcAft>
                <a:spcPts val="0"/>
              </a:spcAft>
              <a:buSzPts val="1400"/>
              <a:buNone/>
              <a:defRPr sz="1400"/>
            </a:lvl7pPr>
            <a:lvl8pPr lvl="7" algn="ctr">
              <a:lnSpc>
                <a:spcPct val="100000"/>
              </a:lnSpc>
              <a:spcBef>
                <a:spcPts val="0"/>
              </a:spcBef>
              <a:spcAft>
                <a:spcPts val="0"/>
              </a:spcAft>
              <a:buSzPts val="1400"/>
              <a:buNone/>
              <a:defRPr sz="1400"/>
            </a:lvl8pPr>
            <a:lvl9pPr lvl="8" algn="ctr">
              <a:lnSpc>
                <a:spcPct val="100000"/>
              </a:lnSpc>
              <a:spcBef>
                <a:spcPts val="0"/>
              </a:spcBef>
              <a:spcAft>
                <a:spcPts val="0"/>
              </a:spcAft>
              <a:buSzPts val="1400"/>
              <a:buNone/>
              <a:defRPr sz="1400"/>
            </a:lvl9pPr>
          </a:lstStyle>
          <a:p/>
        </p:txBody>
      </p:sp>
      <p:sp>
        <p:nvSpPr>
          <p:cNvPr id="77" name="Google Shape;77;p12"/>
          <p:cNvSpPr txBox="1"/>
          <p:nvPr>
            <p:ph idx="2" type="title"/>
          </p:nvPr>
        </p:nvSpPr>
        <p:spPr>
          <a:xfrm>
            <a:off x="2210475" y="2997600"/>
            <a:ext cx="4833000" cy="58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2400"/>
              <a:buFont typeface="Roboto"/>
              <a:buNone/>
              <a:defRPr b="1" sz="2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2400"/>
              <a:buNone/>
              <a:defRPr sz="2400">
                <a:solidFill>
                  <a:schemeClr val="dk1"/>
                </a:solidFill>
              </a:defRPr>
            </a:lvl2pPr>
            <a:lvl3pPr lvl="2" algn="ctr">
              <a:lnSpc>
                <a:spcPct val="100000"/>
              </a:lnSpc>
              <a:spcBef>
                <a:spcPts val="0"/>
              </a:spcBef>
              <a:spcAft>
                <a:spcPts val="0"/>
              </a:spcAft>
              <a:buClr>
                <a:schemeClr val="dk1"/>
              </a:buClr>
              <a:buSzPts val="2400"/>
              <a:buNone/>
              <a:defRPr sz="2400">
                <a:solidFill>
                  <a:schemeClr val="dk1"/>
                </a:solidFill>
              </a:defRPr>
            </a:lvl3pPr>
            <a:lvl4pPr lvl="3" algn="ctr">
              <a:lnSpc>
                <a:spcPct val="100000"/>
              </a:lnSpc>
              <a:spcBef>
                <a:spcPts val="0"/>
              </a:spcBef>
              <a:spcAft>
                <a:spcPts val="0"/>
              </a:spcAft>
              <a:buClr>
                <a:schemeClr val="dk1"/>
              </a:buClr>
              <a:buSzPts val="2400"/>
              <a:buNone/>
              <a:defRPr sz="2400">
                <a:solidFill>
                  <a:schemeClr val="dk1"/>
                </a:solidFill>
              </a:defRPr>
            </a:lvl4pPr>
            <a:lvl5pPr lvl="4" algn="ctr">
              <a:lnSpc>
                <a:spcPct val="100000"/>
              </a:lnSpc>
              <a:spcBef>
                <a:spcPts val="0"/>
              </a:spcBef>
              <a:spcAft>
                <a:spcPts val="0"/>
              </a:spcAft>
              <a:buClr>
                <a:schemeClr val="dk1"/>
              </a:buClr>
              <a:buSzPts val="2400"/>
              <a:buNone/>
              <a:defRPr sz="2400">
                <a:solidFill>
                  <a:schemeClr val="dk1"/>
                </a:solidFill>
              </a:defRPr>
            </a:lvl5pPr>
            <a:lvl6pPr lvl="5" algn="ctr">
              <a:lnSpc>
                <a:spcPct val="100000"/>
              </a:lnSpc>
              <a:spcBef>
                <a:spcPts val="0"/>
              </a:spcBef>
              <a:spcAft>
                <a:spcPts val="0"/>
              </a:spcAft>
              <a:buClr>
                <a:schemeClr val="dk1"/>
              </a:buClr>
              <a:buSzPts val="2400"/>
              <a:buNone/>
              <a:defRPr sz="2400">
                <a:solidFill>
                  <a:schemeClr val="dk1"/>
                </a:solidFill>
              </a:defRPr>
            </a:lvl6pPr>
            <a:lvl7pPr lvl="6" algn="ctr">
              <a:lnSpc>
                <a:spcPct val="100000"/>
              </a:lnSpc>
              <a:spcBef>
                <a:spcPts val="0"/>
              </a:spcBef>
              <a:spcAft>
                <a:spcPts val="0"/>
              </a:spcAft>
              <a:buClr>
                <a:schemeClr val="dk1"/>
              </a:buClr>
              <a:buSzPts val="2400"/>
              <a:buNone/>
              <a:defRPr sz="2400">
                <a:solidFill>
                  <a:schemeClr val="dk1"/>
                </a:solidFill>
              </a:defRPr>
            </a:lvl7pPr>
            <a:lvl8pPr lvl="7" algn="ctr">
              <a:lnSpc>
                <a:spcPct val="100000"/>
              </a:lnSpc>
              <a:spcBef>
                <a:spcPts val="0"/>
              </a:spcBef>
              <a:spcAft>
                <a:spcPts val="0"/>
              </a:spcAft>
              <a:buClr>
                <a:schemeClr val="dk1"/>
              </a:buClr>
              <a:buSzPts val="2400"/>
              <a:buNone/>
              <a:defRPr sz="2400">
                <a:solidFill>
                  <a:schemeClr val="dk1"/>
                </a:solidFill>
              </a:defRPr>
            </a:lvl8pPr>
            <a:lvl9pPr lvl="8" algn="ctr">
              <a:lnSpc>
                <a:spcPct val="100000"/>
              </a:lnSpc>
              <a:spcBef>
                <a:spcPts val="0"/>
              </a:spcBef>
              <a:spcAft>
                <a:spcPts val="0"/>
              </a:spcAft>
              <a:buClr>
                <a:schemeClr val="dk1"/>
              </a:buClr>
              <a:buSzPts val="2400"/>
              <a:buNone/>
              <a:defRPr sz="2400">
                <a:solidFill>
                  <a:schemeClr val="dk1"/>
                </a:solidFill>
              </a:defRPr>
            </a:lvl9pPr>
          </a:lstStyle>
          <a:p/>
        </p:txBody>
      </p:sp>
      <p:sp>
        <p:nvSpPr>
          <p:cNvPr id="78" name="Google Shape;78;p12"/>
          <p:cNvSpPr/>
          <p:nvPr/>
        </p:nvSpPr>
        <p:spPr>
          <a:xfrm>
            <a:off x="0" y="5040600"/>
            <a:ext cx="9144000" cy="1029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1_1">
    <p:spTree>
      <p:nvGrpSpPr>
        <p:cNvPr id="79" name="Shape 79"/>
        <p:cNvGrpSpPr/>
        <p:nvPr/>
      </p:nvGrpSpPr>
      <p:grpSpPr>
        <a:xfrm>
          <a:off x="0" y="0"/>
          <a:ext cx="0" cy="0"/>
          <a:chOff x="0" y="0"/>
          <a:chExt cx="0" cy="0"/>
        </a:xfrm>
      </p:grpSpPr>
      <p:sp>
        <p:nvSpPr>
          <p:cNvPr id="80" name="Google Shape;80;p13"/>
          <p:cNvSpPr txBox="1"/>
          <p:nvPr>
            <p:ph type="ctrTitle"/>
          </p:nvPr>
        </p:nvSpPr>
        <p:spPr>
          <a:xfrm>
            <a:off x="3377525" y="319150"/>
            <a:ext cx="51666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81" name="Google Shape;81;p13"/>
          <p:cNvSpPr txBox="1"/>
          <p:nvPr>
            <p:ph idx="2" type="ctrTitle"/>
          </p:nvPr>
        </p:nvSpPr>
        <p:spPr>
          <a:xfrm>
            <a:off x="1220850" y="3448300"/>
            <a:ext cx="20541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82" name="Google Shape;82;p13"/>
          <p:cNvSpPr txBox="1"/>
          <p:nvPr>
            <p:ph idx="1" type="subTitle"/>
          </p:nvPr>
        </p:nvSpPr>
        <p:spPr>
          <a:xfrm>
            <a:off x="1419642" y="3856977"/>
            <a:ext cx="16566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83" name="Google Shape;83;p13"/>
          <p:cNvSpPr txBox="1"/>
          <p:nvPr>
            <p:ph idx="3" type="ctrTitle"/>
          </p:nvPr>
        </p:nvSpPr>
        <p:spPr>
          <a:xfrm>
            <a:off x="3544950" y="3448300"/>
            <a:ext cx="20541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84" name="Google Shape;84;p13"/>
          <p:cNvSpPr txBox="1"/>
          <p:nvPr>
            <p:ph idx="4" type="subTitle"/>
          </p:nvPr>
        </p:nvSpPr>
        <p:spPr>
          <a:xfrm>
            <a:off x="3743742" y="3856977"/>
            <a:ext cx="16566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85" name="Google Shape;85;p13"/>
          <p:cNvSpPr txBox="1"/>
          <p:nvPr>
            <p:ph idx="5" type="ctrTitle"/>
          </p:nvPr>
        </p:nvSpPr>
        <p:spPr>
          <a:xfrm>
            <a:off x="5869050" y="3448300"/>
            <a:ext cx="20541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86" name="Google Shape;86;p13"/>
          <p:cNvSpPr txBox="1"/>
          <p:nvPr>
            <p:ph idx="6" type="subTitle"/>
          </p:nvPr>
        </p:nvSpPr>
        <p:spPr>
          <a:xfrm>
            <a:off x="6067800" y="3856977"/>
            <a:ext cx="16566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2">
  <p:cSld name="TITLE_1_1_1_1_1">
    <p:spTree>
      <p:nvGrpSpPr>
        <p:cNvPr id="87" name="Shape 87"/>
        <p:cNvGrpSpPr/>
        <p:nvPr/>
      </p:nvGrpSpPr>
      <p:grpSpPr>
        <a:xfrm>
          <a:off x="0" y="0"/>
          <a:ext cx="0" cy="0"/>
          <a:chOff x="0" y="0"/>
          <a:chExt cx="0" cy="0"/>
        </a:xfrm>
      </p:grpSpPr>
      <p:sp>
        <p:nvSpPr>
          <p:cNvPr id="88" name="Google Shape;88;p14"/>
          <p:cNvSpPr/>
          <p:nvPr/>
        </p:nvSpPr>
        <p:spPr>
          <a:xfrm>
            <a:off x="182650" y="1214625"/>
            <a:ext cx="4389300" cy="3440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4"/>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90" name="Google Shape;90;p14"/>
          <p:cNvSpPr/>
          <p:nvPr/>
        </p:nvSpPr>
        <p:spPr>
          <a:xfrm>
            <a:off x="8961300" y="1214625"/>
            <a:ext cx="182700" cy="3440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3">
  <p:cSld name="TITLE_1_1_1_1_1_1">
    <p:spTree>
      <p:nvGrpSpPr>
        <p:cNvPr id="91" name="Shape 91"/>
        <p:cNvGrpSpPr/>
        <p:nvPr/>
      </p:nvGrpSpPr>
      <p:grpSpPr>
        <a:xfrm>
          <a:off x="0" y="0"/>
          <a:ext cx="0" cy="0"/>
          <a:chOff x="0" y="0"/>
          <a:chExt cx="0" cy="0"/>
        </a:xfrm>
      </p:grpSpPr>
      <p:sp>
        <p:nvSpPr>
          <p:cNvPr id="92" name="Google Shape;92;p15"/>
          <p:cNvSpPr/>
          <p:nvPr/>
        </p:nvSpPr>
        <p:spPr>
          <a:xfrm>
            <a:off x="0" y="3670000"/>
            <a:ext cx="9144000" cy="1157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5"/>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4">
  <p:cSld name="TITLE_1_1_1_1_1_1_1">
    <p:spTree>
      <p:nvGrpSpPr>
        <p:cNvPr id="94" name="Shape 94"/>
        <p:cNvGrpSpPr/>
        <p:nvPr/>
      </p:nvGrpSpPr>
      <p:grpSpPr>
        <a:xfrm>
          <a:off x="0" y="0"/>
          <a:ext cx="0" cy="0"/>
          <a:chOff x="0" y="0"/>
          <a:chExt cx="0" cy="0"/>
        </a:xfrm>
      </p:grpSpPr>
      <p:sp>
        <p:nvSpPr>
          <p:cNvPr id="95" name="Google Shape;95;p16"/>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96" name="Google Shape;96;p16"/>
          <p:cNvSpPr/>
          <p:nvPr/>
        </p:nvSpPr>
        <p:spPr>
          <a:xfrm>
            <a:off x="3337050" y="725925"/>
            <a:ext cx="2469900" cy="4417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5">
  <p:cSld name="TITLE_1_1_1_1_1_1_2">
    <p:spTree>
      <p:nvGrpSpPr>
        <p:cNvPr id="97" name="Shape 97"/>
        <p:cNvGrpSpPr/>
        <p:nvPr/>
      </p:nvGrpSpPr>
      <p:grpSpPr>
        <a:xfrm>
          <a:off x="0" y="0"/>
          <a:ext cx="0" cy="0"/>
          <a:chOff x="0" y="0"/>
          <a:chExt cx="0" cy="0"/>
        </a:xfrm>
      </p:grpSpPr>
      <p:sp>
        <p:nvSpPr>
          <p:cNvPr id="98" name="Google Shape;98;p17"/>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WO COLUMNS">
  <p:cSld name="TITLE_1_1_2">
    <p:spTree>
      <p:nvGrpSpPr>
        <p:cNvPr id="99" name="Shape 99"/>
        <p:cNvGrpSpPr/>
        <p:nvPr/>
      </p:nvGrpSpPr>
      <p:grpSpPr>
        <a:xfrm>
          <a:off x="0" y="0"/>
          <a:ext cx="0" cy="0"/>
          <a:chOff x="0" y="0"/>
          <a:chExt cx="0" cy="0"/>
        </a:xfrm>
      </p:grpSpPr>
      <p:sp>
        <p:nvSpPr>
          <p:cNvPr id="100" name="Google Shape;100;p18"/>
          <p:cNvSpPr/>
          <p:nvPr/>
        </p:nvSpPr>
        <p:spPr>
          <a:xfrm>
            <a:off x="6164625" y="1530175"/>
            <a:ext cx="2537700" cy="3207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8"/>
          <p:cNvSpPr/>
          <p:nvPr/>
        </p:nvSpPr>
        <p:spPr>
          <a:xfrm>
            <a:off x="415125" y="1530175"/>
            <a:ext cx="2537700" cy="3207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8"/>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103" name="Google Shape;103;p18"/>
          <p:cNvSpPr txBox="1"/>
          <p:nvPr>
            <p:ph idx="2" type="ctrTitle"/>
          </p:nvPr>
        </p:nvSpPr>
        <p:spPr>
          <a:xfrm>
            <a:off x="1925700" y="3862400"/>
            <a:ext cx="20541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200"/>
              <a:buNone/>
              <a:defRPr sz="1200">
                <a:solidFill>
                  <a:schemeClr val="dk1"/>
                </a:solidFill>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104" name="Google Shape;104;p18"/>
          <p:cNvSpPr txBox="1"/>
          <p:nvPr>
            <p:ph idx="1" type="subTitle"/>
          </p:nvPr>
        </p:nvSpPr>
        <p:spPr>
          <a:xfrm>
            <a:off x="2058751" y="4042475"/>
            <a:ext cx="17880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000"/>
              <a:buNone/>
              <a:defRPr sz="10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105" name="Google Shape;105;p18"/>
          <p:cNvSpPr txBox="1"/>
          <p:nvPr>
            <p:ph idx="3" type="ctrTitle"/>
          </p:nvPr>
        </p:nvSpPr>
        <p:spPr>
          <a:xfrm>
            <a:off x="5164200" y="3862400"/>
            <a:ext cx="20541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200"/>
              <a:buNone/>
              <a:defRPr sz="1200">
                <a:solidFill>
                  <a:schemeClr val="dk1"/>
                </a:solidFill>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106" name="Google Shape;106;p18"/>
          <p:cNvSpPr txBox="1"/>
          <p:nvPr>
            <p:ph idx="4" type="subTitle"/>
          </p:nvPr>
        </p:nvSpPr>
        <p:spPr>
          <a:xfrm>
            <a:off x="5297251" y="4042475"/>
            <a:ext cx="17880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000"/>
              <a:buNone/>
              <a:defRPr sz="1000">
                <a:solidFill>
                  <a:schemeClr val="dk1"/>
                </a:solidFill>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3">
  <p:cSld name="TITLE_1_1_2_1_1">
    <p:spTree>
      <p:nvGrpSpPr>
        <p:cNvPr id="107" name="Shape 107"/>
        <p:cNvGrpSpPr/>
        <p:nvPr/>
      </p:nvGrpSpPr>
      <p:grpSpPr>
        <a:xfrm>
          <a:off x="0" y="0"/>
          <a:ext cx="0" cy="0"/>
          <a:chOff x="0" y="0"/>
          <a:chExt cx="0" cy="0"/>
        </a:xfrm>
      </p:grpSpPr>
      <p:sp>
        <p:nvSpPr>
          <p:cNvPr id="108" name="Google Shape;108;p19"/>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109" name="Google Shape;109;p19"/>
          <p:cNvSpPr txBox="1"/>
          <p:nvPr>
            <p:ph idx="2" type="ctrTitle"/>
          </p:nvPr>
        </p:nvSpPr>
        <p:spPr>
          <a:xfrm>
            <a:off x="5323025" y="1379275"/>
            <a:ext cx="2970900" cy="63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Font typeface="Lato Light"/>
              <a:buNone/>
              <a:defRPr sz="1200">
                <a:solidFill>
                  <a:schemeClr val="dk1"/>
                </a:solidFill>
                <a:latin typeface="Lato Light"/>
                <a:ea typeface="Lato Light"/>
                <a:cs typeface="Lato Light"/>
                <a:sym typeface="Lato Light"/>
              </a:defRPr>
            </a:lvl1pPr>
            <a:lvl2pPr lvl="1" algn="l">
              <a:lnSpc>
                <a:spcPct val="100000"/>
              </a:lnSpc>
              <a:spcBef>
                <a:spcPts val="0"/>
              </a:spcBef>
              <a:spcAft>
                <a:spcPts val="0"/>
              </a:spcAft>
              <a:buClr>
                <a:schemeClr val="dk1"/>
              </a:buClr>
              <a:buSzPts val="1200"/>
              <a:buNone/>
              <a:defRPr sz="1200">
                <a:solidFill>
                  <a:schemeClr val="dk1"/>
                </a:solidFill>
              </a:defRPr>
            </a:lvl2pPr>
            <a:lvl3pPr lvl="2" algn="l">
              <a:lnSpc>
                <a:spcPct val="100000"/>
              </a:lnSpc>
              <a:spcBef>
                <a:spcPts val="0"/>
              </a:spcBef>
              <a:spcAft>
                <a:spcPts val="0"/>
              </a:spcAft>
              <a:buClr>
                <a:schemeClr val="dk1"/>
              </a:buClr>
              <a:buSzPts val="1200"/>
              <a:buNone/>
              <a:defRPr sz="1200">
                <a:solidFill>
                  <a:schemeClr val="dk1"/>
                </a:solidFill>
              </a:defRPr>
            </a:lvl3pPr>
            <a:lvl4pPr lvl="3" algn="l">
              <a:lnSpc>
                <a:spcPct val="100000"/>
              </a:lnSpc>
              <a:spcBef>
                <a:spcPts val="0"/>
              </a:spcBef>
              <a:spcAft>
                <a:spcPts val="0"/>
              </a:spcAft>
              <a:buClr>
                <a:schemeClr val="dk1"/>
              </a:buClr>
              <a:buSzPts val="1200"/>
              <a:buNone/>
              <a:defRPr sz="1200">
                <a:solidFill>
                  <a:schemeClr val="dk1"/>
                </a:solidFill>
              </a:defRPr>
            </a:lvl4pPr>
            <a:lvl5pPr lvl="4" algn="l">
              <a:lnSpc>
                <a:spcPct val="100000"/>
              </a:lnSpc>
              <a:spcBef>
                <a:spcPts val="0"/>
              </a:spcBef>
              <a:spcAft>
                <a:spcPts val="0"/>
              </a:spcAft>
              <a:buClr>
                <a:schemeClr val="dk1"/>
              </a:buClr>
              <a:buSzPts val="1200"/>
              <a:buNone/>
              <a:defRPr sz="1200">
                <a:solidFill>
                  <a:schemeClr val="dk1"/>
                </a:solidFill>
              </a:defRPr>
            </a:lvl5pPr>
            <a:lvl6pPr lvl="5" algn="l">
              <a:lnSpc>
                <a:spcPct val="100000"/>
              </a:lnSpc>
              <a:spcBef>
                <a:spcPts val="0"/>
              </a:spcBef>
              <a:spcAft>
                <a:spcPts val="0"/>
              </a:spcAft>
              <a:buClr>
                <a:schemeClr val="dk1"/>
              </a:buClr>
              <a:buSzPts val="1200"/>
              <a:buNone/>
              <a:defRPr sz="1200">
                <a:solidFill>
                  <a:schemeClr val="dk1"/>
                </a:solidFill>
              </a:defRPr>
            </a:lvl6pPr>
            <a:lvl7pPr lvl="6" algn="l">
              <a:lnSpc>
                <a:spcPct val="100000"/>
              </a:lnSpc>
              <a:spcBef>
                <a:spcPts val="0"/>
              </a:spcBef>
              <a:spcAft>
                <a:spcPts val="0"/>
              </a:spcAft>
              <a:buClr>
                <a:schemeClr val="dk1"/>
              </a:buClr>
              <a:buSzPts val="1200"/>
              <a:buNone/>
              <a:defRPr sz="1200">
                <a:solidFill>
                  <a:schemeClr val="dk1"/>
                </a:solidFill>
              </a:defRPr>
            </a:lvl7pPr>
            <a:lvl8pPr lvl="7" algn="l">
              <a:lnSpc>
                <a:spcPct val="100000"/>
              </a:lnSpc>
              <a:spcBef>
                <a:spcPts val="0"/>
              </a:spcBef>
              <a:spcAft>
                <a:spcPts val="0"/>
              </a:spcAft>
              <a:buClr>
                <a:schemeClr val="dk1"/>
              </a:buClr>
              <a:buSzPts val="1200"/>
              <a:buNone/>
              <a:defRPr sz="1200">
                <a:solidFill>
                  <a:schemeClr val="dk1"/>
                </a:solidFill>
              </a:defRPr>
            </a:lvl8pPr>
            <a:lvl9pPr lvl="8" algn="l">
              <a:lnSpc>
                <a:spcPct val="100000"/>
              </a:lnSpc>
              <a:spcBef>
                <a:spcPts val="0"/>
              </a:spcBef>
              <a:spcAft>
                <a:spcPts val="0"/>
              </a:spcAft>
              <a:buClr>
                <a:schemeClr val="dk1"/>
              </a:buClr>
              <a:buSzPts val="1200"/>
              <a:buNone/>
              <a:defRPr sz="1200">
                <a:solidFill>
                  <a:schemeClr val="dk1"/>
                </a:solidFill>
              </a:defRPr>
            </a:lvl9pPr>
          </a:lstStyle>
          <a:p/>
        </p:txBody>
      </p:sp>
      <p:sp>
        <p:nvSpPr>
          <p:cNvPr id="110" name="Google Shape;110;p19"/>
          <p:cNvSpPr txBox="1"/>
          <p:nvPr>
            <p:ph idx="1" type="subTitle"/>
          </p:nvPr>
        </p:nvSpPr>
        <p:spPr>
          <a:xfrm>
            <a:off x="5610125" y="1946351"/>
            <a:ext cx="2683800" cy="45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p:txBody>
      </p:sp>
      <p:sp>
        <p:nvSpPr>
          <p:cNvPr id="111" name="Google Shape;111;p19"/>
          <p:cNvSpPr txBox="1"/>
          <p:nvPr>
            <p:ph idx="3" type="ctrTitle"/>
          </p:nvPr>
        </p:nvSpPr>
        <p:spPr>
          <a:xfrm>
            <a:off x="5323025" y="2511100"/>
            <a:ext cx="2970900" cy="63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Font typeface="Lato Light"/>
              <a:buNone/>
              <a:defRPr sz="1200">
                <a:solidFill>
                  <a:schemeClr val="dk1"/>
                </a:solidFill>
                <a:latin typeface="Lato Light"/>
                <a:ea typeface="Lato Light"/>
                <a:cs typeface="Lato Light"/>
                <a:sym typeface="Lato Light"/>
              </a:defRPr>
            </a:lvl1pPr>
            <a:lvl2pPr lvl="1" algn="l">
              <a:lnSpc>
                <a:spcPct val="100000"/>
              </a:lnSpc>
              <a:spcBef>
                <a:spcPts val="0"/>
              </a:spcBef>
              <a:spcAft>
                <a:spcPts val="0"/>
              </a:spcAft>
              <a:buClr>
                <a:schemeClr val="dk1"/>
              </a:buClr>
              <a:buSzPts val="1200"/>
              <a:buNone/>
              <a:defRPr sz="1200">
                <a:solidFill>
                  <a:schemeClr val="dk1"/>
                </a:solidFill>
              </a:defRPr>
            </a:lvl2pPr>
            <a:lvl3pPr lvl="2" algn="l">
              <a:lnSpc>
                <a:spcPct val="100000"/>
              </a:lnSpc>
              <a:spcBef>
                <a:spcPts val="0"/>
              </a:spcBef>
              <a:spcAft>
                <a:spcPts val="0"/>
              </a:spcAft>
              <a:buClr>
                <a:schemeClr val="dk1"/>
              </a:buClr>
              <a:buSzPts val="1200"/>
              <a:buNone/>
              <a:defRPr sz="1200">
                <a:solidFill>
                  <a:schemeClr val="dk1"/>
                </a:solidFill>
              </a:defRPr>
            </a:lvl3pPr>
            <a:lvl4pPr lvl="3" algn="l">
              <a:lnSpc>
                <a:spcPct val="100000"/>
              </a:lnSpc>
              <a:spcBef>
                <a:spcPts val="0"/>
              </a:spcBef>
              <a:spcAft>
                <a:spcPts val="0"/>
              </a:spcAft>
              <a:buClr>
                <a:schemeClr val="dk1"/>
              </a:buClr>
              <a:buSzPts val="1200"/>
              <a:buNone/>
              <a:defRPr sz="1200">
                <a:solidFill>
                  <a:schemeClr val="dk1"/>
                </a:solidFill>
              </a:defRPr>
            </a:lvl4pPr>
            <a:lvl5pPr lvl="4" algn="l">
              <a:lnSpc>
                <a:spcPct val="100000"/>
              </a:lnSpc>
              <a:spcBef>
                <a:spcPts val="0"/>
              </a:spcBef>
              <a:spcAft>
                <a:spcPts val="0"/>
              </a:spcAft>
              <a:buClr>
                <a:schemeClr val="dk1"/>
              </a:buClr>
              <a:buSzPts val="1200"/>
              <a:buNone/>
              <a:defRPr sz="1200">
                <a:solidFill>
                  <a:schemeClr val="dk1"/>
                </a:solidFill>
              </a:defRPr>
            </a:lvl5pPr>
            <a:lvl6pPr lvl="5" algn="l">
              <a:lnSpc>
                <a:spcPct val="100000"/>
              </a:lnSpc>
              <a:spcBef>
                <a:spcPts val="0"/>
              </a:spcBef>
              <a:spcAft>
                <a:spcPts val="0"/>
              </a:spcAft>
              <a:buClr>
                <a:schemeClr val="dk1"/>
              </a:buClr>
              <a:buSzPts val="1200"/>
              <a:buNone/>
              <a:defRPr sz="1200">
                <a:solidFill>
                  <a:schemeClr val="dk1"/>
                </a:solidFill>
              </a:defRPr>
            </a:lvl6pPr>
            <a:lvl7pPr lvl="6" algn="l">
              <a:lnSpc>
                <a:spcPct val="100000"/>
              </a:lnSpc>
              <a:spcBef>
                <a:spcPts val="0"/>
              </a:spcBef>
              <a:spcAft>
                <a:spcPts val="0"/>
              </a:spcAft>
              <a:buClr>
                <a:schemeClr val="dk1"/>
              </a:buClr>
              <a:buSzPts val="1200"/>
              <a:buNone/>
              <a:defRPr sz="1200">
                <a:solidFill>
                  <a:schemeClr val="dk1"/>
                </a:solidFill>
              </a:defRPr>
            </a:lvl7pPr>
            <a:lvl8pPr lvl="7" algn="l">
              <a:lnSpc>
                <a:spcPct val="100000"/>
              </a:lnSpc>
              <a:spcBef>
                <a:spcPts val="0"/>
              </a:spcBef>
              <a:spcAft>
                <a:spcPts val="0"/>
              </a:spcAft>
              <a:buClr>
                <a:schemeClr val="dk1"/>
              </a:buClr>
              <a:buSzPts val="1200"/>
              <a:buNone/>
              <a:defRPr sz="1200">
                <a:solidFill>
                  <a:schemeClr val="dk1"/>
                </a:solidFill>
              </a:defRPr>
            </a:lvl8pPr>
            <a:lvl9pPr lvl="8" algn="l">
              <a:lnSpc>
                <a:spcPct val="100000"/>
              </a:lnSpc>
              <a:spcBef>
                <a:spcPts val="0"/>
              </a:spcBef>
              <a:spcAft>
                <a:spcPts val="0"/>
              </a:spcAft>
              <a:buClr>
                <a:schemeClr val="dk1"/>
              </a:buClr>
              <a:buSzPts val="1200"/>
              <a:buNone/>
              <a:defRPr sz="1200">
                <a:solidFill>
                  <a:schemeClr val="dk1"/>
                </a:solidFill>
              </a:defRPr>
            </a:lvl9pPr>
          </a:lstStyle>
          <a:p/>
        </p:txBody>
      </p:sp>
      <p:sp>
        <p:nvSpPr>
          <p:cNvPr id="112" name="Google Shape;112;p19"/>
          <p:cNvSpPr txBox="1"/>
          <p:nvPr>
            <p:ph idx="4" type="subTitle"/>
          </p:nvPr>
        </p:nvSpPr>
        <p:spPr>
          <a:xfrm>
            <a:off x="5610125" y="3078175"/>
            <a:ext cx="2683800" cy="45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p:txBody>
      </p:sp>
      <p:sp>
        <p:nvSpPr>
          <p:cNvPr id="113" name="Google Shape;113;p19"/>
          <p:cNvSpPr txBox="1"/>
          <p:nvPr>
            <p:ph idx="5" type="ctrTitle"/>
          </p:nvPr>
        </p:nvSpPr>
        <p:spPr>
          <a:xfrm>
            <a:off x="5323025" y="3642850"/>
            <a:ext cx="2970900" cy="632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Font typeface="Lato Light"/>
              <a:buNone/>
              <a:defRPr sz="1200">
                <a:solidFill>
                  <a:schemeClr val="dk1"/>
                </a:solidFill>
                <a:latin typeface="Lato Light"/>
                <a:ea typeface="Lato Light"/>
                <a:cs typeface="Lato Light"/>
                <a:sym typeface="Lato Light"/>
              </a:defRPr>
            </a:lvl1pPr>
            <a:lvl2pPr lvl="1" algn="l">
              <a:lnSpc>
                <a:spcPct val="100000"/>
              </a:lnSpc>
              <a:spcBef>
                <a:spcPts val="0"/>
              </a:spcBef>
              <a:spcAft>
                <a:spcPts val="0"/>
              </a:spcAft>
              <a:buClr>
                <a:schemeClr val="dk1"/>
              </a:buClr>
              <a:buSzPts val="1000"/>
              <a:buNone/>
              <a:defRPr sz="1000">
                <a:solidFill>
                  <a:schemeClr val="dk1"/>
                </a:solidFill>
              </a:defRPr>
            </a:lvl2pPr>
            <a:lvl3pPr lvl="2" algn="l">
              <a:lnSpc>
                <a:spcPct val="100000"/>
              </a:lnSpc>
              <a:spcBef>
                <a:spcPts val="0"/>
              </a:spcBef>
              <a:spcAft>
                <a:spcPts val="0"/>
              </a:spcAft>
              <a:buClr>
                <a:schemeClr val="dk1"/>
              </a:buClr>
              <a:buSzPts val="1000"/>
              <a:buNone/>
              <a:defRPr sz="1000">
                <a:solidFill>
                  <a:schemeClr val="dk1"/>
                </a:solidFill>
              </a:defRPr>
            </a:lvl3pPr>
            <a:lvl4pPr lvl="3" algn="l">
              <a:lnSpc>
                <a:spcPct val="100000"/>
              </a:lnSpc>
              <a:spcBef>
                <a:spcPts val="0"/>
              </a:spcBef>
              <a:spcAft>
                <a:spcPts val="0"/>
              </a:spcAft>
              <a:buClr>
                <a:schemeClr val="dk1"/>
              </a:buClr>
              <a:buSzPts val="1000"/>
              <a:buNone/>
              <a:defRPr sz="1000">
                <a:solidFill>
                  <a:schemeClr val="dk1"/>
                </a:solidFill>
              </a:defRPr>
            </a:lvl4pPr>
            <a:lvl5pPr lvl="4" algn="l">
              <a:lnSpc>
                <a:spcPct val="100000"/>
              </a:lnSpc>
              <a:spcBef>
                <a:spcPts val="0"/>
              </a:spcBef>
              <a:spcAft>
                <a:spcPts val="0"/>
              </a:spcAft>
              <a:buClr>
                <a:schemeClr val="dk1"/>
              </a:buClr>
              <a:buSzPts val="1000"/>
              <a:buNone/>
              <a:defRPr sz="1000">
                <a:solidFill>
                  <a:schemeClr val="dk1"/>
                </a:solidFill>
              </a:defRPr>
            </a:lvl5pPr>
            <a:lvl6pPr lvl="5" algn="l">
              <a:lnSpc>
                <a:spcPct val="100000"/>
              </a:lnSpc>
              <a:spcBef>
                <a:spcPts val="0"/>
              </a:spcBef>
              <a:spcAft>
                <a:spcPts val="0"/>
              </a:spcAft>
              <a:buClr>
                <a:schemeClr val="dk1"/>
              </a:buClr>
              <a:buSzPts val="1000"/>
              <a:buNone/>
              <a:defRPr sz="1000">
                <a:solidFill>
                  <a:schemeClr val="dk1"/>
                </a:solidFill>
              </a:defRPr>
            </a:lvl6pPr>
            <a:lvl7pPr lvl="6" algn="l">
              <a:lnSpc>
                <a:spcPct val="100000"/>
              </a:lnSpc>
              <a:spcBef>
                <a:spcPts val="0"/>
              </a:spcBef>
              <a:spcAft>
                <a:spcPts val="0"/>
              </a:spcAft>
              <a:buClr>
                <a:schemeClr val="dk1"/>
              </a:buClr>
              <a:buSzPts val="1000"/>
              <a:buNone/>
              <a:defRPr sz="1000">
                <a:solidFill>
                  <a:schemeClr val="dk1"/>
                </a:solidFill>
              </a:defRPr>
            </a:lvl7pPr>
            <a:lvl8pPr lvl="7" algn="l">
              <a:lnSpc>
                <a:spcPct val="100000"/>
              </a:lnSpc>
              <a:spcBef>
                <a:spcPts val="0"/>
              </a:spcBef>
              <a:spcAft>
                <a:spcPts val="0"/>
              </a:spcAft>
              <a:buClr>
                <a:schemeClr val="dk1"/>
              </a:buClr>
              <a:buSzPts val="1000"/>
              <a:buNone/>
              <a:defRPr sz="1000">
                <a:solidFill>
                  <a:schemeClr val="dk1"/>
                </a:solidFill>
              </a:defRPr>
            </a:lvl8pPr>
            <a:lvl9pPr lvl="8" algn="l">
              <a:lnSpc>
                <a:spcPct val="100000"/>
              </a:lnSpc>
              <a:spcBef>
                <a:spcPts val="0"/>
              </a:spcBef>
              <a:spcAft>
                <a:spcPts val="0"/>
              </a:spcAft>
              <a:buClr>
                <a:schemeClr val="dk1"/>
              </a:buClr>
              <a:buSzPts val="1000"/>
              <a:buNone/>
              <a:defRPr sz="1000">
                <a:solidFill>
                  <a:schemeClr val="dk1"/>
                </a:solidFill>
              </a:defRPr>
            </a:lvl9pPr>
          </a:lstStyle>
          <a:p/>
        </p:txBody>
      </p:sp>
      <p:sp>
        <p:nvSpPr>
          <p:cNvPr id="114" name="Google Shape;114;p19"/>
          <p:cNvSpPr txBox="1"/>
          <p:nvPr>
            <p:ph idx="6" type="subTitle"/>
          </p:nvPr>
        </p:nvSpPr>
        <p:spPr>
          <a:xfrm>
            <a:off x="5610125" y="4210000"/>
            <a:ext cx="2683800" cy="4527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1200"/>
              <a:buNone/>
              <a:defRPr sz="1200">
                <a:solidFill>
                  <a:schemeClr val="accent1"/>
                </a:solidFill>
              </a:defRPr>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CHNOLOGIC DESIGN">
  <p:cSld name="TITLE_1_4">
    <p:spTree>
      <p:nvGrpSpPr>
        <p:cNvPr id="115" name="Shape 115"/>
        <p:cNvGrpSpPr/>
        <p:nvPr/>
      </p:nvGrpSpPr>
      <p:grpSpPr>
        <a:xfrm>
          <a:off x="0" y="0"/>
          <a:ext cx="0" cy="0"/>
          <a:chOff x="0" y="0"/>
          <a:chExt cx="0" cy="0"/>
        </a:xfrm>
      </p:grpSpPr>
      <p:sp>
        <p:nvSpPr>
          <p:cNvPr id="116" name="Google Shape;116;p20"/>
          <p:cNvSpPr txBox="1"/>
          <p:nvPr>
            <p:ph idx="1" type="subTitle"/>
          </p:nvPr>
        </p:nvSpPr>
        <p:spPr>
          <a:xfrm>
            <a:off x="6366826" y="2149326"/>
            <a:ext cx="1988400" cy="20469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200"/>
              <a:buNone/>
              <a:defRPr sz="1200">
                <a:solidFill>
                  <a:schemeClr val="accent1"/>
                </a:solidFill>
              </a:defRPr>
            </a:lvl1pPr>
            <a:lvl2pPr lvl="1" algn="l">
              <a:lnSpc>
                <a:spcPct val="100000"/>
              </a:lnSpc>
              <a:spcBef>
                <a:spcPts val="0"/>
              </a:spcBef>
              <a:spcAft>
                <a:spcPts val="0"/>
              </a:spcAft>
              <a:buClr>
                <a:schemeClr val="accent1"/>
              </a:buClr>
              <a:buSzPts val="1200"/>
              <a:buNone/>
              <a:defRPr sz="1200">
                <a:solidFill>
                  <a:schemeClr val="accent1"/>
                </a:solidFill>
              </a:defRPr>
            </a:lvl2pPr>
            <a:lvl3pPr lvl="2" algn="l">
              <a:lnSpc>
                <a:spcPct val="100000"/>
              </a:lnSpc>
              <a:spcBef>
                <a:spcPts val="0"/>
              </a:spcBef>
              <a:spcAft>
                <a:spcPts val="0"/>
              </a:spcAft>
              <a:buClr>
                <a:schemeClr val="accent1"/>
              </a:buClr>
              <a:buSzPts val="1200"/>
              <a:buNone/>
              <a:defRPr sz="1200">
                <a:solidFill>
                  <a:schemeClr val="accent1"/>
                </a:solidFill>
              </a:defRPr>
            </a:lvl3pPr>
            <a:lvl4pPr lvl="3" algn="l">
              <a:lnSpc>
                <a:spcPct val="100000"/>
              </a:lnSpc>
              <a:spcBef>
                <a:spcPts val="0"/>
              </a:spcBef>
              <a:spcAft>
                <a:spcPts val="0"/>
              </a:spcAft>
              <a:buClr>
                <a:schemeClr val="accent1"/>
              </a:buClr>
              <a:buSzPts val="1200"/>
              <a:buNone/>
              <a:defRPr sz="1200">
                <a:solidFill>
                  <a:schemeClr val="accent1"/>
                </a:solidFill>
              </a:defRPr>
            </a:lvl4pPr>
            <a:lvl5pPr lvl="4" algn="l">
              <a:lnSpc>
                <a:spcPct val="100000"/>
              </a:lnSpc>
              <a:spcBef>
                <a:spcPts val="0"/>
              </a:spcBef>
              <a:spcAft>
                <a:spcPts val="0"/>
              </a:spcAft>
              <a:buClr>
                <a:schemeClr val="accent1"/>
              </a:buClr>
              <a:buSzPts val="1200"/>
              <a:buNone/>
              <a:defRPr sz="1200">
                <a:solidFill>
                  <a:schemeClr val="accent1"/>
                </a:solidFill>
              </a:defRPr>
            </a:lvl5pPr>
            <a:lvl6pPr lvl="5" algn="l">
              <a:lnSpc>
                <a:spcPct val="100000"/>
              </a:lnSpc>
              <a:spcBef>
                <a:spcPts val="0"/>
              </a:spcBef>
              <a:spcAft>
                <a:spcPts val="0"/>
              </a:spcAft>
              <a:buClr>
                <a:schemeClr val="accent1"/>
              </a:buClr>
              <a:buSzPts val="1200"/>
              <a:buNone/>
              <a:defRPr sz="1200">
                <a:solidFill>
                  <a:schemeClr val="accent1"/>
                </a:solidFill>
              </a:defRPr>
            </a:lvl6pPr>
            <a:lvl7pPr lvl="6" algn="l">
              <a:lnSpc>
                <a:spcPct val="100000"/>
              </a:lnSpc>
              <a:spcBef>
                <a:spcPts val="0"/>
              </a:spcBef>
              <a:spcAft>
                <a:spcPts val="0"/>
              </a:spcAft>
              <a:buClr>
                <a:schemeClr val="accent1"/>
              </a:buClr>
              <a:buSzPts val="1200"/>
              <a:buNone/>
              <a:defRPr sz="1200">
                <a:solidFill>
                  <a:schemeClr val="accent1"/>
                </a:solidFill>
              </a:defRPr>
            </a:lvl7pPr>
            <a:lvl8pPr lvl="7" algn="l">
              <a:lnSpc>
                <a:spcPct val="100000"/>
              </a:lnSpc>
              <a:spcBef>
                <a:spcPts val="0"/>
              </a:spcBef>
              <a:spcAft>
                <a:spcPts val="0"/>
              </a:spcAft>
              <a:buClr>
                <a:schemeClr val="accent1"/>
              </a:buClr>
              <a:buSzPts val="1200"/>
              <a:buNone/>
              <a:defRPr sz="1200">
                <a:solidFill>
                  <a:schemeClr val="accent1"/>
                </a:solidFill>
              </a:defRPr>
            </a:lvl8pPr>
            <a:lvl9pPr lvl="8" algn="l">
              <a:lnSpc>
                <a:spcPct val="100000"/>
              </a:lnSpc>
              <a:spcBef>
                <a:spcPts val="0"/>
              </a:spcBef>
              <a:spcAft>
                <a:spcPts val="0"/>
              </a:spcAft>
              <a:buClr>
                <a:schemeClr val="accent1"/>
              </a:buClr>
              <a:buSzPts val="1200"/>
              <a:buNone/>
              <a:defRPr sz="1200">
                <a:solidFill>
                  <a:schemeClr val="accent1"/>
                </a:solidFill>
              </a:defRPr>
            </a:lvl9pPr>
          </a:lstStyle>
          <a:p/>
        </p:txBody>
      </p:sp>
      <p:sp>
        <p:nvSpPr>
          <p:cNvPr id="117" name="Google Shape;117;p20"/>
          <p:cNvSpPr txBox="1"/>
          <p:nvPr>
            <p:ph type="ctrTitle"/>
          </p:nvPr>
        </p:nvSpPr>
        <p:spPr>
          <a:xfrm>
            <a:off x="6366823" y="1898650"/>
            <a:ext cx="17604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400"/>
              <a:buNone/>
              <a:defRPr sz="14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p:cSld name="TITLE_1_1_1_1_1_1_2_1">
    <p:spTree>
      <p:nvGrpSpPr>
        <p:cNvPr id="14" name="Shape 14"/>
        <p:cNvGrpSpPr/>
        <p:nvPr/>
      </p:nvGrpSpPr>
      <p:grpSpPr>
        <a:xfrm>
          <a:off x="0" y="0"/>
          <a:ext cx="0" cy="0"/>
          <a:chOff x="0" y="0"/>
          <a:chExt cx="0" cy="0"/>
        </a:xfrm>
      </p:grpSpPr>
      <p:sp>
        <p:nvSpPr>
          <p:cNvPr id="15" name="Google Shape;15;p3"/>
          <p:cNvSpPr/>
          <p:nvPr/>
        </p:nvSpPr>
        <p:spPr>
          <a:xfrm>
            <a:off x="0" y="1516800"/>
            <a:ext cx="2862300" cy="21099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txBox="1"/>
          <p:nvPr>
            <p:ph type="ctrTitle"/>
          </p:nvPr>
        </p:nvSpPr>
        <p:spPr>
          <a:xfrm>
            <a:off x="794975" y="2766256"/>
            <a:ext cx="17781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rgbClr val="FFFFFF"/>
              </a:buClr>
              <a:buSzPts val="2100"/>
              <a:buFont typeface="Roboto"/>
              <a:buNone/>
              <a:defRPr b="1" sz="2100">
                <a:solidFill>
                  <a:srgbClr val="FFFFFF"/>
                </a:solidFill>
                <a:latin typeface="Roboto"/>
                <a:ea typeface="Roboto"/>
                <a:cs typeface="Roboto"/>
                <a:sym typeface="Roboto"/>
              </a:defRPr>
            </a:lvl1pPr>
            <a:lvl2pPr lvl="1" algn="r">
              <a:lnSpc>
                <a:spcPct val="100000"/>
              </a:lnSpc>
              <a:spcBef>
                <a:spcPts val="0"/>
              </a:spcBef>
              <a:spcAft>
                <a:spcPts val="0"/>
              </a:spcAft>
              <a:buClr>
                <a:srgbClr val="FFFFFF"/>
              </a:buClr>
              <a:buSzPts val="1800"/>
              <a:buNone/>
              <a:defRPr sz="1800">
                <a:solidFill>
                  <a:srgbClr val="FFFFFF"/>
                </a:solidFill>
              </a:defRPr>
            </a:lvl2pPr>
            <a:lvl3pPr lvl="2" algn="r">
              <a:lnSpc>
                <a:spcPct val="100000"/>
              </a:lnSpc>
              <a:spcBef>
                <a:spcPts val="0"/>
              </a:spcBef>
              <a:spcAft>
                <a:spcPts val="0"/>
              </a:spcAft>
              <a:buClr>
                <a:srgbClr val="FFFFFF"/>
              </a:buClr>
              <a:buSzPts val="1800"/>
              <a:buNone/>
              <a:defRPr sz="1800">
                <a:solidFill>
                  <a:srgbClr val="FFFFFF"/>
                </a:solidFill>
              </a:defRPr>
            </a:lvl3pPr>
            <a:lvl4pPr lvl="3" algn="r">
              <a:lnSpc>
                <a:spcPct val="100000"/>
              </a:lnSpc>
              <a:spcBef>
                <a:spcPts val="0"/>
              </a:spcBef>
              <a:spcAft>
                <a:spcPts val="0"/>
              </a:spcAft>
              <a:buClr>
                <a:srgbClr val="FFFFFF"/>
              </a:buClr>
              <a:buSzPts val="1800"/>
              <a:buNone/>
              <a:defRPr sz="1800">
                <a:solidFill>
                  <a:srgbClr val="FFFFFF"/>
                </a:solidFill>
              </a:defRPr>
            </a:lvl4pPr>
            <a:lvl5pPr lvl="4" algn="r">
              <a:lnSpc>
                <a:spcPct val="100000"/>
              </a:lnSpc>
              <a:spcBef>
                <a:spcPts val="0"/>
              </a:spcBef>
              <a:spcAft>
                <a:spcPts val="0"/>
              </a:spcAft>
              <a:buClr>
                <a:srgbClr val="FFFFFF"/>
              </a:buClr>
              <a:buSzPts val="1800"/>
              <a:buNone/>
              <a:defRPr sz="1800">
                <a:solidFill>
                  <a:srgbClr val="FFFFFF"/>
                </a:solidFill>
              </a:defRPr>
            </a:lvl5pPr>
            <a:lvl6pPr lvl="5" algn="r">
              <a:lnSpc>
                <a:spcPct val="100000"/>
              </a:lnSpc>
              <a:spcBef>
                <a:spcPts val="0"/>
              </a:spcBef>
              <a:spcAft>
                <a:spcPts val="0"/>
              </a:spcAft>
              <a:buClr>
                <a:srgbClr val="FFFFFF"/>
              </a:buClr>
              <a:buSzPts val="1800"/>
              <a:buNone/>
              <a:defRPr sz="1800">
                <a:solidFill>
                  <a:srgbClr val="FFFFFF"/>
                </a:solidFill>
              </a:defRPr>
            </a:lvl6pPr>
            <a:lvl7pPr lvl="6" algn="r">
              <a:lnSpc>
                <a:spcPct val="100000"/>
              </a:lnSpc>
              <a:spcBef>
                <a:spcPts val="0"/>
              </a:spcBef>
              <a:spcAft>
                <a:spcPts val="0"/>
              </a:spcAft>
              <a:buClr>
                <a:srgbClr val="FFFFFF"/>
              </a:buClr>
              <a:buSzPts val="1800"/>
              <a:buNone/>
              <a:defRPr sz="1800">
                <a:solidFill>
                  <a:srgbClr val="FFFFFF"/>
                </a:solidFill>
              </a:defRPr>
            </a:lvl7pPr>
            <a:lvl8pPr lvl="7" algn="r">
              <a:lnSpc>
                <a:spcPct val="100000"/>
              </a:lnSpc>
              <a:spcBef>
                <a:spcPts val="0"/>
              </a:spcBef>
              <a:spcAft>
                <a:spcPts val="0"/>
              </a:spcAft>
              <a:buClr>
                <a:srgbClr val="FFFFFF"/>
              </a:buClr>
              <a:buSzPts val="1800"/>
              <a:buNone/>
              <a:defRPr sz="1800">
                <a:solidFill>
                  <a:srgbClr val="FFFFFF"/>
                </a:solidFill>
              </a:defRPr>
            </a:lvl8pPr>
            <a:lvl9pPr lvl="8" algn="r">
              <a:lnSpc>
                <a:spcPct val="100000"/>
              </a:lnSpc>
              <a:spcBef>
                <a:spcPts val="0"/>
              </a:spcBef>
              <a:spcAft>
                <a:spcPts val="0"/>
              </a:spcAft>
              <a:buClr>
                <a:srgbClr val="FFFFFF"/>
              </a:buClr>
              <a:buSzPts val="1800"/>
              <a:buNone/>
              <a:defRPr sz="1800">
                <a:solidFill>
                  <a:srgbClr val="FFFFFF"/>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amp; CREDITS">
  <p:cSld name="TITLE_1_3">
    <p:spTree>
      <p:nvGrpSpPr>
        <p:cNvPr id="118" name="Shape 118"/>
        <p:cNvGrpSpPr/>
        <p:nvPr/>
      </p:nvGrpSpPr>
      <p:grpSpPr>
        <a:xfrm>
          <a:off x="0" y="0"/>
          <a:ext cx="0" cy="0"/>
          <a:chOff x="0" y="0"/>
          <a:chExt cx="0" cy="0"/>
        </a:xfrm>
      </p:grpSpPr>
      <p:sp>
        <p:nvSpPr>
          <p:cNvPr id="119" name="Google Shape;119;p21"/>
          <p:cNvSpPr/>
          <p:nvPr/>
        </p:nvSpPr>
        <p:spPr>
          <a:xfrm>
            <a:off x="-24500" y="901500"/>
            <a:ext cx="9144000" cy="33405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21"/>
          <p:cNvSpPr txBox="1"/>
          <p:nvPr>
            <p:ph idx="1" type="subTitle"/>
          </p:nvPr>
        </p:nvSpPr>
        <p:spPr>
          <a:xfrm>
            <a:off x="5565600" y="1696125"/>
            <a:ext cx="2371800" cy="8388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1400"/>
              <a:buFont typeface="Roboto"/>
              <a:buNone/>
              <a:defRPr sz="1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800"/>
              <a:buNone/>
              <a:defRPr sz="2800">
                <a:solidFill>
                  <a:schemeClr val="accent1"/>
                </a:solidFill>
              </a:defRPr>
            </a:lvl2pPr>
            <a:lvl3pPr lvl="2" algn="l">
              <a:lnSpc>
                <a:spcPct val="100000"/>
              </a:lnSpc>
              <a:spcBef>
                <a:spcPts val="0"/>
              </a:spcBef>
              <a:spcAft>
                <a:spcPts val="0"/>
              </a:spcAft>
              <a:buClr>
                <a:schemeClr val="accent1"/>
              </a:buClr>
              <a:buSzPts val="2800"/>
              <a:buNone/>
              <a:defRPr sz="2800">
                <a:solidFill>
                  <a:schemeClr val="accent1"/>
                </a:solidFill>
              </a:defRPr>
            </a:lvl3pPr>
            <a:lvl4pPr lvl="3" algn="l">
              <a:lnSpc>
                <a:spcPct val="100000"/>
              </a:lnSpc>
              <a:spcBef>
                <a:spcPts val="0"/>
              </a:spcBef>
              <a:spcAft>
                <a:spcPts val="0"/>
              </a:spcAft>
              <a:buClr>
                <a:schemeClr val="accent1"/>
              </a:buClr>
              <a:buSzPts val="2800"/>
              <a:buNone/>
              <a:defRPr sz="2800">
                <a:solidFill>
                  <a:schemeClr val="accent1"/>
                </a:solidFill>
              </a:defRPr>
            </a:lvl4pPr>
            <a:lvl5pPr lvl="4" algn="l">
              <a:lnSpc>
                <a:spcPct val="100000"/>
              </a:lnSpc>
              <a:spcBef>
                <a:spcPts val="0"/>
              </a:spcBef>
              <a:spcAft>
                <a:spcPts val="0"/>
              </a:spcAft>
              <a:buClr>
                <a:schemeClr val="accent1"/>
              </a:buClr>
              <a:buSzPts val="2800"/>
              <a:buNone/>
              <a:defRPr sz="2800">
                <a:solidFill>
                  <a:schemeClr val="accent1"/>
                </a:solidFill>
              </a:defRPr>
            </a:lvl5pPr>
            <a:lvl6pPr lvl="5" algn="l">
              <a:lnSpc>
                <a:spcPct val="100000"/>
              </a:lnSpc>
              <a:spcBef>
                <a:spcPts val="0"/>
              </a:spcBef>
              <a:spcAft>
                <a:spcPts val="0"/>
              </a:spcAft>
              <a:buClr>
                <a:schemeClr val="accent1"/>
              </a:buClr>
              <a:buSzPts val="2800"/>
              <a:buNone/>
              <a:defRPr sz="2800">
                <a:solidFill>
                  <a:schemeClr val="accent1"/>
                </a:solidFill>
              </a:defRPr>
            </a:lvl6pPr>
            <a:lvl7pPr lvl="6" algn="l">
              <a:lnSpc>
                <a:spcPct val="100000"/>
              </a:lnSpc>
              <a:spcBef>
                <a:spcPts val="0"/>
              </a:spcBef>
              <a:spcAft>
                <a:spcPts val="0"/>
              </a:spcAft>
              <a:buClr>
                <a:schemeClr val="accent1"/>
              </a:buClr>
              <a:buSzPts val="2800"/>
              <a:buNone/>
              <a:defRPr sz="2800">
                <a:solidFill>
                  <a:schemeClr val="accent1"/>
                </a:solidFill>
              </a:defRPr>
            </a:lvl7pPr>
            <a:lvl8pPr lvl="7" algn="l">
              <a:lnSpc>
                <a:spcPct val="100000"/>
              </a:lnSpc>
              <a:spcBef>
                <a:spcPts val="0"/>
              </a:spcBef>
              <a:spcAft>
                <a:spcPts val="0"/>
              </a:spcAft>
              <a:buClr>
                <a:schemeClr val="accent1"/>
              </a:buClr>
              <a:buSzPts val="2800"/>
              <a:buNone/>
              <a:defRPr sz="2800">
                <a:solidFill>
                  <a:schemeClr val="accent1"/>
                </a:solidFill>
              </a:defRPr>
            </a:lvl8pPr>
            <a:lvl9pPr lvl="8" algn="l">
              <a:lnSpc>
                <a:spcPct val="100000"/>
              </a:lnSpc>
              <a:spcBef>
                <a:spcPts val="0"/>
              </a:spcBef>
              <a:spcAft>
                <a:spcPts val="0"/>
              </a:spcAft>
              <a:buClr>
                <a:schemeClr val="accent1"/>
              </a:buClr>
              <a:buSzPts val="2800"/>
              <a:buNone/>
              <a:defRPr sz="2800">
                <a:solidFill>
                  <a:schemeClr val="accent1"/>
                </a:solidFill>
              </a:defRPr>
            </a:lvl9pPr>
          </a:lstStyle>
          <a:p/>
        </p:txBody>
      </p:sp>
      <p:sp>
        <p:nvSpPr>
          <p:cNvPr id="121" name="Google Shape;121;p21"/>
          <p:cNvSpPr txBox="1"/>
          <p:nvPr>
            <p:ph type="ctrTitle"/>
          </p:nvPr>
        </p:nvSpPr>
        <p:spPr>
          <a:xfrm>
            <a:off x="5565599" y="1445450"/>
            <a:ext cx="22284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2400"/>
              <a:buFont typeface="Roboto"/>
              <a:buNone/>
              <a:defRPr b="1" sz="2400">
                <a:solidFill>
                  <a:schemeClr val="dk1"/>
                </a:solidFill>
                <a:latin typeface="Roboto"/>
                <a:ea typeface="Roboto"/>
                <a:cs typeface="Roboto"/>
                <a:sym typeface="Roboto"/>
              </a:defRPr>
            </a:lvl1pPr>
            <a:lvl2pPr lvl="1" algn="l">
              <a:lnSpc>
                <a:spcPct val="100000"/>
              </a:lnSpc>
              <a:spcBef>
                <a:spcPts val="0"/>
              </a:spcBef>
              <a:spcAft>
                <a:spcPts val="0"/>
              </a:spcAft>
              <a:buClr>
                <a:schemeClr val="dk1"/>
              </a:buClr>
              <a:buSzPts val="2400"/>
              <a:buNone/>
              <a:defRPr sz="2400">
                <a:solidFill>
                  <a:schemeClr val="dk1"/>
                </a:solidFill>
              </a:defRPr>
            </a:lvl2pPr>
            <a:lvl3pPr lvl="2" algn="l">
              <a:lnSpc>
                <a:spcPct val="100000"/>
              </a:lnSpc>
              <a:spcBef>
                <a:spcPts val="0"/>
              </a:spcBef>
              <a:spcAft>
                <a:spcPts val="0"/>
              </a:spcAft>
              <a:buClr>
                <a:schemeClr val="dk1"/>
              </a:buClr>
              <a:buSzPts val="2400"/>
              <a:buNone/>
              <a:defRPr sz="2400">
                <a:solidFill>
                  <a:schemeClr val="dk1"/>
                </a:solidFill>
              </a:defRPr>
            </a:lvl3pPr>
            <a:lvl4pPr lvl="3" algn="l">
              <a:lnSpc>
                <a:spcPct val="100000"/>
              </a:lnSpc>
              <a:spcBef>
                <a:spcPts val="0"/>
              </a:spcBef>
              <a:spcAft>
                <a:spcPts val="0"/>
              </a:spcAft>
              <a:buClr>
                <a:schemeClr val="dk1"/>
              </a:buClr>
              <a:buSzPts val="2400"/>
              <a:buNone/>
              <a:defRPr sz="2400">
                <a:solidFill>
                  <a:schemeClr val="dk1"/>
                </a:solidFill>
              </a:defRPr>
            </a:lvl4pPr>
            <a:lvl5pPr lvl="4" algn="l">
              <a:lnSpc>
                <a:spcPct val="100000"/>
              </a:lnSpc>
              <a:spcBef>
                <a:spcPts val="0"/>
              </a:spcBef>
              <a:spcAft>
                <a:spcPts val="0"/>
              </a:spcAft>
              <a:buClr>
                <a:schemeClr val="dk1"/>
              </a:buClr>
              <a:buSzPts val="2400"/>
              <a:buNone/>
              <a:defRPr sz="2400">
                <a:solidFill>
                  <a:schemeClr val="dk1"/>
                </a:solidFill>
              </a:defRPr>
            </a:lvl5pPr>
            <a:lvl6pPr lvl="5" algn="l">
              <a:lnSpc>
                <a:spcPct val="100000"/>
              </a:lnSpc>
              <a:spcBef>
                <a:spcPts val="0"/>
              </a:spcBef>
              <a:spcAft>
                <a:spcPts val="0"/>
              </a:spcAft>
              <a:buClr>
                <a:schemeClr val="dk1"/>
              </a:buClr>
              <a:buSzPts val="2400"/>
              <a:buNone/>
              <a:defRPr sz="2400">
                <a:solidFill>
                  <a:schemeClr val="dk1"/>
                </a:solidFill>
              </a:defRPr>
            </a:lvl6pPr>
            <a:lvl7pPr lvl="6" algn="l">
              <a:lnSpc>
                <a:spcPct val="100000"/>
              </a:lnSpc>
              <a:spcBef>
                <a:spcPts val="0"/>
              </a:spcBef>
              <a:spcAft>
                <a:spcPts val="0"/>
              </a:spcAft>
              <a:buClr>
                <a:schemeClr val="dk1"/>
              </a:buClr>
              <a:buSzPts val="2400"/>
              <a:buNone/>
              <a:defRPr sz="2400">
                <a:solidFill>
                  <a:schemeClr val="dk1"/>
                </a:solidFill>
              </a:defRPr>
            </a:lvl7pPr>
            <a:lvl8pPr lvl="7" algn="l">
              <a:lnSpc>
                <a:spcPct val="100000"/>
              </a:lnSpc>
              <a:spcBef>
                <a:spcPts val="0"/>
              </a:spcBef>
              <a:spcAft>
                <a:spcPts val="0"/>
              </a:spcAft>
              <a:buClr>
                <a:schemeClr val="dk1"/>
              </a:buClr>
              <a:buSzPts val="2400"/>
              <a:buNone/>
              <a:defRPr sz="2400">
                <a:solidFill>
                  <a:schemeClr val="dk1"/>
                </a:solidFill>
              </a:defRPr>
            </a:lvl8pPr>
            <a:lvl9pPr lvl="8" algn="l">
              <a:lnSpc>
                <a:spcPct val="100000"/>
              </a:lnSpc>
              <a:spcBef>
                <a:spcPts val="0"/>
              </a:spcBef>
              <a:spcAft>
                <a:spcPts val="0"/>
              </a:spcAft>
              <a:buClr>
                <a:schemeClr val="dk1"/>
              </a:buClr>
              <a:buSzPts val="2400"/>
              <a:buNone/>
              <a:defRPr sz="2400">
                <a:solidFill>
                  <a:schemeClr val="dk1"/>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2">
  <p:cSld name="TITLE_1_1_1_2_1">
    <p:bg>
      <p:bgPr>
        <a:solidFill>
          <a:schemeClr val="accent4"/>
        </a:solidFill>
      </p:bgPr>
    </p:bg>
    <p:spTree>
      <p:nvGrpSpPr>
        <p:cNvPr id="122" name="Shape 122"/>
        <p:cNvGrpSpPr/>
        <p:nvPr/>
      </p:nvGrpSpPr>
      <p:grpSpPr>
        <a:xfrm>
          <a:off x="0" y="0"/>
          <a:ext cx="0" cy="0"/>
          <a:chOff x="0" y="0"/>
          <a:chExt cx="0" cy="0"/>
        </a:xfrm>
      </p:grpSpPr>
      <p:sp>
        <p:nvSpPr>
          <p:cNvPr id="123" name="Google Shape;123;p22"/>
          <p:cNvSpPr txBox="1"/>
          <p:nvPr>
            <p:ph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124" name="Google Shape;124;p22"/>
          <p:cNvSpPr txBox="1"/>
          <p:nvPr>
            <p:ph idx="1" type="body"/>
          </p:nvPr>
        </p:nvSpPr>
        <p:spPr>
          <a:xfrm>
            <a:off x="1056975" y="1071575"/>
            <a:ext cx="3344400" cy="31902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Font typeface="Lato Light"/>
              <a:buChar char="●"/>
              <a:defRPr sz="1000">
                <a:latin typeface="Lato Light"/>
                <a:ea typeface="Lato Light"/>
                <a:cs typeface="Lato Light"/>
                <a:sym typeface="Lato Light"/>
              </a:defRPr>
            </a:lvl1pPr>
            <a:lvl2pPr indent="-292100" lvl="1" marL="9144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2pPr>
            <a:lvl3pPr indent="-292100" lvl="2" marL="13716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3pPr>
            <a:lvl4pPr indent="-292100" lvl="3" marL="18288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4pPr>
            <a:lvl5pPr indent="-292100" lvl="4" marL="22860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5pPr>
            <a:lvl6pPr indent="-292100" lvl="5" marL="27432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6pPr>
            <a:lvl7pPr indent="-292100" lvl="6" marL="32004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7pPr>
            <a:lvl8pPr indent="-292100" lvl="7" marL="36576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8pPr>
            <a:lvl9pPr indent="-292100" lvl="8" marL="4114800" algn="l">
              <a:lnSpc>
                <a:spcPct val="115000"/>
              </a:lnSpc>
              <a:spcBef>
                <a:spcPts val="1600"/>
              </a:spcBef>
              <a:spcAft>
                <a:spcPts val="1600"/>
              </a:spcAft>
              <a:buSzPts val="1000"/>
              <a:buFont typeface="Lato Light"/>
              <a:buChar char="■"/>
              <a:defRPr sz="1000">
                <a:latin typeface="Lato Light"/>
                <a:ea typeface="Lato Light"/>
                <a:cs typeface="Lato Light"/>
                <a:sym typeface="Lato Light"/>
              </a:defRPr>
            </a:lvl9pPr>
          </a:lstStyle>
          <a:p/>
        </p:txBody>
      </p:sp>
      <p:sp>
        <p:nvSpPr>
          <p:cNvPr id="125" name="Google Shape;125;p22"/>
          <p:cNvSpPr txBox="1"/>
          <p:nvPr>
            <p:ph idx="2" type="body"/>
          </p:nvPr>
        </p:nvSpPr>
        <p:spPr>
          <a:xfrm>
            <a:off x="4742628" y="1071575"/>
            <a:ext cx="3344400" cy="31902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SzPts val="1000"/>
              <a:buFont typeface="Lato Light"/>
              <a:buChar char="●"/>
              <a:defRPr sz="1000">
                <a:latin typeface="Lato Light"/>
                <a:ea typeface="Lato Light"/>
                <a:cs typeface="Lato Light"/>
                <a:sym typeface="Lato Light"/>
              </a:defRPr>
            </a:lvl1pPr>
            <a:lvl2pPr indent="-292100" lvl="1" marL="9144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2pPr>
            <a:lvl3pPr indent="-292100" lvl="2" marL="13716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3pPr>
            <a:lvl4pPr indent="-292100" lvl="3" marL="18288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4pPr>
            <a:lvl5pPr indent="-292100" lvl="4" marL="22860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5pPr>
            <a:lvl6pPr indent="-292100" lvl="5" marL="27432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6pPr>
            <a:lvl7pPr indent="-292100" lvl="6" marL="32004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7pPr>
            <a:lvl8pPr indent="-292100" lvl="7" marL="3657600" algn="l">
              <a:lnSpc>
                <a:spcPct val="115000"/>
              </a:lnSpc>
              <a:spcBef>
                <a:spcPts val="1600"/>
              </a:spcBef>
              <a:spcAft>
                <a:spcPts val="0"/>
              </a:spcAft>
              <a:buSzPts val="1000"/>
              <a:buFont typeface="Lato Light"/>
              <a:buChar char="○"/>
              <a:defRPr sz="1000">
                <a:latin typeface="Lato Light"/>
                <a:ea typeface="Lato Light"/>
                <a:cs typeface="Lato Light"/>
                <a:sym typeface="Lato Light"/>
              </a:defRPr>
            </a:lvl8pPr>
            <a:lvl9pPr indent="-292100" lvl="8" marL="4114800" algn="l">
              <a:lnSpc>
                <a:spcPct val="115000"/>
              </a:lnSpc>
              <a:spcBef>
                <a:spcPts val="1600"/>
              </a:spcBef>
              <a:spcAft>
                <a:spcPts val="1600"/>
              </a:spcAft>
              <a:buSzPts val="1000"/>
              <a:buFont typeface="Lato Light"/>
              <a:buChar char="■"/>
              <a:defRPr sz="1000">
                <a:latin typeface="Lato Light"/>
                <a:ea typeface="Lato Light"/>
                <a:cs typeface="Lato Light"/>
                <a:sym typeface="Lato Light"/>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26" name="Shape 126"/>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29" name="Google Shape;129;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30" name="Google Shape;130;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1" name="Shape 131"/>
        <p:cNvGrpSpPr/>
        <p:nvPr/>
      </p:nvGrpSpPr>
      <p:grpSpPr>
        <a:xfrm>
          <a:off x="0" y="0"/>
          <a:ext cx="0" cy="0"/>
          <a:chOff x="0" y="0"/>
          <a:chExt cx="0" cy="0"/>
        </a:xfrm>
      </p:grpSpPr>
      <p:sp>
        <p:nvSpPr>
          <p:cNvPr id="132" name="Google Shape;13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3" name="Google Shape;133;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34" name="Shape 134"/>
        <p:cNvGrpSpPr/>
        <p:nvPr/>
      </p:nvGrpSpPr>
      <p:grpSpPr>
        <a:xfrm>
          <a:off x="0" y="0"/>
          <a:ext cx="0" cy="0"/>
          <a:chOff x="0" y="0"/>
          <a:chExt cx="0" cy="0"/>
        </a:xfrm>
      </p:grpSpPr>
      <p:sp>
        <p:nvSpPr>
          <p:cNvPr id="135" name="Google Shape;135;p26"/>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136" name="Google Shape;136;p26"/>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137" name="Google Shape;13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bg>
      <p:bgPr>
        <a:noFill/>
      </p:bgPr>
    </p:bg>
    <p:spTree>
      <p:nvGrpSpPr>
        <p:cNvPr id="138" name="Shape 138"/>
        <p:cNvGrpSpPr/>
        <p:nvPr/>
      </p:nvGrpSpPr>
      <p:grpSpPr>
        <a:xfrm>
          <a:off x="0" y="0"/>
          <a:ext cx="0" cy="0"/>
          <a:chOff x="0" y="0"/>
          <a:chExt cx="0" cy="0"/>
        </a:xfrm>
      </p:grpSpPr>
      <p:sp>
        <p:nvSpPr>
          <p:cNvPr id="139" name="Google Shape;139;p27"/>
          <p:cNvSpPr txBox="1"/>
          <p:nvPr>
            <p:ph type="title"/>
          </p:nvPr>
        </p:nvSpPr>
        <p:spPr>
          <a:xfrm>
            <a:off x="266700" y="2104452"/>
            <a:ext cx="5732100" cy="934500"/>
          </a:xfrm>
          <a:prstGeom prst="rect">
            <a:avLst/>
          </a:prstGeom>
          <a:noFill/>
          <a:ln>
            <a:noFill/>
          </a:ln>
        </p:spPr>
        <p:txBody>
          <a:bodyPr anchorCtr="0" anchor="ctr" bIns="0" lIns="0" spcFirstLastPara="1" rIns="0" wrap="square" tIns="0">
            <a:noAutofit/>
          </a:bodyPr>
          <a:lstStyle>
            <a:lvl1pPr lvl="0" marR="0" algn="l">
              <a:lnSpc>
                <a:spcPct val="110000"/>
              </a:lnSpc>
              <a:spcBef>
                <a:spcPts val="0"/>
              </a:spcBef>
              <a:spcAft>
                <a:spcPts val="0"/>
              </a:spcAft>
              <a:buClr>
                <a:schemeClr val="lt1"/>
              </a:buClr>
              <a:buSzPts val="3000"/>
              <a:buFont typeface="Trebuchet MS"/>
              <a:buNone/>
              <a:defRPr b="0" i="0" sz="3000" u="none" cap="none" strike="noStrike">
                <a:solidFill>
                  <a:schemeClr val="lt1"/>
                </a:solidFill>
                <a:latin typeface="Trebuchet MS"/>
                <a:ea typeface="Trebuchet MS"/>
                <a:cs typeface="Trebuchet MS"/>
                <a:sym typeface="Trebuchet MS"/>
              </a:defRPr>
            </a:lvl1pPr>
            <a:lvl2pPr lvl="1"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1">
  <p:cSld name="TITLE_1_1_2_1_3">
    <p:spTree>
      <p:nvGrpSpPr>
        <p:cNvPr id="140" name="Shape 140"/>
        <p:cNvGrpSpPr/>
        <p:nvPr/>
      </p:nvGrpSpPr>
      <p:grpSpPr>
        <a:xfrm>
          <a:off x="0" y="0"/>
          <a:ext cx="0" cy="0"/>
          <a:chOff x="0" y="0"/>
          <a:chExt cx="0" cy="0"/>
        </a:xfrm>
      </p:grpSpPr>
      <p:sp>
        <p:nvSpPr>
          <p:cNvPr id="141" name="Google Shape;141;p28"/>
          <p:cNvSpPr txBox="1"/>
          <p:nvPr>
            <p:ph type="ctrTitle"/>
          </p:nvPr>
        </p:nvSpPr>
        <p:spPr>
          <a:xfrm>
            <a:off x="5382050" y="319150"/>
            <a:ext cx="3162000" cy="4590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2100"/>
              <a:buNone/>
              <a:defRPr sz="2100">
                <a:solidFill>
                  <a:schemeClr val="dk1"/>
                </a:solidFill>
              </a:defRPr>
            </a:lvl1pPr>
            <a:lvl2pPr lvl="1" rtl="0" algn="r">
              <a:lnSpc>
                <a:spcPct val="100000"/>
              </a:lnSpc>
              <a:spcBef>
                <a:spcPts val="0"/>
              </a:spcBef>
              <a:spcAft>
                <a:spcPts val="0"/>
              </a:spcAft>
              <a:buClr>
                <a:schemeClr val="dk1"/>
              </a:buClr>
              <a:buSzPts val="1400"/>
              <a:buNone/>
              <a:defRPr sz="1400">
                <a:solidFill>
                  <a:schemeClr val="dk1"/>
                </a:solidFill>
              </a:defRPr>
            </a:lvl2pPr>
            <a:lvl3pPr lvl="2" rtl="0" algn="r">
              <a:lnSpc>
                <a:spcPct val="100000"/>
              </a:lnSpc>
              <a:spcBef>
                <a:spcPts val="0"/>
              </a:spcBef>
              <a:spcAft>
                <a:spcPts val="0"/>
              </a:spcAft>
              <a:buClr>
                <a:schemeClr val="dk1"/>
              </a:buClr>
              <a:buSzPts val="1400"/>
              <a:buNone/>
              <a:defRPr sz="1400">
                <a:solidFill>
                  <a:schemeClr val="dk1"/>
                </a:solidFill>
              </a:defRPr>
            </a:lvl3pPr>
            <a:lvl4pPr lvl="3" rtl="0" algn="r">
              <a:lnSpc>
                <a:spcPct val="100000"/>
              </a:lnSpc>
              <a:spcBef>
                <a:spcPts val="0"/>
              </a:spcBef>
              <a:spcAft>
                <a:spcPts val="0"/>
              </a:spcAft>
              <a:buClr>
                <a:schemeClr val="dk1"/>
              </a:buClr>
              <a:buSzPts val="1400"/>
              <a:buNone/>
              <a:defRPr sz="1400">
                <a:solidFill>
                  <a:schemeClr val="dk1"/>
                </a:solidFill>
              </a:defRPr>
            </a:lvl4pPr>
            <a:lvl5pPr lvl="4" rtl="0" algn="r">
              <a:lnSpc>
                <a:spcPct val="100000"/>
              </a:lnSpc>
              <a:spcBef>
                <a:spcPts val="0"/>
              </a:spcBef>
              <a:spcAft>
                <a:spcPts val="0"/>
              </a:spcAft>
              <a:buClr>
                <a:schemeClr val="dk1"/>
              </a:buClr>
              <a:buSzPts val="1400"/>
              <a:buNone/>
              <a:defRPr sz="1400">
                <a:solidFill>
                  <a:schemeClr val="dk1"/>
                </a:solidFill>
              </a:defRPr>
            </a:lvl5pPr>
            <a:lvl6pPr lvl="5" rtl="0" algn="r">
              <a:lnSpc>
                <a:spcPct val="100000"/>
              </a:lnSpc>
              <a:spcBef>
                <a:spcPts val="0"/>
              </a:spcBef>
              <a:spcAft>
                <a:spcPts val="0"/>
              </a:spcAft>
              <a:buClr>
                <a:schemeClr val="dk1"/>
              </a:buClr>
              <a:buSzPts val="1400"/>
              <a:buNone/>
              <a:defRPr sz="1400">
                <a:solidFill>
                  <a:schemeClr val="dk1"/>
                </a:solidFill>
              </a:defRPr>
            </a:lvl6pPr>
            <a:lvl7pPr lvl="6" rtl="0" algn="r">
              <a:lnSpc>
                <a:spcPct val="100000"/>
              </a:lnSpc>
              <a:spcBef>
                <a:spcPts val="0"/>
              </a:spcBef>
              <a:spcAft>
                <a:spcPts val="0"/>
              </a:spcAft>
              <a:buClr>
                <a:schemeClr val="dk1"/>
              </a:buClr>
              <a:buSzPts val="1400"/>
              <a:buNone/>
              <a:defRPr sz="1400">
                <a:solidFill>
                  <a:schemeClr val="dk1"/>
                </a:solidFill>
              </a:defRPr>
            </a:lvl7pPr>
            <a:lvl8pPr lvl="7" rtl="0" algn="r">
              <a:lnSpc>
                <a:spcPct val="100000"/>
              </a:lnSpc>
              <a:spcBef>
                <a:spcPts val="0"/>
              </a:spcBef>
              <a:spcAft>
                <a:spcPts val="0"/>
              </a:spcAft>
              <a:buClr>
                <a:schemeClr val="dk1"/>
              </a:buClr>
              <a:buSzPts val="1400"/>
              <a:buNone/>
              <a:defRPr sz="1400">
                <a:solidFill>
                  <a:schemeClr val="dk1"/>
                </a:solidFill>
              </a:defRPr>
            </a:lvl8pPr>
            <a:lvl9pPr lvl="8" rtl="0" algn="r">
              <a:lnSpc>
                <a:spcPct val="100000"/>
              </a:lnSpc>
              <a:spcBef>
                <a:spcPts val="0"/>
              </a:spcBef>
              <a:spcAft>
                <a:spcPts val="0"/>
              </a:spcAft>
              <a:buClr>
                <a:schemeClr val="dk1"/>
              </a:buClr>
              <a:buSzPts val="1400"/>
              <a:buNone/>
              <a:defRPr sz="1400">
                <a:solidFill>
                  <a:schemeClr val="dk1"/>
                </a:solidFill>
              </a:defRPr>
            </a:lvl9pPr>
          </a:lstStyle>
          <a:p/>
        </p:txBody>
      </p:sp>
      <p:sp>
        <p:nvSpPr>
          <p:cNvPr id="142" name="Google Shape;142;p28"/>
          <p:cNvSpPr txBox="1"/>
          <p:nvPr>
            <p:ph idx="2" type="ctrTitle"/>
          </p:nvPr>
        </p:nvSpPr>
        <p:spPr>
          <a:xfrm>
            <a:off x="943350" y="2201125"/>
            <a:ext cx="1656600" cy="24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43" name="Google Shape;143;p28"/>
          <p:cNvSpPr txBox="1"/>
          <p:nvPr>
            <p:ph idx="1" type="subTitle"/>
          </p:nvPr>
        </p:nvSpPr>
        <p:spPr>
          <a:xfrm>
            <a:off x="943342" y="2381202"/>
            <a:ext cx="1656600" cy="4527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44" name="Google Shape;144;p28"/>
          <p:cNvSpPr txBox="1"/>
          <p:nvPr>
            <p:ph idx="3" type="ctrTitle"/>
          </p:nvPr>
        </p:nvSpPr>
        <p:spPr>
          <a:xfrm>
            <a:off x="2810250" y="2201125"/>
            <a:ext cx="1656600" cy="24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45" name="Google Shape;145;p28"/>
          <p:cNvSpPr txBox="1"/>
          <p:nvPr>
            <p:ph idx="4" type="subTitle"/>
          </p:nvPr>
        </p:nvSpPr>
        <p:spPr>
          <a:xfrm>
            <a:off x="2810242" y="2381202"/>
            <a:ext cx="1656600" cy="45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46" name="Google Shape;146;p28"/>
          <p:cNvSpPr txBox="1"/>
          <p:nvPr>
            <p:ph idx="5" type="ctrTitle"/>
          </p:nvPr>
        </p:nvSpPr>
        <p:spPr>
          <a:xfrm>
            <a:off x="4677150" y="2201125"/>
            <a:ext cx="1656600" cy="24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47" name="Google Shape;147;p28"/>
          <p:cNvSpPr txBox="1"/>
          <p:nvPr>
            <p:ph idx="6" type="subTitle"/>
          </p:nvPr>
        </p:nvSpPr>
        <p:spPr>
          <a:xfrm>
            <a:off x="4677142" y="2381202"/>
            <a:ext cx="1656600" cy="45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
        <p:nvSpPr>
          <p:cNvPr id="148" name="Google Shape;148;p28"/>
          <p:cNvSpPr txBox="1"/>
          <p:nvPr>
            <p:ph idx="7" type="ctrTitle"/>
          </p:nvPr>
        </p:nvSpPr>
        <p:spPr>
          <a:xfrm>
            <a:off x="6544050" y="2201125"/>
            <a:ext cx="1656600" cy="245700"/>
          </a:xfrm>
          <a:prstGeom prst="rect">
            <a:avLst/>
          </a:prstGeom>
          <a:noFill/>
          <a:ln>
            <a:noFill/>
          </a:ln>
        </p:spPr>
        <p:txBody>
          <a:bodyPr anchorCtr="0" anchor="b" bIns="91425" lIns="91425" spcFirstLastPara="1" rIns="91425" wrap="square" tIns="91425">
            <a:noAutofit/>
          </a:bodyPr>
          <a:lstStyle>
            <a:lvl1pPr lvl="0" marR="0" rt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400"/>
              <a:buNone/>
              <a:defRPr sz="1400">
                <a:solidFill>
                  <a:schemeClr val="dk1"/>
                </a:solidFill>
              </a:defRPr>
            </a:lvl2pPr>
            <a:lvl3pPr lvl="2" rtl="0" algn="ctr">
              <a:lnSpc>
                <a:spcPct val="100000"/>
              </a:lnSpc>
              <a:spcBef>
                <a:spcPts val="0"/>
              </a:spcBef>
              <a:spcAft>
                <a:spcPts val="0"/>
              </a:spcAft>
              <a:buClr>
                <a:schemeClr val="dk1"/>
              </a:buClr>
              <a:buSzPts val="1400"/>
              <a:buNone/>
              <a:defRPr sz="1400">
                <a:solidFill>
                  <a:schemeClr val="dk1"/>
                </a:solidFill>
              </a:defRPr>
            </a:lvl3pPr>
            <a:lvl4pPr lvl="3" rtl="0" algn="ctr">
              <a:lnSpc>
                <a:spcPct val="100000"/>
              </a:lnSpc>
              <a:spcBef>
                <a:spcPts val="0"/>
              </a:spcBef>
              <a:spcAft>
                <a:spcPts val="0"/>
              </a:spcAft>
              <a:buClr>
                <a:schemeClr val="dk1"/>
              </a:buClr>
              <a:buSzPts val="1400"/>
              <a:buNone/>
              <a:defRPr sz="1400">
                <a:solidFill>
                  <a:schemeClr val="dk1"/>
                </a:solidFill>
              </a:defRPr>
            </a:lvl4pPr>
            <a:lvl5pPr lvl="4" rtl="0" algn="ctr">
              <a:lnSpc>
                <a:spcPct val="100000"/>
              </a:lnSpc>
              <a:spcBef>
                <a:spcPts val="0"/>
              </a:spcBef>
              <a:spcAft>
                <a:spcPts val="0"/>
              </a:spcAft>
              <a:buClr>
                <a:schemeClr val="dk1"/>
              </a:buClr>
              <a:buSzPts val="1400"/>
              <a:buNone/>
              <a:defRPr sz="1400">
                <a:solidFill>
                  <a:schemeClr val="dk1"/>
                </a:solidFill>
              </a:defRPr>
            </a:lvl5pPr>
            <a:lvl6pPr lvl="5" rtl="0" algn="ctr">
              <a:lnSpc>
                <a:spcPct val="100000"/>
              </a:lnSpc>
              <a:spcBef>
                <a:spcPts val="0"/>
              </a:spcBef>
              <a:spcAft>
                <a:spcPts val="0"/>
              </a:spcAft>
              <a:buClr>
                <a:schemeClr val="dk1"/>
              </a:buClr>
              <a:buSzPts val="1400"/>
              <a:buNone/>
              <a:defRPr sz="1400">
                <a:solidFill>
                  <a:schemeClr val="dk1"/>
                </a:solidFill>
              </a:defRPr>
            </a:lvl6pPr>
            <a:lvl7pPr lvl="6" rtl="0" algn="ctr">
              <a:lnSpc>
                <a:spcPct val="100000"/>
              </a:lnSpc>
              <a:spcBef>
                <a:spcPts val="0"/>
              </a:spcBef>
              <a:spcAft>
                <a:spcPts val="0"/>
              </a:spcAft>
              <a:buClr>
                <a:schemeClr val="dk1"/>
              </a:buClr>
              <a:buSzPts val="1400"/>
              <a:buNone/>
              <a:defRPr sz="1400">
                <a:solidFill>
                  <a:schemeClr val="dk1"/>
                </a:solidFill>
              </a:defRPr>
            </a:lvl7pPr>
            <a:lvl8pPr lvl="7" rtl="0" algn="ctr">
              <a:lnSpc>
                <a:spcPct val="100000"/>
              </a:lnSpc>
              <a:spcBef>
                <a:spcPts val="0"/>
              </a:spcBef>
              <a:spcAft>
                <a:spcPts val="0"/>
              </a:spcAft>
              <a:buClr>
                <a:schemeClr val="dk1"/>
              </a:buClr>
              <a:buSzPts val="1400"/>
              <a:buNone/>
              <a:defRPr sz="1400">
                <a:solidFill>
                  <a:schemeClr val="dk1"/>
                </a:solidFill>
              </a:defRPr>
            </a:lvl8pPr>
            <a:lvl9pPr lvl="8" rtl="0" algn="ctr">
              <a:lnSpc>
                <a:spcPct val="100000"/>
              </a:lnSpc>
              <a:spcBef>
                <a:spcPts val="0"/>
              </a:spcBef>
              <a:spcAft>
                <a:spcPts val="0"/>
              </a:spcAft>
              <a:buClr>
                <a:schemeClr val="dk1"/>
              </a:buClr>
              <a:buSzPts val="1400"/>
              <a:buNone/>
              <a:defRPr sz="1400">
                <a:solidFill>
                  <a:schemeClr val="dk1"/>
                </a:solidFill>
              </a:defRPr>
            </a:lvl9pPr>
          </a:lstStyle>
          <a:p/>
        </p:txBody>
      </p:sp>
      <p:sp>
        <p:nvSpPr>
          <p:cNvPr id="149" name="Google Shape;149;p28"/>
          <p:cNvSpPr txBox="1"/>
          <p:nvPr>
            <p:ph idx="8" type="subTitle"/>
          </p:nvPr>
        </p:nvSpPr>
        <p:spPr>
          <a:xfrm>
            <a:off x="6544042" y="2381202"/>
            <a:ext cx="1656600" cy="4527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rtl="0" algn="ctr">
              <a:lnSpc>
                <a:spcPct val="100000"/>
              </a:lnSpc>
              <a:spcBef>
                <a:spcPts val="0"/>
              </a:spcBef>
              <a:spcAft>
                <a:spcPts val="0"/>
              </a:spcAft>
              <a:buClr>
                <a:schemeClr val="dk1"/>
              </a:buClr>
              <a:buSzPts val="1000"/>
              <a:buNone/>
              <a:defRPr sz="1000">
                <a:solidFill>
                  <a:schemeClr val="dk1"/>
                </a:solidFill>
              </a:defRPr>
            </a:lvl2pPr>
            <a:lvl3pPr lvl="2" rtl="0" algn="ctr">
              <a:lnSpc>
                <a:spcPct val="100000"/>
              </a:lnSpc>
              <a:spcBef>
                <a:spcPts val="0"/>
              </a:spcBef>
              <a:spcAft>
                <a:spcPts val="0"/>
              </a:spcAft>
              <a:buClr>
                <a:schemeClr val="dk1"/>
              </a:buClr>
              <a:buSzPts val="1000"/>
              <a:buNone/>
              <a:defRPr sz="1000">
                <a:solidFill>
                  <a:schemeClr val="dk1"/>
                </a:solidFill>
              </a:defRPr>
            </a:lvl3pPr>
            <a:lvl4pPr lvl="3" rtl="0" algn="ctr">
              <a:lnSpc>
                <a:spcPct val="100000"/>
              </a:lnSpc>
              <a:spcBef>
                <a:spcPts val="0"/>
              </a:spcBef>
              <a:spcAft>
                <a:spcPts val="0"/>
              </a:spcAft>
              <a:buClr>
                <a:schemeClr val="dk1"/>
              </a:buClr>
              <a:buSzPts val="1000"/>
              <a:buNone/>
              <a:defRPr sz="1000">
                <a:solidFill>
                  <a:schemeClr val="dk1"/>
                </a:solidFill>
              </a:defRPr>
            </a:lvl4pPr>
            <a:lvl5pPr lvl="4" rtl="0" algn="ctr">
              <a:lnSpc>
                <a:spcPct val="100000"/>
              </a:lnSpc>
              <a:spcBef>
                <a:spcPts val="0"/>
              </a:spcBef>
              <a:spcAft>
                <a:spcPts val="0"/>
              </a:spcAft>
              <a:buClr>
                <a:schemeClr val="dk1"/>
              </a:buClr>
              <a:buSzPts val="1000"/>
              <a:buNone/>
              <a:defRPr sz="1000">
                <a:solidFill>
                  <a:schemeClr val="dk1"/>
                </a:solidFill>
              </a:defRPr>
            </a:lvl5pPr>
            <a:lvl6pPr lvl="5" rtl="0" algn="ctr">
              <a:lnSpc>
                <a:spcPct val="100000"/>
              </a:lnSpc>
              <a:spcBef>
                <a:spcPts val="0"/>
              </a:spcBef>
              <a:spcAft>
                <a:spcPts val="0"/>
              </a:spcAft>
              <a:buClr>
                <a:schemeClr val="dk1"/>
              </a:buClr>
              <a:buSzPts val="1000"/>
              <a:buNone/>
              <a:defRPr sz="1000">
                <a:solidFill>
                  <a:schemeClr val="dk1"/>
                </a:solidFill>
              </a:defRPr>
            </a:lvl6pPr>
            <a:lvl7pPr lvl="6" rtl="0" algn="ctr">
              <a:lnSpc>
                <a:spcPct val="100000"/>
              </a:lnSpc>
              <a:spcBef>
                <a:spcPts val="0"/>
              </a:spcBef>
              <a:spcAft>
                <a:spcPts val="0"/>
              </a:spcAft>
              <a:buClr>
                <a:schemeClr val="dk1"/>
              </a:buClr>
              <a:buSzPts val="1000"/>
              <a:buNone/>
              <a:defRPr sz="1000">
                <a:solidFill>
                  <a:schemeClr val="dk1"/>
                </a:solidFill>
              </a:defRPr>
            </a:lvl7pPr>
            <a:lvl8pPr lvl="7" rtl="0" algn="ctr">
              <a:lnSpc>
                <a:spcPct val="100000"/>
              </a:lnSpc>
              <a:spcBef>
                <a:spcPts val="0"/>
              </a:spcBef>
              <a:spcAft>
                <a:spcPts val="0"/>
              </a:spcAft>
              <a:buClr>
                <a:schemeClr val="dk1"/>
              </a:buClr>
              <a:buSzPts val="1000"/>
              <a:buNone/>
              <a:defRPr sz="1000">
                <a:solidFill>
                  <a:schemeClr val="dk1"/>
                </a:solidFill>
              </a:defRPr>
            </a:lvl8pPr>
            <a:lvl9pPr lvl="8" rtl="0"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1">
  <p:cSld name="TITLE_1_1_1_1_2">
    <p:spTree>
      <p:nvGrpSpPr>
        <p:cNvPr id="150" name="Shape 150"/>
        <p:cNvGrpSpPr/>
        <p:nvPr/>
      </p:nvGrpSpPr>
      <p:grpSpPr>
        <a:xfrm>
          <a:off x="0" y="0"/>
          <a:ext cx="0" cy="0"/>
          <a:chOff x="0" y="0"/>
          <a:chExt cx="0" cy="0"/>
        </a:xfrm>
      </p:grpSpPr>
      <p:sp>
        <p:nvSpPr>
          <p:cNvPr id="151" name="Google Shape;151;p29"/>
          <p:cNvSpPr/>
          <p:nvPr/>
        </p:nvSpPr>
        <p:spPr>
          <a:xfrm>
            <a:off x="810750" y="-9450"/>
            <a:ext cx="75225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29"/>
          <p:cNvSpPr txBox="1"/>
          <p:nvPr>
            <p:ph type="ctrTitle"/>
          </p:nvPr>
        </p:nvSpPr>
        <p:spPr>
          <a:xfrm>
            <a:off x="4819125" y="319150"/>
            <a:ext cx="3724800" cy="459000"/>
          </a:xfrm>
          <a:prstGeom prst="rect">
            <a:avLst/>
          </a:prstGeom>
          <a:noFill/>
          <a:ln>
            <a:noFill/>
          </a:ln>
        </p:spPr>
        <p:txBody>
          <a:bodyPr anchorCtr="0" anchor="b" bIns="91425" lIns="91425" spcFirstLastPara="1" rIns="91425" wrap="square" tIns="91425">
            <a:noAutofit/>
          </a:bodyPr>
          <a:lstStyle>
            <a:lvl1pPr lvl="0" rt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rtl="0" algn="r">
              <a:lnSpc>
                <a:spcPct val="100000"/>
              </a:lnSpc>
              <a:spcBef>
                <a:spcPts val="0"/>
              </a:spcBef>
              <a:spcAft>
                <a:spcPts val="0"/>
              </a:spcAft>
              <a:buSzPts val="1400"/>
              <a:buNone/>
              <a:defRPr sz="1400"/>
            </a:lvl2pPr>
            <a:lvl3pPr lvl="2" rtl="0" algn="r">
              <a:lnSpc>
                <a:spcPct val="100000"/>
              </a:lnSpc>
              <a:spcBef>
                <a:spcPts val="0"/>
              </a:spcBef>
              <a:spcAft>
                <a:spcPts val="0"/>
              </a:spcAft>
              <a:buSzPts val="1400"/>
              <a:buNone/>
              <a:defRPr sz="1400"/>
            </a:lvl3pPr>
            <a:lvl4pPr lvl="3" rtl="0" algn="r">
              <a:lnSpc>
                <a:spcPct val="100000"/>
              </a:lnSpc>
              <a:spcBef>
                <a:spcPts val="0"/>
              </a:spcBef>
              <a:spcAft>
                <a:spcPts val="0"/>
              </a:spcAft>
              <a:buSzPts val="1400"/>
              <a:buNone/>
              <a:defRPr sz="1400"/>
            </a:lvl4pPr>
            <a:lvl5pPr lvl="4" rtl="0" algn="r">
              <a:lnSpc>
                <a:spcPct val="100000"/>
              </a:lnSpc>
              <a:spcBef>
                <a:spcPts val="0"/>
              </a:spcBef>
              <a:spcAft>
                <a:spcPts val="0"/>
              </a:spcAft>
              <a:buSzPts val="1400"/>
              <a:buNone/>
              <a:defRPr sz="1400"/>
            </a:lvl5pPr>
            <a:lvl6pPr lvl="5" rtl="0" algn="r">
              <a:lnSpc>
                <a:spcPct val="100000"/>
              </a:lnSpc>
              <a:spcBef>
                <a:spcPts val="0"/>
              </a:spcBef>
              <a:spcAft>
                <a:spcPts val="0"/>
              </a:spcAft>
              <a:buSzPts val="1400"/>
              <a:buNone/>
              <a:defRPr sz="1400"/>
            </a:lvl6pPr>
            <a:lvl7pPr lvl="6" rtl="0" algn="r">
              <a:lnSpc>
                <a:spcPct val="100000"/>
              </a:lnSpc>
              <a:spcBef>
                <a:spcPts val="0"/>
              </a:spcBef>
              <a:spcAft>
                <a:spcPts val="0"/>
              </a:spcAft>
              <a:buSzPts val="1400"/>
              <a:buNone/>
              <a:defRPr sz="1400"/>
            </a:lvl7pPr>
            <a:lvl8pPr lvl="7" rtl="0" algn="r">
              <a:lnSpc>
                <a:spcPct val="100000"/>
              </a:lnSpc>
              <a:spcBef>
                <a:spcPts val="0"/>
              </a:spcBef>
              <a:spcAft>
                <a:spcPts val="0"/>
              </a:spcAft>
              <a:buSzPts val="1400"/>
              <a:buNone/>
              <a:defRPr sz="1400"/>
            </a:lvl8pPr>
            <a:lvl9pPr lvl="8" rtl="0" algn="r">
              <a:lnSpc>
                <a:spcPct val="100000"/>
              </a:lnSpc>
              <a:spcBef>
                <a:spcPts val="0"/>
              </a:spcBef>
              <a:spcAft>
                <a:spcPts val="0"/>
              </a:spcAft>
              <a:buSzPts val="1400"/>
              <a:buNone/>
              <a:defRPr sz="14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1_1_2_1_2">
    <p:spTree>
      <p:nvGrpSpPr>
        <p:cNvPr id="17" name="Shape 17"/>
        <p:cNvGrpSpPr/>
        <p:nvPr/>
      </p:nvGrpSpPr>
      <p:grpSpPr>
        <a:xfrm>
          <a:off x="0" y="0"/>
          <a:ext cx="0" cy="0"/>
          <a:chOff x="0" y="0"/>
          <a:chExt cx="0" cy="0"/>
        </a:xfrm>
      </p:grpSpPr>
      <p:sp>
        <p:nvSpPr>
          <p:cNvPr id="18" name="Google Shape;18;p4"/>
          <p:cNvSpPr/>
          <p:nvPr/>
        </p:nvSpPr>
        <p:spPr>
          <a:xfrm>
            <a:off x="0" y="-9450"/>
            <a:ext cx="45717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4"/>
          <p:cNvSpPr txBox="1"/>
          <p:nvPr>
            <p:ph type="ctrTitle"/>
          </p:nvPr>
        </p:nvSpPr>
        <p:spPr>
          <a:xfrm>
            <a:off x="4338600" y="319150"/>
            <a:ext cx="42054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
        <p:nvSpPr>
          <p:cNvPr id="20" name="Google Shape;20;p4"/>
          <p:cNvSpPr txBox="1"/>
          <p:nvPr>
            <p:ph idx="2" type="ctrTitle"/>
          </p:nvPr>
        </p:nvSpPr>
        <p:spPr>
          <a:xfrm>
            <a:off x="1572000" y="1921375"/>
            <a:ext cx="1656600" cy="2457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21" name="Google Shape;21;p4"/>
          <p:cNvSpPr txBox="1"/>
          <p:nvPr>
            <p:ph idx="1" type="subTitle"/>
          </p:nvPr>
        </p:nvSpPr>
        <p:spPr>
          <a:xfrm>
            <a:off x="1571992" y="2101452"/>
            <a:ext cx="16566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
        <p:nvSpPr>
          <p:cNvPr id="22" name="Google Shape;22;p4"/>
          <p:cNvSpPr txBox="1"/>
          <p:nvPr>
            <p:ph idx="3" type="ctrTitle"/>
          </p:nvPr>
        </p:nvSpPr>
        <p:spPr>
          <a:xfrm>
            <a:off x="3743700" y="192137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23" name="Google Shape;23;p4"/>
          <p:cNvSpPr txBox="1"/>
          <p:nvPr>
            <p:ph idx="4" type="subTitle"/>
          </p:nvPr>
        </p:nvSpPr>
        <p:spPr>
          <a:xfrm>
            <a:off x="3743692" y="2101452"/>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
        <p:nvSpPr>
          <p:cNvPr id="24" name="Google Shape;24;p4"/>
          <p:cNvSpPr txBox="1"/>
          <p:nvPr>
            <p:ph idx="5" type="ctrTitle"/>
          </p:nvPr>
        </p:nvSpPr>
        <p:spPr>
          <a:xfrm>
            <a:off x="5915400" y="192137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25" name="Google Shape;25;p4"/>
          <p:cNvSpPr txBox="1"/>
          <p:nvPr>
            <p:ph idx="6" type="subTitle"/>
          </p:nvPr>
        </p:nvSpPr>
        <p:spPr>
          <a:xfrm>
            <a:off x="5915392" y="2101452"/>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
        <p:nvSpPr>
          <p:cNvPr id="26" name="Google Shape;26;p4"/>
          <p:cNvSpPr txBox="1"/>
          <p:nvPr>
            <p:ph idx="7" type="ctrTitle"/>
          </p:nvPr>
        </p:nvSpPr>
        <p:spPr>
          <a:xfrm>
            <a:off x="1572000" y="3769100"/>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27" name="Google Shape;27;p4"/>
          <p:cNvSpPr txBox="1"/>
          <p:nvPr>
            <p:ph idx="8" type="subTitle"/>
          </p:nvPr>
        </p:nvSpPr>
        <p:spPr>
          <a:xfrm>
            <a:off x="1571992" y="3949177"/>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
        <p:nvSpPr>
          <p:cNvPr id="28" name="Google Shape;28;p4"/>
          <p:cNvSpPr txBox="1"/>
          <p:nvPr>
            <p:ph idx="9" type="ctrTitle"/>
          </p:nvPr>
        </p:nvSpPr>
        <p:spPr>
          <a:xfrm>
            <a:off x="3743700" y="3769100"/>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29" name="Google Shape;29;p4"/>
          <p:cNvSpPr txBox="1"/>
          <p:nvPr>
            <p:ph idx="13" type="subTitle"/>
          </p:nvPr>
        </p:nvSpPr>
        <p:spPr>
          <a:xfrm>
            <a:off x="3743692" y="3949177"/>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
        <p:nvSpPr>
          <p:cNvPr id="30" name="Google Shape;30;p4"/>
          <p:cNvSpPr txBox="1"/>
          <p:nvPr>
            <p:ph idx="14" type="ctrTitle"/>
          </p:nvPr>
        </p:nvSpPr>
        <p:spPr>
          <a:xfrm>
            <a:off x="5915400" y="3769100"/>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31" name="Google Shape;31;p4"/>
          <p:cNvSpPr txBox="1"/>
          <p:nvPr>
            <p:ph idx="15" type="subTitle"/>
          </p:nvPr>
        </p:nvSpPr>
        <p:spPr>
          <a:xfrm>
            <a:off x="5915392" y="3949177"/>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100"/>
              <a:buNone/>
              <a:defRPr sz="1100">
                <a:solidFill>
                  <a:schemeClr val="dk1"/>
                </a:solidFill>
              </a:defRPr>
            </a:lvl2pPr>
            <a:lvl3pPr lvl="2" algn="ctr">
              <a:lnSpc>
                <a:spcPct val="100000"/>
              </a:lnSpc>
              <a:spcBef>
                <a:spcPts val="0"/>
              </a:spcBef>
              <a:spcAft>
                <a:spcPts val="0"/>
              </a:spcAft>
              <a:buClr>
                <a:schemeClr val="dk1"/>
              </a:buClr>
              <a:buSzPts val="1100"/>
              <a:buNone/>
              <a:defRPr sz="1100">
                <a:solidFill>
                  <a:schemeClr val="dk1"/>
                </a:solidFill>
              </a:defRPr>
            </a:lvl3pPr>
            <a:lvl4pPr lvl="3" algn="ctr">
              <a:lnSpc>
                <a:spcPct val="100000"/>
              </a:lnSpc>
              <a:spcBef>
                <a:spcPts val="0"/>
              </a:spcBef>
              <a:spcAft>
                <a:spcPts val="0"/>
              </a:spcAft>
              <a:buClr>
                <a:schemeClr val="dk1"/>
              </a:buClr>
              <a:buSzPts val="1100"/>
              <a:buNone/>
              <a:defRPr sz="1100">
                <a:solidFill>
                  <a:schemeClr val="dk1"/>
                </a:solidFill>
              </a:defRPr>
            </a:lvl4pPr>
            <a:lvl5pPr lvl="4" algn="ctr">
              <a:lnSpc>
                <a:spcPct val="100000"/>
              </a:lnSpc>
              <a:spcBef>
                <a:spcPts val="0"/>
              </a:spcBef>
              <a:spcAft>
                <a:spcPts val="0"/>
              </a:spcAft>
              <a:buClr>
                <a:schemeClr val="dk1"/>
              </a:buClr>
              <a:buSzPts val="1100"/>
              <a:buNone/>
              <a:defRPr sz="1100">
                <a:solidFill>
                  <a:schemeClr val="dk1"/>
                </a:solidFill>
              </a:defRPr>
            </a:lvl5pPr>
            <a:lvl6pPr lvl="5" algn="ctr">
              <a:lnSpc>
                <a:spcPct val="100000"/>
              </a:lnSpc>
              <a:spcBef>
                <a:spcPts val="0"/>
              </a:spcBef>
              <a:spcAft>
                <a:spcPts val="0"/>
              </a:spcAft>
              <a:buClr>
                <a:schemeClr val="dk1"/>
              </a:buClr>
              <a:buSzPts val="1100"/>
              <a:buNone/>
              <a:defRPr sz="1100">
                <a:solidFill>
                  <a:schemeClr val="dk1"/>
                </a:solidFill>
              </a:defRPr>
            </a:lvl6pPr>
            <a:lvl7pPr lvl="6" algn="ctr">
              <a:lnSpc>
                <a:spcPct val="100000"/>
              </a:lnSpc>
              <a:spcBef>
                <a:spcPts val="0"/>
              </a:spcBef>
              <a:spcAft>
                <a:spcPts val="0"/>
              </a:spcAft>
              <a:buClr>
                <a:schemeClr val="dk1"/>
              </a:buClr>
              <a:buSzPts val="1100"/>
              <a:buNone/>
              <a:defRPr sz="1100">
                <a:solidFill>
                  <a:schemeClr val="dk1"/>
                </a:solidFill>
              </a:defRPr>
            </a:lvl7pPr>
            <a:lvl8pPr lvl="7" algn="ctr">
              <a:lnSpc>
                <a:spcPct val="100000"/>
              </a:lnSpc>
              <a:spcBef>
                <a:spcPts val="0"/>
              </a:spcBef>
              <a:spcAft>
                <a:spcPts val="0"/>
              </a:spcAft>
              <a:buClr>
                <a:schemeClr val="dk1"/>
              </a:buClr>
              <a:buSzPts val="1100"/>
              <a:buNone/>
              <a:defRPr sz="1100">
                <a:solidFill>
                  <a:schemeClr val="dk1"/>
                </a:solidFill>
              </a:defRPr>
            </a:lvl8pPr>
            <a:lvl9pPr lvl="8" algn="ctr">
              <a:lnSpc>
                <a:spcPct val="100000"/>
              </a:lnSpc>
              <a:spcBef>
                <a:spcPts val="0"/>
              </a:spcBef>
              <a:spcAft>
                <a:spcPts val="0"/>
              </a:spcAft>
              <a:buClr>
                <a:schemeClr val="dk1"/>
              </a:buClr>
              <a:buSzPts val="1100"/>
              <a:buNone/>
              <a:defRPr sz="1100">
                <a:solidFill>
                  <a:schemeClr val="dk1"/>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34" name="Google Shape;34;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TITLE_1_1_1">
    <p:spTree>
      <p:nvGrpSpPr>
        <p:cNvPr id="35" name="Shape 35"/>
        <p:cNvGrpSpPr/>
        <p:nvPr/>
      </p:nvGrpSpPr>
      <p:grpSpPr>
        <a:xfrm>
          <a:off x="0" y="0"/>
          <a:ext cx="0" cy="0"/>
          <a:chOff x="0" y="0"/>
          <a:chExt cx="0" cy="0"/>
        </a:xfrm>
      </p:grpSpPr>
      <p:sp>
        <p:nvSpPr>
          <p:cNvPr id="36" name="Google Shape;36;p6"/>
          <p:cNvSpPr/>
          <p:nvPr/>
        </p:nvSpPr>
        <p:spPr>
          <a:xfrm>
            <a:off x="8324100" y="-9450"/>
            <a:ext cx="8199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6"/>
          <p:cNvSpPr txBox="1"/>
          <p:nvPr>
            <p:ph type="ctrTitle"/>
          </p:nvPr>
        </p:nvSpPr>
        <p:spPr>
          <a:xfrm>
            <a:off x="5162375" y="319150"/>
            <a:ext cx="37209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38" name="Google Shape;38;p6"/>
          <p:cNvSpPr/>
          <p:nvPr/>
        </p:nvSpPr>
        <p:spPr>
          <a:xfrm>
            <a:off x="0" y="-9450"/>
            <a:ext cx="8199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1">
  <p:cSld name="TITLE_1_1_1_1">
    <p:spTree>
      <p:nvGrpSpPr>
        <p:cNvPr id="39" name="Shape 39"/>
        <p:cNvGrpSpPr/>
        <p:nvPr/>
      </p:nvGrpSpPr>
      <p:grpSpPr>
        <a:xfrm>
          <a:off x="0" y="0"/>
          <a:ext cx="0" cy="0"/>
          <a:chOff x="0" y="0"/>
          <a:chExt cx="0" cy="0"/>
        </a:xfrm>
      </p:grpSpPr>
      <p:sp>
        <p:nvSpPr>
          <p:cNvPr id="40" name="Google Shape;40;p7"/>
          <p:cNvSpPr/>
          <p:nvPr/>
        </p:nvSpPr>
        <p:spPr>
          <a:xfrm>
            <a:off x="810750" y="-9450"/>
            <a:ext cx="7522500" cy="5162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7"/>
          <p:cNvSpPr txBox="1"/>
          <p:nvPr>
            <p:ph type="ctrTitle"/>
          </p:nvPr>
        </p:nvSpPr>
        <p:spPr>
          <a:xfrm>
            <a:off x="4819125" y="319150"/>
            <a:ext cx="37248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SzPts val="1400"/>
              <a:buNone/>
              <a:defRPr sz="1400"/>
            </a:lvl2pPr>
            <a:lvl3pPr lvl="2" algn="r">
              <a:lnSpc>
                <a:spcPct val="100000"/>
              </a:lnSpc>
              <a:spcBef>
                <a:spcPts val="0"/>
              </a:spcBef>
              <a:spcAft>
                <a:spcPts val="0"/>
              </a:spcAft>
              <a:buSzPts val="1400"/>
              <a:buNone/>
              <a:defRPr sz="1400"/>
            </a:lvl3pPr>
            <a:lvl4pPr lvl="3" algn="r">
              <a:lnSpc>
                <a:spcPct val="100000"/>
              </a:lnSpc>
              <a:spcBef>
                <a:spcPts val="0"/>
              </a:spcBef>
              <a:spcAft>
                <a:spcPts val="0"/>
              </a:spcAft>
              <a:buSzPts val="1400"/>
              <a:buNone/>
              <a:defRPr sz="1400"/>
            </a:lvl4pPr>
            <a:lvl5pPr lvl="4" algn="r">
              <a:lnSpc>
                <a:spcPct val="100000"/>
              </a:lnSpc>
              <a:spcBef>
                <a:spcPts val="0"/>
              </a:spcBef>
              <a:spcAft>
                <a:spcPts val="0"/>
              </a:spcAft>
              <a:buSzPts val="1400"/>
              <a:buNone/>
              <a:defRPr sz="1400"/>
            </a:lvl5pPr>
            <a:lvl6pPr lvl="5" algn="r">
              <a:lnSpc>
                <a:spcPct val="100000"/>
              </a:lnSpc>
              <a:spcBef>
                <a:spcPts val="0"/>
              </a:spcBef>
              <a:spcAft>
                <a:spcPts val="0"/>
              </a:spcAft>
              <a:buSzPts val="1400"/>
              <a:buNone/>
              <a:defRPr sz="1400"/>
            </a:lvl6pPr>
            <a:lvl7pPr lvl="6" algn="r">
              <a:lnSpc>
                <a:spcPct val="100000"/>
              </a:lnSpc>
              <a:spcBef>
                <a:spcPts val="0"/>
              </a:spcBef>
              <a:spcAft>
                <a:spcPts val="0"/>
              </a:spcAft>
              <a:buSzPts val="1400"/>
              <a:buNone/>
              <a:defRPr sz="1400"/>
            </a:lvl7pPr>
            <a:lvl8pPr lvl="7" algn="r">
              <a:lnSpc>
                <a:spcPct val="100000"/>
              </a:lnSpc>
              <a:spcBef>
                <a:spcPts val="0"/>
              </a:spcBef>
              <a:spcAft>
                <a:spcPts val="0"/>
              </a:spcAft>
              <a:buSzPts val="1400"/>
              <a:buNone/>
              <a:defRPr sz="1400"/>
            </a:lvl8pPr>
            <a:lvl9pPr lvl="8" algn="r">
              <a:lnSpc>
                <a:spcPct val="100000"/>
              </a:lnSpc>
              <a:spcBef>
                <a:spcPts val="0"/>
              </a:spcBef>
              <a:spcAft>
                <a:spcPts val="0"/>
              </a:spcAft>
              <a:buSzPts val="1400"/>
              <a:buNone/>
              <a:defRPr sz="14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2_1">
    <p:spTree>
      <p:nvGrpSpPr>
        <p:cNvPr id="42" name="Shape 42"/>
        <p:cNvGrpSpPr/>
        <p:nvPr/>
      </p:nvGrpSpPr>
      <p:grpSpPr>
        <a:xfrm>
          <a:off x="0" y="0"/>
          <a:ext cx="0" cy="0"/>
          <a:chOff x="0" y="0"/>
          <a:chExt cx="0" cy="0"/>
        </a:xfrm>
      </p:grpSpPr>
      <p:sp>
        <p:nvSpPr>
          <p:cNvPr id="43" name="Google Shape;43;p8"/>
          <p:cNvSpPr txBox="1"/>
          <p:nvPr>
            <p:ph type="ctrTitle"/>
          </p:nvPr>
        </p:nvSpPr>
        <p:spPr>
          <a:xfrm>
            <a:off x="5382050" y="319150"/>
            <a:ext cx="3162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None/>
              <a:defRPr sz="2100">
                <a:solidFill>
                  <a:schemeClr val="dk1"/>
                </a:solidFill>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44" name="Google Shape;44;p8"/>
          <p:cNvSpPr txBox="1"/>
          <p:nvPr>
            <p:ph idx="2" type="ctrTitle"/>
          </p:nvPr>
        </p:nvSpPr>
        <p:spPr>
          <a:xfrm>
            <a:off x="943350" y="220112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45" name="Google Shape;45;p8"/>
          <p:cNvSpPr txBox="1"/>
          <p:nvPr>
            <p:ph idx="1" type="subTitle"/>
          </p:nvPr>
        </p:nvSpPr>
        <p:spPr>
          <a:xfrm>
            <a:off x="943342" y="2381202"/>
            <a:ext cx="1656600" cy="45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46" name="Google Shape;46;p8"/>
          <p:cNvSpPr txBox="1"/>
          <p:nvPr>
            <p:ph idx="3" type="ctrTitle"/>
          </p:nvPr>
        </p:nvSpPr>
        <p:spPr>
          <a:xfrm>
            <a:off x="2810250" y="220112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47" name="Google Shape;47;p8"/>
          <p:cNvSpPr txBox="1"/>
          <p:nvPr>
            <p:ph idx="4" type="subTitle"/>
          </p:nvPr>
        </p:nvSpPr>
        <p:spPr>
          <a:xfrm>
            <a:off x="2810242" y="2381202"/>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48" name="Google Shape;48;p8"/>
          <p:cNvSpPr txBox="1"/>
          <p:nvPr>
            <p:ph idx="5" type="ctrTitle"/>
          </p:nvPr>
        </p:nvSpPr>
        <p:spPr>
          <a:xfrm>
            <a:off x="4677150" y="220112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49" name="Google Shape;49;p8"/>
          <p:cNvSpPr txBox="1"/>
          <p:nvPr>
            <p:ph idx="6" type="subTitle"/>
          </p:nvPr>
        </p:nvSpPr>
        <p:spPr>
          <a:xfrm>
            <a:off x="4677142" y="2381202"/>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
        <p:nvSpPr>
          <p:cNvPr id="50" name="Google Shape;50;p8"/>
          <p:cNvSpPr txBox="1"/>
          <p:nvPr>
            <p:ph idx="7" type="ctrTitle"/>
          </p:nvPr>
        </p:nvSpPr>
        <p:spPr>
          <a:xfrm>
            <a:off x="6544050" y="2201125"/>
            <a:ext cx="1656600" cy="245700"/>
          </a:xfrm>
          <a:prstGeom prst="rect">
            <a:avLst/>
          </a:prstGeom>
          <a:noFill/>
          <a:ln>
            <a:noFill/>
          </a:ln>
        </p:spPr>
        <p:txBody>
          <a:bodyPr anchorCtr="0" anchor="b" bIns="91425" lIns="91425" spcFirstLastPara="1" rIns="91425" wrap="square" tIns="91425">
            <a:noAutofit/>
          </a:bodyPr>
          <a:lstStyle>
            <a:lvl1pPr lvl="0" marR="0" algn="ctr">
              <a:lnSpc>
                <a:spcPct val="100000"/>
              </a:lnSpc>
              <a:spcBef>
                <a:spcPts val="0"/>
              </a:spcBef>
              <a:spcAft>
                <a:spcPts val="0"/>
              </a:spcAft>
              <a:buClr>
                <a:schemeClr val="dk1"/>
              </a:buClr>
              <a:buSzPts val="1700"/>
              <a:buFont typeface="Roboto"/>
              <a:buNone/>
              <a:defRPr b="1" sz="17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400"/>
              <a:buNone/>
              <a:defRPr sz="1400">
                <a:solidFill>
                  <a:schemeClr val="dk1"/>
                </a:solidFill>
              </a:defRPr>
            </a:lvl2pPr>
            <a:lvl3pPr lvl="2" algn="ctr">
              <a:lnSpc>
                <a:spcPct val="100000"/>
              </a:lnSpc>
              <a:spcBef>
                <a:spcPts val="0"/>
              </a:spcBef>
              <a:spcAft>
                <a:spcPts val="0"/>
              </a:spcAft>
              <a:buClr>
                <a:schemeClr val="dk1"/>
              </a:buClr>
              <a:buSzPts val="1400"/>
              <a:buNone/>
              <a:defRPr sz="1400">
                <a:solidFill>
                  <a:schemeClr val="dk1"/>
                </a:solidFill>
              </a:defRPr>
            </a:lvl3pPr>
            <a:lvl4pPr lvl="3" algn="ctr">
              <a:lnSpc>
                <a:spcPct val="100000"/>
              </a:lnSpc>
              <a:spcBef>
                <a:spcPts val="0"/>
              </a:spcBef>
              <a:spcAft>
                <a:spcPts val="0"/>
              </a:spcAft>
              <a:buClr>
                <a:schemeClr val="dk1"/>
              </a:buClr>
              <a:buSzPts val="1400"/>
              <a:buNone/>
              <a:defRPr sz="1400">
                <a:solidFill>
                  <a:schemeClr val="dk1"/>
                </a:solidFill>
              </a:defRPr>
            </a:lvl4pPr>
            <a:lvl5pPr lvl="4" algn="ctr">
              <a:lnSpc>
                <a:spcPct val="100000"/>
              </a:lnSpc>
              <a:spcBef>
                <a:spcPts val="0"/>
              </a:spcBef>
              <a:spcAft>
                <a:spcPts val="0"/>
              </a:spcAft>
              <a:buClr>
                <a:schemeClr val="dk1"/>
              </a:buClr>
              <a:buSzPts val="1400"/>
              <a:buNone/>
              <a:defRPr sz="1400">
                <a:solidFill>
                  <a:schemeClr val="dk1"/>
                </a:solidFill>
              </a:defRPr>
            </a:lvl5pPr>
            <a:lvl6pPr lvl="5" algn="ctr">
              <a:lnSpc>
                <a:spcPct val="100000"/>
              </a:lnSpc>
              <a:spcBef>
                <a:spcPts val="0"/>
              </a:spcBef>
              <a:spcAft>
                <a:spcPts val="0"/>
              </a:spcAft>
              <a:buClr>
                <a:schemeClr val="dk1"/>
              </a:buClr>
              <a:buSzPts val="1400"/>
              <a:buNone/>
              <a:defRPr sz="1400">
                <a:solidFill>
                  <a:schemeClr val="dk1"/>
                </a:solidFill>
              </a:defRPr>
            </a:lvl6pPr>
            <a:lvl7pPr lvl="6" algn="ctr">
              <a:lnSpc>
                <a:spcPct val="100000"/>
              </a:lnSpc>
              <a:spcBef>
                <a:spcPts val="0"/>
              </a:spcBef>
              <a:spcAft>
                <a:spcPts val="0"/>
              </a:spcAft>
              <a:buClr>
                <a:schemeClr val="dk1"/>
              </a:buClr>
              <a:buSzPts val="1400"/>
              <a:buNone/>
              <a:defRPr sz="1400">
                <a:solidFill>
                  <a:schemeClr val="dk1"/>
                </a:solidFill>
              </a:defRPr>
            </a:lvl7pPr>
            <a:lvl8pPr lvl="7" algn="ctr">
              <a:lnSpc>
                <a:spcPct val="100000"/>
              </a:lnSpc>
              <a:spcBef>
                <a:spcPts val="0"/>
              </a:spcBef>
              <a:spcAft>
                <a:spcPts val="0"/>
              </a:spcAft>
              <a:buClr>
                <a:schemeClr val="dk1"/>
              </a:buClr>
              <a:buSzPts val="1400"/>
              <a:buNone/>
              <a:defRPr sz="1400">
                <a:solidFill>
                  <a:schemeClr val="dk1"/>
                </a:solidFill>
              </a:defRPr>
            </a:lvl8pPr>
            <a:lvl9pPr lvl="8" algn="ctr">
              <a:lnSpc>
                <a:spcPct val="100000"/>
              </a:lnSpc>
              <a:spcBef>
                <a:spcPts val="0"/>
              </a:spcBef>
              <a:spcAft>
                <a:spcPts val="0"/>
              </a:spcAft>
              <a:buClr>
                <a:schemeClr val="dk1"/>
              </a:buClr>
              <a:buSzPts val="1400"/>
              <a:buNone/>
              <a:defRPr sz="1400">
                <a:solidFill>
                  <a:schemeClr val="dk1"/>
                </a:solidFill>
              </a:defRPr>
            </a:lvl9pPr>
          </a:lstStyle>
          <a:p/>
        </p:txBody>
      </p:sp>
      <p:sp>
        <p:nvSpPr>
          <p:cNvPr id="51" name="Google Shape;51;p8"/>
          <p:cNvSpPr txBox="1"/>
          <p:nvPr>
            <p:ph idx="8" type="subTitle"/>
          </p:nvPr>
        </p:nvSpPr>
        <p:spPr>
          <a:xfrm>
            <a:off x="6544042" y="2381202"/>
            <a:ext cx="1656600" cy="452700"/>
          </a:xfrm>
          <a:prstGeom prst="rect">
            <a:avLst/>
          </a:prstGeom>
          <a:noFill/>
          <a:ln>
            <a:noFill/>
          </a:ln>
        </p:spPr>
        <p:txBody>
          <a:bodyPr anchorCtr="0" anchor="t" bIns="91425" lIns="91425" spcFirstLastPara="1" rIns="91425" wrap="square" tIns="91425">
            <a:noAutofit/>
          </a:bodyPr>
          <a:lstStyle>
            <a:lvl1pPr lvl="0" marR="0" algn="ctr">
              <a:lnSpc>
                <a:spcPct val="100000"/>
              </a:lnSpc>
              <a:spcBef>
                <a:spcPts val="0"/>
              </a:spcBef>
              <a:spcAft>
                <a:spcPts val="0"/>
              </a:spcAft>
              <a:buClr>
                <a:schemeClr val="dk1"/>
              </a:buClr>
              <a:buSzPts val="1400"/>
              <a:buFont typeface="Roboto"/>
              <a:buNone/>
              <a:defRPr sz="1400">
                <a:solidFill>
                  <a:schemeClr val="dk1"/>
                </a:solidFill>
                <a:latin typeface="Roboto"/>
                <a:ea typeface="Roboto"/>
                <a:cs typeface="Roboto"/>
                <a:sym typeface="Roboto"/>
              </a:defRPr>
            </a:lvl1pPr>
            <a:lvl2pPr lvl="1" algn="ctr">
              <a:lnSpc>
                <a:spcPct val="100000"/>
              </a:lnSpc>
              <a:spcBef>
                <a:spcPts val="0"/>
              </a:spcBef>
              <a:spcAft>
                <a:spcPts val="0"/>
              </a:spcAft>
              <a:buClr>
                <a:schemeClr val="dk1"/>
              </a:buClr>
              <a:buSzPts val="1000"/>
              <a:buNone/>
              <a:defRPr sz="1000">
                <a:solidFill>
                  <a:schemeClr val="dk1"/>
                </a:solidFill>
              </a:defRPr>
            </a:lvl2pPr>
            <a:lvl3pPr lvl="2" algn="ctr">
              <a:lnSpc>
                <a:spcPct val="100000"/>
              </a:lnSpc>
              <a:spcBef>
                <a:spcPts val="0"/>
              </a:spcBef>
              <a:spcAft>
                <a:spcPts val="0"/>
              </a:spcAft>
              <a:buClr>
                <a:schemeClr val="dk1"/>
              </a:buClr>
              <a:buSzPts val="1000"/>
              <a:buNone/>
              <a:defRPr sz="1000">
                <a:solidFill>
                  <a:schemeClr val="dk1"/>
                </a:solidFill>
              </a:defRPr>
            </a:lvl3pPr>
            <a:lvl4pPr lvl="3" algn="ctr">
              <a:lnSpc>
                <a:spcPct val="100000"/>
              </a:lnSpc>
              <a:spcBef>
                <a:spcPts val="0"/>
              </a:spcBef>
              <a:spcAft>
                <a:spcPts val="0"/>
              </a:spcAft>
              <a:buClr>
                <a:schemeClr val="dk1"/>
              </a:buClr>
              <a:buSzPts val="1000"/>
              <a:buNone/>
              <a:defRPr sz="1000">
                <a:solidFill>
                  <a:schemeClr val="dk1"/>
                </a:solidFill>
              </a:defRPr>
            </a:lvl4pPr>
            <a:lvl5pPr lvl="4" algn="ctr">
              <a:lnSpc>
                <a:spcPct val="100000"/>
              </a:lnSpc>
              <a:spcBef>
                <a:spcPts val="0"/>
              </a:spcBef>
              <a:spcAft>
                <a:spcPts val="0"/>
              </a:spcAft>
              <a:buClr>
                <a:schemeClr val="dk1"/>
              </a:buClr>
              <a:buSzPts val="1000"/>
              <a:buNone/>
              <a:defRPr sz="1000">
                <a:solidFill>
                  <a:schemeClr val="dk1"/>
                </a:solidFill>
              </a:defRPr>
            </a:lvl5pPr>
            <a:lvl6pPr lvl="5" algn="ctr">
              <a:lnSpc>
                <a:spcPct val="100000"/>
              </a:lnSpc>
              <a:spcBef>
                <a:spcPts val="0"/>
              </a:spcBef>
              <a:spcAft>
                <a:spcPts val="0"/>
              </a:spcAft>
              <a:buClr>
                <a:schemeClr val="dk1"/>
              </a:buClr>
              <a:buSzPts val="1000"/>
              <a:buNone/>
              <a:defRPr sz="1000">
                <a:solidFill>
                  <a:schemeClr val="dk1"/>
                </a:solidFill>
              </a:defRPr>
            </a:lvl6pPr>
            <a:lvl7pPr lvl="6" algn="ctr">
              <a:lnSpc>
                <a:spcPct val="100000"/>
              </a:lnSpc>
              <a:spcBef>
                <a:spcPts val="0"/>
              </a:spcBef>
              <a:spcAft>
                <a:spcPts val="0"/>
              </a:spcAft>
              <a:buClr>
                <a:schemeClr val="dk1"/>
              </a:buClr>
              <a:buSzPts val="1000"/>
              <a:buNone/>
              <a:defRPr sz="1000">
                <a:solidFill>
                  <a:schemeClr val="dk1"/>
                </a:solidFill>
              </a:defRPr>
            </a:lvl7pPr>
            <a:lvl8pPr lvl="7" algn="ctr">
              <a:lnSpc>
                <a:spcPct val="100000"/>
              </a:lnSpc>
              <a:spcBef>
                <a:spcPts val="0"/>
              </a:spcBef>
              <a:spcAft>
                <a:spcPts val="0"/>
              </a:spcAft>
              <a:buClr>
                <a:schemeClr val="dk1"/>
              </a:buClr>
              <a:buSzPts val="1000"/>
              <a:buNone/>
              <a:defRPr sz="1000">
                <a:solidFill>
                  <a:schemeClr val="dk1"/>
                </a:solidFill>
              </a:defRPr>
            </a:lvl8pPr>
            <a:lvl9pPr lvl="8" algn="ctr">
              <a:lnSpc>
                <a:spcPct val="100000"/>
              </a:lnSpc>
              <a:spcBef>
                <a:spcPts val="0"/>
              </a:spcBef>
              <a:spcAft>
                <a:spcPts val="0"/>
              </a:spcAft>
              <a:buClr>
                <a:schemeClr val="dk1"/>
              </a:buClr>
              <a:buSzPts val="1000"/>
              <a:buNone/>
              <a:defRPr sz="1000">
                <a:solidFill>
                  <a:schemeClr val="dk1"/>
                </a:solidFil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BULLET POINTS">
  <p:cSld name="TITLE_1_1_1_2">
    <p:bg>
      <p:bgPr>
        <a:solidFill>
          <a:schemeClr val="accent4"/>
        </a:solidFill>
      </p:bgPr>
    </p:bg>
    <p:spTree>
      <p:nvGrpSpPr>
        <p:cNvPr id="52" name="Shape 52"/>
        <p:cNvGrpSpPr/>
        <p:nvPr/>
      </p:nvGrpSpPr>
      <p:grpSpPr>
        <a:xfrm>
          <a:off x="0" y="0"/>
          <a:ext cx="0" cy="0"/>
          <a:chOff x="0" y="0"/>
          <a:chExt cx="0" cy="0"/>
        </a:xfrm>
      </p:grpSpPr>
      <p:sp>
        <p:nvSpPr>
          <p:cNvPr id="53" name="Google Shape;53;p9"/>
          <p:cNvSpPr txBox="1"/>
          <p:nvPr>
            <p:ph type="ctrTitle"/>
          </p:nvPr>
        </p:nvSpPr>
        <p:spPr>
          <a:xfrm>
            <a:off x="4819125" y="319150"/>
            <a:ext cx="37248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2100"/>
              <a:buFont typeface="Roboto"/>
              <a:buNone/>
              <a:defRPr b="1" sz="2100">
                <a:solidFill>
                  <a:schemeClr val="dk1"/>
                </a:solidFill>
                <a:latin typeface="Roboto"/>
                <a:ea typeface="Roboto"/>
                <a:cs typeface="Roboto"/>
                <a:sym typeface="Roboto"/>
              </a:defRPr>
            </a:lvl1pPr>
            <a:lvl2pPr lvl="1" algn="r">
              <a:lnSpc>
                <a:spcPct val="100000"/>
              </a:lnSpc>
              <a:spcBef>
                <a:spcPts val="0"/>
              </a:spcBef>
              <a:spcAft>
                <a:spcPts val="0"/>
              </a:spcAft>
              <a:buClr>
                <a:schemeClr val="dk1"/>
              </a:buClr>
              <a:buSzPts val="1400"/>
              <a:buNone/>
              <a:defRPr sz="1400">
                <a:solidFill>
                  <a:schemeClr val="dk1"/>
                </a:solidFill>
              </a:defRPr>
            </a:lvl2pPr>
            <a:lvl3pPr lvl="2" algn="r">
              <a:lnSpc>
                <a:spcPct val="100000"/>
              </a:lnSpc>
              <a:spcBef>
                <a:spcPts val="0"/>
              </a:spcBef>
              <a:spcAft>
                <a:spcPts val="0"/>
              </a:spcAft>
              <a:buClr>
                <a:schemeClr val="dk1"/>
              </a:buClr>
              <a:buSzPts val="1400"/>
              <a:buNone/>
              <a:defRPr sz="1400">
                <a:solidFill>
                  <a:schemeClr val="dk1"/>
                </a:solidFill>
              </a:defRPr>
            </a:lvl3pPr>
            <a:lvl4pPr lvl="3" algn="r">
              <a:lnSpc>
                <a:spcPct val="100000"/>
              </a:lnSpc>
              <a:spcBef>
                <a:spcPts val="0"/>
              </a:spcBef>
              <a:spcAft>
                <a:spcPts val="0"/>
              </a:spcAft>
              <a:buClr>
                <a:schemeClr val="dk1"/>
              </a:buClr>
              <a:buSzPts val="1400"/>
              <a:buNone/>
              <a:defRPr sz="1400">
                <a:solidFill>
                  <a:schemeClr val="dk1"/>
                </a:solidFill>
              </a:defRPr>
            </a:lvl4pPr>
            <a:lvl5pPr lvl="4" algn="r">
              <a:lnSpc>
                <a:spcPct val="100000"/>
              </a:lnSpc>
              <a:spcBef>
                <a:spcPts val="0"/>
              </a:spcBef>
              <a:spcAft>
                <a:spcPts val="0"/>
              </a:spcAft>
              <a:buClr>
                <a:schemeClr val="dk1"/>
              </a:buClr>
              <a:buSzPts val="1400"/>
              <a:buNone/>
              <a:defRPr sz="1400">
                <a:solidFill>
                  <a:schemeClr val="dk1"/>
                </a:solidFill>
              </a:defRPr>
            </a:lvl5pPr>
            <a:lvl6pPr lvl="5" algn="r">
              <a:lnSpc>
                <a:spcPct val="100000"/>
              </a:lnSpc>
              <a:spcBef>
                <a:spcPts val="0"/>
              </a:spcBef>
              <a:spcAft>
                <a:spcPts val="0"/>
              </a:spcAft>
              <a:buClr>
                <a:schemeClr val="dk1"/>
              </a:buClr>
              <a:buSzPts val="1400"/>
              <a:buNone/>
              <a:defRPr sz="1400">
                <a:solidFill>
                  <a:schemeClr val="dk1"/>
                </a:solidFill>
              </a:defRPr>
            </a:lvl6pPr>
            <a:lvl7pPr lvl="6" algn="r">
              <a:lnSpc>
                <a:spcPct val="100000"/>
              </a:lnSpc>
              <a:spcBef>
                <a:spcPts val="0"/>
              </a:spcBef>
              <a:spcAft>
                <a:spcPts val="0"/>
              </a:spcAft>
              <a:buClr>
                <a:schemeClr val="dk1"/>
              </a:buClr>
              <a:buSzPts val="1400"/>
              <a:buNone/>
              <a:defRPr sz="1400">
                <a:solidFill>
                  <a:schemeClr val="dk1"/>
                </a:solidFill>
              </a:defRPr>
            </a:lvl7pPr>
            <a:lvl8pPr lvl="7" algn="r">
              <a:lnSpc>
                <a:spcPct val="100000"/>
              </a:lnSpc>
              <a:spcBef>
                <a:spcPts val="0"/>
              </a:spcBef>
              <a:spcAft>
                <a:spcPts val="0"/>
              </a:spcAft>
              <a:buClr>
                <a:schemeClr val="dk1"/>
              </a:buClr>
              <a:buSzPts val="1400"/>
              <a:buNone/>
              <a:defRPr sz="1400">
                <a:solidFill>
                  <a:schemeClr val="dk1"/>
                </a:solidFill>
              </a:defRPr>
            </a:lvl8pPr>
            <a:lvl9pPr lvl="8" algn="r">
              <a:lnSpc>
                <a:spcPct val="100000"/>
              </a:lnSpc>
              <a:spcBef>
                <a:spcPts val="0"/>
              </a:spcBef>
              <a:spcAft>
                <a:spcPts val="0"/>
              </a:spcAft>
              <a:buClr>
                <a:schemeClr val="dk1"/>
              </a:buClr>
              <a:buSzPts val="1400"/>
              <a:buNone/>
              <a:defRPr sz="1400">
                <a:solidFill>
                  <a:schemeClr val="dk1"/>
                </a:solidFill>
              </a:defRPr>
            </a:lvl9pPr>
          </a:lstStyle>
          <a:p/>
        </p:txBody>
      </p:sp>
      <p:sp>
        <p:nvSpPr>
          <p:cNvPr id="54" name="Google Shape;54;p9"/>
          <p:cNvSpPr txBox="1"/>
          <p:nvPr>
            <p:ph idx="1" type="body"/>
          </p:nvPr>
        </p:nvSpPr>
        <p:spPr>
          <a:xfrm>
            <a:off x="1031800" y="1147775"/>
            <a:ext cx="6401100" cy="3190200"/>
          </a:xfrm>
          <a:prstGeom prst="rect">
            <a:avLst/>
          </a:prstGeom>
          <a:noFill/>
          <a:ln>
            <a:noFill/>
          </a:ln>
        </p:spPr>
        <p:txBody>
          <a:bodyPr anchorCtr="0" anchor="t" bIns="91425" lIns="91425" spcFirstLastPara="1" rIns="91425" wrap="square" tIns="91425">
            <a:noAutofit/>
          </a:bodyPr>
          <a:lstStyle>
            <a:lvl1pPr indent="-317500" lvl="0" marL="457200" algn="l">
              <a:lnSpc>
                <a:spcPct val="150000"/>
              </a:lnSpc>
              <a:spcBef>
                <a:spcPts val="0"/>
              </a:spcBef>
              <a:spcAft>
                <a:spcPts val="0"/>
              </a:spcAft>
              <a:buClr>
                <a:schemeClr val="accent1"/>
              </a:buClr>
              <a:buSzPts val="1400"/>
              <a:buFont typeface="Lato Light"/>
              <a:buChar char="●"/>
              <a:defRPr sz="1400">
                <a:latin typeface="Lato Light"/>
                <a:ea typeface="Lato Light"/>
                <a:cs typeface="Lato Light"/>
                <a:sym typeface="Lato Light"/>
              </a:defRPr>
            </a:lvl1pPr>
            <a:lvl2pPr indent="-317500" lvl="1" marL="914400" algn="l">
              <a:lnSpc>
                <a:spcPct val="150000"/>
              </a:lnSpc>
              <a:spcBef>
                <a:spcPts val="1600"/>
              </a:spcBef>
              <a:spcAft>
                <a:spcPts val="0"/>
              </a:spcAft>
              <a:buClr>
                <a:schemeClr val="accent1"/>
              </a:buClr>
              <a:buSzPts val="1400"/>
              <a:buFont typeface="Lato Light"/>
              <a:buChar char="○"/>
              <a:defRPr>
                <a:latin typeface="Lato Light"/>
                <a:ea typeface="Lato Light"/>
                <a:cs typeface="Lato Light"/>
                <a:sym typeface="Lato Light"/>
              </a:defRPr>
            </a:lvl2pPr>
            <a:lvl3pPr indent="-317500" lvl="2" marL="1371600" algn="l">
              <a:lnSpc>
                <a:spcPct val="150000"/>
              </a:lnSpc>
              <a:spcBef>
                <a:spcPts val="1600"/>
              </a:spcBef>
              <a:spcAft>
                <a:spcPts val="0"/>
              </a:spcAft>
              <a:buClr>
                <a:schemeClr val="accent1"/>
              </a:buClr>
              <a:buSzPts val="1400"/>
              <a:buFont typeface="Lato Light"/>
              <a:buChar char="■"/>
              <a:defRPr>
                <a:latin typeface="Lato Light"/>
                <a:ea typeface="Lato Light"/>
                <a:cs typeface="Lato Light"/>
                <a:sym typeface="Lato Light"/>
              </a:defRPr>
            </a:lvl3pPr>
            <a:lvl4pPr indent="-292100" lvl="3" marL="1828800" algn="l">
              <a:lnSpc>
                <a:spcPct val="150000"/>
              </a:lnSpc>
              <a:spcBef>
                <a:spcPts val="1600"/>
              </a:spcBef>
              <a:spcAft>
                <a:spcPts val="0"/>
              </a:spcAft>
              <a:buSzPts val="1000"/>
              <a:buFont typeface="Lato Light"/>
              <a:buChar char="●"/>
              <a:defRPr sz="1000">
                <a:latin typeface="Lato Light"/>
                <a:ea typeface="Lato Light"/>
                <a:cs typeface="Lato Light"/>
                <a:sym typeface="Lato Light"/>
              </a:defRPr>
            </a:lvl4pPr>
            <a:lvl5pPr indent="-292100" lvl="4" marL="2286000" algn="l">
              <a:lnSpc>
                <a:spcPct val="150000"/>
              </a:lnSpc>
              <a:spcBef>
                <a:spcPts val="1600"/>
              </a:spcBef>
              <a:spcAft>
                <a:spcPts val="0"/>
              </a:spcAft>
              <a:buSzPts val="1000"/>
              <a:buFont typeface="Lato Light"/>
              <a:buChar char="○"/>
              <a:defRPr sz="1000">
                <a:latin typeface="Lato Light"/>
                <a:ea typeface="Lato Light"/>
                <a:cs typeface="Lato Light"/>
                <a:sym typeface="Lato Light"/>
              </a:defRPr>
            </a:lvl5pPr>
            <a:lvl6pPr indent="-292100" lvl="5" marL="2743200" algn="l">
              <a:lnSpc>
                <a:spcPct val="150000"/>
              </a:lnSpc>
              <a:spcBef>
                <a:spcPts val="1600"/>
              </a:spcBef>
              <a:spcAft>
                <a:spcPts val="0"/>
              </a:spcAft>
              <a:buSzPts val="1000"/>
              <a:buFont typeface="Lato Light"/>
              <a:buChar char="■"/>
              <a:defRPr sz="1000">
                <a:latin typeface="Lato Light"/>
                <a:ea typeface="Lato Light"/>
                <a:cs typeface="Lato Light"/>
                <a:sym typeface="Lato Light"/>
              </a:defRPr>
            </a:lvl6pPr>
            <a:lvl7pPr indent="-292100" lvl="6" marL="3200400" algn="l">
              <a:lnSpc>
                <a:spcPct val="150000"/>
              </a:lnSpc>
              <a:spcBef>
                <a:spcPts val="1600"/>
              </a:spcBef>
              <a:spcAft>
                <a:spcPts val="0"/>
              </a:spcAft>
              <a:buSzPts val="1000"/>
              <a:buFont typeface="Lato Light"/>
              <a:buChar char="●"/>
              <a:defRPr sz="1000">
                <a:latin typeface="Lato Light"/>
                <a:ea typeface="Lato Light"/>
                <a:cs typeface="Lato Light"/>
                <a:sym typeface="Lato Light"/>
              </a:defRPr>
            </a:lvl7pPr>
            <a:lvl8pPr indent="-292100" lvl="7" marL="3657600" algn="l">
              <a:lnSpc>
                <a:spcPct val="150000"/>
              </a:lnSpc>
              <a:spcBef>
                <a:spcPts val="1600"/>
              </a:spcBef>
              <a:spcAft>
                <a:spcPts val="0"/>
              </a:spcAft>
              <a:buSzPts val="1000"/>
              <a:buFont typeface="Lato Light"/>
              <a:buChar char="○"/>
              <a:defRPr sz="1000">
                <a:latin typeface="Lato Light"/>
                <a:ea typeface="Lato Light"/>
                <a:cs typeface="Lato Light"/>
                <a:sym typeface="Lato Light"/>
              </a:defRPr>
            </a:lvl8pPr>
            <a:lvl9pPr indent="-292100" lvl="8" marL="4114800" algn="l">
              <a:lnSpc>
                <a:spcPct val="150000"/>
              </a:lnSpc>
              <a:spcBef>
                <a:spcPts val="1600"/>
              </a:spcBef>
              <a:spcAft>
                <a:spcPts val="1600"/>
              </a:spcAft>
              <a:buSzPts val="1000"/>
              <a:buFont typeface="Lato Light"/>
              <a:buChar char="■"/>
              <a:defRPr sz="1000">
                <a:latin typeface="Lato Light"/>
                <a:ea typeface="Lato Light"/>
                <a:cs typeface="Lato Light"/>
                <a:sym typeface="Lato Light"/>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IG_NUMBER_1">
    <p:spTree>
      <p:nvGrpSpPr>
        <p:cNvPr id="55" name="Shape 55"/>
        <p:cNvGrpSpPr/>
        <p:nvPr/>
      </p:nvGrpSpPr>
      <p:grpSpPr>
        <a:xfrm>
          <a:off x="0" y="0"/>
          <a:ext cx="0" cy="0"/>
          <a:chOff x="0" y="0"/>
          <a:chExt cx="0" cy="0"/>
        </a:xfrm>
      </p:grpSpPr>
      <p:sp>
        <p:nvSpPr>
          <p:cNvPr id="56" name="Google Shape;56;p10"/>
          <p:cNvSpPr txBox="1"/>
          <p:nvPr>
            <p:ph type="title"/>
          </p:nvPr>
        </p:nvSpPr>
        <p:spPr>
          <a:xfrm>
            <a:off x="4722050" y="1287582"/>
            <a:ext cx="548700" cy="39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1200"/>
              <a:buNone/>
              <a:defRPr sz="1200">
                <a:solidFill>
                  <a:schemeClr val="accent1"/>
                </a:solidFill>
              </a:defRPr>
            </a:lvl1pPr>
            <a:lvl2pPr lvl="1" algn="ctr">
              <a:lnSpc>
                <a:spcPct val="100000"/>
              </a:lnSpc>
              <a:spcBef>
                <a:spcPts val="0"/>
              </a:spcBef>
              <a:spcAft>
                <a:spcPts val="0"/>
              </a:spcAft>
              <a:buClr>
                <a:schemeClr val="accent1"/>
              </a:buClr>
              <a:buSzPts val="1200"/>
              <a:buNone/>
              <a:defRPr sz="1200">
                <a:solidFill>
                  <a:schemeClr val="accent1"/>
                </a:solidFill>
              </a:defRPr>
            </a:lvl2pPr>
            <a:lvl3pPr lvl="2" algn="ctr">
              <a:lnSpc>
                <a:spcPct val="100000"/>
              </a:lnSpc>
              <a:spcBef>
                <a:spcPts val="0"/>
              </a:spcBef>
              <a:spcAft>
                <a:spcPts val="0"/>
              </a:spcAft>
              <a:buClr>
                <a:schemeClr val="accent1"/>
              </a:buClr>
              <a:buSzPts val="1200"/>
              <a:buNone/>
              <a:defRPr sz="1200">
                <a:solidFill>
                  <a:schemeClr val="accent1"/>
                </a:solidFill>
              </a:defRPr>
            </a:lvl3pPr>
            <a:lvl4pPr lvl="3" algn="ctr">
              <a:lnSpc>
                <a:spcPct val="100000"/>
              </a:lnSpc>
              <a:spcBef>
                <a:spcPts val="0"/>
              </a:spcBef>
              <a:spcAft>
                <a:spcPts val="0"/>
              </a:spcAft>
              <a:buClr>
                <a:schemeClr val="accent1"/>
              </a:buClr>
              <a:buSzPts val="1200"/>
              <a:buNone/>
              <a:defRPr sz="1200">
                <a:solidFill>
                  <a:schemeClr val="accent1"/>
                </a:solidFill>
              </a:defRPr>
            </a:lvl4pPr>
            <a:lvl5pPr lvl="4" algn="ctr">
              <a:lnSpc>
                <a:spcPct val="100000"/>
              </a:lnSpc>
              <a:spcBef>
                <a:spcPts val="0"/>
              </a:spcBef>
              <a:spcAft>
                <a:spcPts val="0"/>
              </a:spcAft>
              <a:buClr>
                <a:schemeClr val="accent1"/>
              </a:buClr>
              <a:buSzPts val="1200"/>
              <a:buNone/>
              <a:defRPr sz="1200">
                <a:solidFill>
                  <a:schemeClr val="accent1"/>
                </a:solidFill>
              </a:defRPr>
            </a:lvl5pPr>
            <a:lvl6pPr lvl="5" algn="ctr">
              <a:lnSpc>
                <a:spcPct val="100000"/>
              </a:lnSpc>
              <a:spcBef>
                <a:spcPts val="0"/>
              </a:spcBef>
              <a:spcAft>
                <a:spcPts val="0"/>
              </a:spcAft>
              <a:buClr>
                <a:schemeClr val="accent1"/>
              </a:buClr>
              <a:buSzPts val="1200"/>
              <a:buNone/>
              <a:defRPr sz="1200">
                <a:solidFill>
                  <a:schemeClr val="accent1"/>
                </a:solidFill>
              </a:defRPr>
            </a:lvl6pPr>
            <a:lvl7pPr lvl="6" algn="ctr">
              <a:lnSpc>
                <a:spcPct val="100000"/>
              </a:lnSpc>
              <a:spcBef>
                <a:spcPts val="0"/>
              </a:spcBef>
              <a:spcAft>
                <a:spcPts val="0"/>
              </a:spcAft>
              <a:buClr>
                <a:schemeClr val="accent1"/>
              </a:buClr>
              <a:buSzPts val="1200"/>
              <a:buNone/>
              <a:defRPr sz="1200">
                <a:solidFill>
                  <a:schemeClr val="accent1"/>
                </a:solidFill>
              </a:defRPr>
            </a:lvl7pPr>
            <a:lvl8pPr lvl="7" algn="ctr">
              <a:lnSpc>
                <a:spcPct val="100000"/>
              </a:lnSpc>
              <a:spcBef>
                <a:spcPts val="0"/>
              </a:spcBef>
              <a:spcAft>
                <a:spcPts val="0"/>
              </a:spcAft>
              <a:buClr>
                <a:schemeClr val="accent1"/>
              </a:buClr>
              <a:buSzPts val="1200"/>
              <a:buNone/>
              <a:defRPr sz="1200">
                <a:solidFill>
                  <a:schemeClr val="accent1"/>
                </a:solidFill>
              </a:defRPr>
            </a:lvl8pPr>
            <a:lvl9pPr lvl="8" algn="ctr">
              <a:lnSpc>
                <a:spcPct val="100000"/>
              </a:lnSpc>
              <a:spcBef>
                <a:spcPts val="0"/>
              </a:spcBef>
              <a:spcAft>
                <a:spcPts val="0"/>
              </a:spcAft>
              <a:buClr>
                <a:schemeClr val="accent1"/>
              </a:buClr>
              <a:buSzPts val="1200"/>
              <a:buNone/>
              <a:defRPr sz="1200">
                <a:solidFill>
                  <a:schemeClr val="accent1"/>
                </a:solidFill>
              </a:defRPr>
            </a:lvl9pPr>
          </a:lstStyle>
          <a:p/>
        </p:txBody>
      </p:sp>
      <p:sp>
        <p:nvSpPr>
          <p:cNvPr id="57" name="Google Shape;57;p10"/>
          <p:cNvSpPr txBox="1"/>
          <p:nvPr>
            <p:ph idx="2" type="ctrTitle"/>
          </p:nvPr>
        </p:nvSpPr>
        <p:spPr>
          <a:xfrm>
            <a:off x="5255450" y="1442256"/>
            <a:ext cx="25977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None/>
              <a:defRPr sz="12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
        <p:nvSpPr>
          <p:cNvPr id="58" name="Google Shape;58;p10"/>
          <p:cNvSpPr txBox="1"/>
          <p:nvPr>
            <p:ph idx="1" type="subTitle"/>
          </p:nvPr>
        </p:nvSpPr>
        <p:spPr>
          <a:xfrm>
            <a:off x="5255450" y="1547596"/>
            <a:ext cx="2094900" cy="4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000"/>
              <a:buNone/>
              <a:defRPr sz="1100">
                <a:solidFill>
                  <a:schemeClr val="dk1"/>
                </a:solidFill>
              </a:defRPr>
            </a:lvl1pPr>
            <a:lvl2pPr lvl="1" algn="l">
              <a:lnSpc>
                <a:spcPct val="100000"/>
              </a:lnSpc>
              <a:spcBef>
                <a:spcPts val="0"/>
              </a:spcBef>
              <a:spcAft>
                <a:spcPts val="0"/>
              </a:spcAft>
              <a:buClr>
                <a:schemeClr val="dk1"/>
              </a:buClr>
              <a:buSzPts val="1000"/>
              <a:buNone/>
              <a:defRPr sz="1000">
                <a:solidFill>
                  <a:schemeClr val="dk1"/>
                </a:solidFill>
              </a:defRPr>
            </a:lvl2pPr>
            <a:lvl3pPr lvl="2" algn="l">
              <a:lnSpc>
                <a:spcPct val="100000"/>
              </a:lnSpc>
              <a:spcBef>
                <a:spcPts val="0"/>
              </a:spcBef>
              <a:spcAft>
                <a:spcPts val="0"/>
              </a:spcAft>
              <a:buClr>
                <a:schemeClr val="dk1"/>
              </a:buClr>
              <a:buSzPts val="1000"/>
              <a:buNone/>
              <a:defRPr sz="1000">
                <a:solidFill>
                  <a:schemeClr val="dk1"/>
                </a:solidFill>
              </a:defRPr>
            </a:lvl3pPr>
            <a:lvl4pPr lvl="3" algn="l">
              <a:lnSpc>
                <a:spcPct val="100000"/>
              </a:lnSpc>
              <a:spcBef>
                <a:spcPts val="0"/>
              </a:spcBef>
              <a:spcAft>
                <a:spcPts val="0"/>
              </a:spcAft>
              <a:buClr>
                <a:schemeClr val="dk1"/>
              </a:buClr>
              <a:buSzPts val="1000"/>
              <a:buNone/>
              <a:defRPr sz="1000">
                <a:solidFill>
                  <a:schemeClr val="dk1"/>
                </a:solidFill>
              </a:defRPr>
            </a:lvl4pPr>
            <a:lvl5pPr lvl="4" algn="l">
              <a:lnSpc>
                <a:spcPct val="100000"/>
              </a:lnSpc>
              <a:spcBef>
                <a:spcPts val="0"/>
              </a:spcBef>
              <a:spcAft>
                <a:spcPts val="0"/>
              </a:spcAft>
              <a:buClr>
                <a:schemeClr val="dk1"/>
              </a:buClr>
              <a:buSzPts val="1000"/>
              <a:buNone/>
              <a:defRPr sz="1000">
                <a:solidFill>
                  <a:schemeClr val="dk1"/>
                </a:solidFill>
              </a:defRPr>
            </a:lvl5pPr>
            <a:lvl6pPr lvl="5" algn="l">
              <a:lnSpc>
                <a:spcPct val="100000"/>
              </a:lnSpc>
              <a:spcBef>
                <a:spcPts val="0"/>
              </a:spcBef>
              <a:spcAft>
                <a:spcPts val="0"/>
              </a:spcAft>
              <a:buClr>
                <a:schemeClr val="dk1"/>
              </a:buClr>
              <a:buSzPts val="1000"/>
              <a:buNone/>
              <a:defRPr sz="1000">
                <a:solidFill>
                  <a:schemeClr val="dk1"/>
                </a:solidFill>
              </a:defRPr>
            </a:lvl6pPr>
            <a:lvl7pPr lvl="6" algn="l">
              <a:lnSpc>
                <a:spcPct val="100000"/>
              </a:lnSpc>
              <a:spcBef>
                <a:spcPts val="0"/>
              </a:spcBef>
              <a:spcAft>
                <a:spcPts val="0"/>
              </a:spcAft>
              <a:buClr>
                <a:schemeClr val="dk1"/>
              </a:buClr>
              <a:buSzPts val="1000"/>
              <a:buNone/>
              <a:defRPr sz="1000">
                <a:solidFill>
                  <a:schemeClr val="dk1"/>
                </a:solidFill>
              </a:defRPr>
            </a:lvl7pPr>
            <a:lvl8pPr lvl="7" algn="l">
              <a:lnSpc>
                <a:spcPct val="100000"/>
              </a:lnSpc>
              <a:spcBef>
                <a:spcPts val="0"/>
              </a:spcBef>
              <a:spcAft>
                <a:spcPts val="0"/>
              </a:spcAft>
              <a:buClr>
                <a:schemeClr val="dk1"/>
              </a:buClr>
              <a:buSzPts val="1000"/>
              <a:buNone/>
              <a:defRPr sz="1000">
                <a:solidFill>
                  <a:schemeClr val="dk1"/>
                </a:solidFill>
              </a:defRPr>
            </a:lvl8pPr>
            <a:lvl9pPr lvl="8" algn="l">
              <a:lnSpc>
                <a:spcPct val="100000"/>
              </a:lnSpc>
              <a:spcBef>
                <a:spcPts val="0"/>
              </a:spcBef>
              <a:spcAft>
                <a:spcPts val="0"/>
              </a:spcAft>
              <a:buClr>
                <a:schemeClr val="dk1"/>
              </a:buClr>
              <a:buSzPts val="1000"/>
              <a:buNone/>
              <a:defRPr sz="1000">
                <a:solidFill>
                  <a:schemeClr val="dk1"/>
                </a:solidFill>
              </a:defRPr>
            </a:lvl9pPr>
          </a:lstStyle>
          <a:p/>
        </p:txBody>
      </p:sp>
      <p:sp>
        <p:nvSpPr>
          <p:cNvPr id="59" name="Google Shape;59;p10"/>
          <p:cNvSpPr txBox="1"/>
          <p:nvPr>
            <p:ph idx="3" type="title"/>
          </p:nvPr>
        </p:nvSpPr>
        <p:spPr>
          <a:xfrm>
            <a:off x="4722050" y="1991757"/>
            <a:ext cx="548700" cy="39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1200"/>
              <a:buNone/>
              <a:defRPr sz="1200">
                <a:solidFill>
                  <a:schemeClr val="accent1"/>
                </a:solidFill>
              </a:defRPr>
            </a:lvl1pPr>
            <a:lvl2pPr lvl="1" algn="ctr">
              <a:lnSpc>
                <a:spcPct val="100000"/>
              </a:lnSpc>
              <a:spcBef>
                <a:spcPts val="0"/>
              </a:spcBef>
              <a:spcAft>
                <a:spcPts val="0"/>
              </a:spcAft>
              <a:buClr>
                <a:schemeClr val="accent1"/>
              </a:buClr>
              <a:buSzPts val="1200"/>
              <a:buNone/>
              <a:defRPr sz="1200">
                <a:solidFill>
                  <a:schemeClr val="accent1"/>
                </a:solidFill>
              </a:defRPr>
            </a:lvl2pPr>
            <a:lvl3pPr lvl="2" algn="ctr">
              <a:lnSpc>
                <a:spcPct val="100000"/>
              </a:lnSpc>
              <a:spcBef>
                <a:spcPts val="0"/>
              </a:spcBef>
              <a:spcAft>
                <a:spcPts val="0"/>
              </a:spcAft>
              <a:buClr>
                <a:schemeClr val="accent1"/>
              </a:buClr>
              <a:buSzPts val="1200"/>
              <a:buNone/>
              <a:defRPr sz="1200">
                <a:solidFill>
                  <a:schemeClr val="accent1"/>
                </a:solidFill>
              </a:defRPr>
            </a:lvl3pPr>
            <a:lvl4pPr lvl="3" algn="ctr">
              <a:lnSpc>
                <a:spcPct val="100000"/>
              </a:lnSpc>
              <a:spcBef>
                <a:spcPts val="0"/>
              </a:spcBef>
              <a:spcAft>
                <a:spcPts val="0"/>
              </a:spcAft>
              <a:buClr>
                <a:schemeClr val="accent1"/>
              </a:buClr>
              <a:buSzPts val="1200"/>
              <a:buNone/>
              <a:defRPr sz="1200">
                <a:solidFill>
                  <a:schemeClr val="accent1"/>
                </a:solidFill>
              </a:defRPr>
            </a:lvl4pPr>
            <a:lvl5pPr lvl="4" algn="ctr">
              <a:lnSpc>
                <a:spcPct val="100000"/>
              </a:lnSpc>
              <a:spcBef>
                <a:spcPts val="0"/>
              </a:spcBef>
              <a:spcAft>
                <a:spcPts val="0"/>
              </a:spcAft>
              <a:buClr>
                <a:schemeClr val="accent1"/>
              </a:buClr>
              <a:buSzPts val="1200"/>
              <a:buNone/>
              <a:defRPr sz="1200">
                <a:solidFill>
                  <a:schemeClr val="accent1"/>
                </a:solidFill>
              </a:defRPr>
            </a:lvl5pPr>
            <a:lvl6pPr lvl="5" algn="ctr">
              <a:lnSpc>
                <a:spcPct val="100000"/>
              </a:lnSpc>
              <a:spcBef>
                <a:spcPts val="0"/>
              </a:spcBef>
              <a:spcAft>
                <a:spcPts val="0"/>
              </a:spcAft>
              <a:buClr>
                <a:schemeClr val="accent1"/>
              </a:buClr>
              <a:buSzPts val="1200"/>
              <a:buNone/>
              <a:defRPr sz="1200">
                <a:solidFill>
                  <a:schemeClr val="accent1"/>
                </a:solidFill>
              </a:defRPr>
            </a:lvl6pPr>
            <a:lvl7pPr lvl="6" algn="ctr">
              <a:lnSpc>
                <a:spcPct val="100000"/>
              </a:lnSpc>
              <a:spcBef>
                <a:spcPts val="0"/>
              </a:spcBef>
              <a:spcAft>
                <a:spcPts val="0"/>
              </a:spcAft>
              <a:buClr>
                <a:schemeClr val="accent1"/>
              </a:buClr>
              <a:buSzPts val="1200"/>
              <a:buNone/>
              <a:defRPr sz="1200">
                <a:solidFill>
                  <a:schemeClr val="accent1"/>
                </a:solidFill>
              </a:defRPr>
            </a:lvl7pPr>
            <a:lvl8pPr lvl="7" algn="ctr">
              <a:lnSpc>
                <a:spcPct val="100000"/>
              </a:lnSpc>
              <a:spcBef>
                <a:spcPts val="0"/>
              </a:spcBef>
              <a:spcAft>
                <a:spcPts val="0"/>
              </a:spcAft>
              <a:buClr>
                <a:schemeClr val="accent1"/>
              </a:buClr>
              <a:buSzPts val="1200"/>
              <a:buNone/>
              <a:defRPr sz="1200">
                <a:solidFill>
                  <a:schemeClr val="accent1"/>
                </a:solidFill>
              </a:defRPr>
            </a:lvl8pPr>
            <a:lvl9pPr lvl="8" algn="ctr">
              <a:lnSpc>
                <a:spcPct val="100000"/>
              </a:lnSpc>
              <a:spcBef>
                <a:spcPts val="0"/>
              </a:spcBef>
              <a:spcAft>
                <a:spcPts val="0"/>
              </a:spcAft>
              <a:buClr>
                <a:schemeClr val="accent1"/>
              </a:buClr>
              <a:buSzPts val="1200"/>
              <a:buNone/>
              <a:defRPr sz="1200">
                <a:solidFill>
                  <a:schemeClr val="accent1"/>
                </a:solidFill>
              </a:defRPr>
            </a:lvl9pPr>
          </a:lstStyle>
          <a:p/>
        </p:txBody>
      </p:sp>
      <p:sp>
        <p:nvSpPr>
          <p:cNvPr id="60" name="Google Shape;60;p10"/>
          <p:cNvSpPr txBox="1"/>
          <p:nvPr>
            <p:ph idx="4" type="ctrTitle"/>
          </p:nvPr>
        </p:nvSpPr>
        <p:spPr>
          <a:xfrm>
            <a:off x="5255450" y="2146430"/>
            <a:ext cx="25977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None/>
              <a:defRPr sz="12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
        <p:nvSpPr>
          <p:cNvPr id="61" name="Google Shape;61;p10"/>
          <p:cNvSpPr txBox="1"/>
          <p:nvPr>
            <p:ph idx="5" type="subTitle"/>
          </p:nvPr>
        </p:nvSpPr>
        <p:spPr>
          <a:xfrm>
            <a:off x="5255450" y="2250736"/>
            <a:ext cx="2094900" cy="4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000"/>
              <a:buNone/>
              <a:defRPr sz="1100">
                <a:solidFill>
                  <a:schemeClr val="dk1"/>
                </a:solidFill>
              </a:defRPr>
            </a:lvl1pPr>
            <a:lvl2pPr lvl="1" algn="l">
              <a:lnSpc>
                <a:spcPct val="100000"/>
              </a:lnSpc>
              <a:spcBef>
                <a:spcPts val="0"/>
              </a:spcBef>
              <a:spcAft>
                <a:spcPts val="0"/>
              </a:spcAft>
              <a:buClr>
                <a:schemeClr val="dk1"/>
              </a:buClr>
              <a:buSzPts val="1000"/>
              <a:buNone/>
              <a:defRPr sz="1000">
                <a:solidFill>
                  <a:schemeClr val="dk1"/>
                </a:solidFill>
              </a:defRPr>
            </a:lvl2pPr>
            <a:lvl3pPr lvl="2" algn="l">
              <a:lnSpc>
                <a:spcPct val="100000"/>
              </a:lnSpc>
              <a:spcBef>
                <a:spcPts val="0"/>
              </a:spcBef>
              <a:spcAft>
                <a:spcPts val="0"/>
              </a:spcAft>
              <a:buClr>
                <a:schemeClr val="dk1"/>
              </a:buClr>
              <a:buSzPts val="1000"/>
              <a:buNone/>
              <a:defRPr sz="1000">
                <a:solidFill>
                  <a:schemeClr val="dk1"/>
                </a:solidFill>
              </a:defRPr>
            </a:lvl3pPr>
            <a:lvl4pPr lvl="3" algn="l">
              <a:lnSpc>
                <a:spcPct val="100000"/>
              </a:lnSpc>
              <a:spcBef>
                <a:spcPts val="0"/>
              </a:spcBef>
              <a:spcAft>
                <a:spcPts val="0"/>
              </a:spcAft>
              <a:buClr>
                <a:schemeClr val="dk1"/>
              </a:buClr>
              <a:buSzPts val="1000"/>
              <a:buNone/>
              <a:defRPr sz="1000">
                <a:solidFill>
                  <a:schemeClr val="dk1"/>
                </a:solidFill>
              </a:defRPr>
            </a:lvl4pPr>
            <a:lvl5pPr lvl="4" algn="l">
              <a:lnSpc>
                <a:spcPct val="100000"/>
              </a:lnSpc>
              <a:spcBef>
                <a:spcPts val="0"/>
              </a:spcBef>
              <a:spcAft>
                <a:spcPts val="0"/>
              </a:spcAft>
              <a:buClr>
                <a:schemeClr val="dk1"/>
              </a:buClr>
              <a:buSzPts val="1000"/>
              <a:buNone/>
              <a:defRPr sz="1000">
                <a:solidFill>
                  <a:schemeClr val="dk1"/>
                </a:solidFill>
              </a:defRPr>
            </a:lvl5pPr>
            <a:lvl6pPr lvl="5" algn="l">
              <a:lnSpc>
                <a:spcPct val="100000"/>
              </a:lnSpc>
              <a:spcBef>
                <a:spcPts val="0"/>
              </a:spcBef>
              <a:spcAft>
                <a:spcPts val="0"/>
              </a:spcAft>
              <a:buClr>
                <a:schemeClr val="dk1"/>
              </a:buClr>
              <a:buSzPts val="1000"/>
              <a:buNone/>
              <a:defRPr sz="1000">
                <a:solidFill>
                  <a:schemeClr val="dk1"/>
                </a:solidFill>
              </a:defRPr>
            </a:lvl6pPr>
            <a:lvl7pPr lvl="6" algn="l">
              <a:lnSpc>
                <a:spcPct val="100000"/>
              </a:lnSpc>
              <a:spcBef>
                <a:spcPts val="0"/>
              </a:spcBef>
              <a:spcAft>
                <a:spcPts val="0"/>
              </a:spcAft>
              <a:buClr>
                <a:schemeClr val="dk1"/>
              </a:buClr>
              <a:buSzPts val="1000"/>
              <a:buNone/>
              <a:defRPr sz="1000">
                <a:solidFill>
                  <a:schemeClr val="dk1"/>
                </a:solidFill>
              </a:defRPr>
            </a:lvl7pPr>
            <a:lvl8pPr lvl="7" algn="l">
              <a:lnSpc>
                <a:spcPct val="100000"/>
              </a:lnSpc>
              <a:spcBef>
                <a:spcPts val="0"/>
              </a:spcBef>
              <a:spcAft>
                <a:spcPts val="0"/>
              </a:spcAft>
              <a:buClr>
                <a:schemeClr val="dk1"/>
              </a:buClr>
              <a:buSzPts val="1000"/>
              <a:buNone/>
              <a:defRPr sz="1000">
                <a:solidFill>
                  <a:schemeClr val="dk1"/>
                </a:solidFill>
              </a:defRPr>
            </a:lvl8pPr>
            <a:lvl9pPr lvl="8" algn="l">
              <a:lnSpc>
                <a:spcPct val="100000"/>
              </a:lnSpc>
              <a:spcBef>
                <a:spcPts val="0"/>
              </a:spcBef>
              <a:spcAft>
                <a:spcPts val="0"/>
              </a:spcAft>
              <a:buClr>
                <a:schemeClr val="dk1"/>
              </a:buClr>
              <a:buSzPts val="1000"/>
              <a:buNone/>
              <a:defRPr sz="1000">
                <a:solidFill>
                  <a:schemeClr val="dk1"/>
                </a:solidFill>
              </a:defRPr>
            </a:lvl9pPr>
          </a:lstStyle>
          <a:p/>
        </p:txBody>
      </p:sp>
      <p:sp>
        <p:nvSpPr>
          <p:cNvPr id="62" name="Google Shape;62;p10"/>
          <p:cNvSpPr txBox="1"/>
          <p:nvPr>
            <p:ph idx="6" type="title"/>
          </p:nvPr>
        </p:nvSpPr>
        <p:spPr>
          <a:xfrm>
            <a:off x="4722050" y="2703007"/>
            <a:ext cx="548700" cy="39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1200"/>
              <a:buNone/>
              <a:defRPr sz="1200">
                <a:solidFill>
                  <a:schemeClr val="accent1"/>
                </a:solidFill>
              </a:defRPr>
            </a:lvl1pPr>
            <a:lvl2pPr lvl="1" algn="ctr">
              <a:lnSpc>
                <a:spcPct val="100000"/>
              </a:lnSpc>
              <a:spcBef>
                <a:spcPts val="0"/>
              </a:spcBef>
              <a:spcAft>
                <a:spcPts val="0"/>
              </a:spcAft>
              <a:buClr>
                <a:schemeClr val="accent1"/>
              </a:buClr>
              <a:buSzPts val="1200"/>
              <a:buNone/>
              <a:defRPr sz="1200">
                <a:solidFill>
                  <a:schemeClr val="accent1"/>
                </a:solidFill>
              </a:defRPr>
            </a:lvl2pPr>
            <a:lvl3pPr lvl="2" algn="ctr">
              <a:lnSpc>
                <a:spcPct val="100000"/>
              </a:lnSpc>
              <a:spcBef>
                <a:spcPts val="0"/>
              </a:spcBef>
              <a:spcAft>
                <a:spcPts val="0"/>
              </a:spcAft>
              <a:buClr>
                <a:schemeClr val="accent1"/>
              </a:buClr>
              <a:buSzPts val="1200"/>
              <a:buNone/>
              <a:defRPr sz="1200">
                <a:solidFill>
                  <a:schemeClr val="accent1"/>
                </a:solidFill>
              </a:defRPr>
            </a:lvl3pPr>
            <a:lvl4pPr lvl="3" algn="ctr">
              <a:lnSpc>
                <a:spcPct val="100000"/>
              </a:lnSpc>
              <a:spcBef>
                <a:spcPts val="0"/>
              </a:spcBef>
              <a:spcAft>
                <a:spcPts val="0"/>
              </a:spcAft>
              <a:buClr>
                <a:schemeClr val="accent1"/>
              </a:buClr>
              <a:buSzPts val="1200"/>
              <a:buNone/>
              <a:defRPr sz="1200">
                <a:solidFill>
                  <a:schemeClr val="accent1"/>
                </a:solidFill>
              </a:defRPr>
            </a:lvl4pPr>
            <a:lvl5pPr lvl="4" algn="ctr">
              <a:lnSpc>
                <a:spcPct val="100000"/>
              </a:lnSpc>
              <a:spcBef>
                <a:spcPts val="0"/>
              </a:spcBef>
              <a:spcAft>
                <a:spcPts val="0"/>
              </a:spcAft>
              <a:buClr>
                <a:schemeClr val="accent1"/>
              </a:buClr>
              <a:buSzPts val="1200"/>
              <a:buNone/>
              <a:defRPr sz="1200">
                <a:solidFill>
                  <a:schemeClr val="accent1"/>
                </a:solidFill>
              </a:defRPr>
            </a:lvl5pPr>
            <a:lvl6pPr lvl="5" algn="ctr">
              <a:lnSpc>
                <a:spcPct val="100000"/>
              </a:lnSpc>
              <a:spcBef>
                <a:spcPts val="0"/>
              </a:spcBef>
              <a:spcAft>
                <a:spcPts val="0"/>
              </a:spcAft>
              <a:buClr>
                <a:schemeClr val="accent1"/>
              </a:buClr>
              <a:buSzPts val="1200"/>
              <a:buNone/>
              <a:defRPr sz="1200">
                <a:solidFill>
                  <a:schemeClr val="accent1"/>
                </a:solidFill>
              </a:defRPr>
            </a:lvl6pPr>
            <a:lvl7pPr lvl="6" algn="ctr">
              <a:lnSpc>
                <a:spcPct val="100000"/>
              </a:lnSpc>
              <a:spcBef>
                <a:spcPts val="0"/>
              </a:spcBef>
              <a:spcAft>
                <a:spcPts val="0"/>
              </a:spcAft>
              <a:buClr>
                <a:schemeClr val="accent1"/>
              </a:buClr>
              <a:buSzPts val="1200"/>
              <a:buNone/>
              <a:defRPr sz="1200">
                <a:solidFill>
                  <a:schemeClr val="accent1"/>
                </a:solidFill>
              </a:defRPr>
            </a:lvl7pPr>
            <a:lvl8pPr lvl="7" algn="ctr">
              <a:lnSpc>
                <a:spcPct val="100000"/>
              </a:lnSpc>
              <a:spcBef>
                <a:spcPts val="0"/>
              </a:spcBef>
              <a:spcAft>
                <a:spcPts val="0"/>
              </a:spcAft>
              <a:buClr>
                <a:schemeClr val="accent1"/>
              </a:buClr>
              <a:buSzPts val="1200"/>
              <a:buNone/>
              <a:defRPr sz="1200">
                <a:solidFill>
                  <a:schemeClr val="accent1"/>
                </a:solidFill>
              </a:defRPr>
            </a:lvl8pPr>
            <a:lvl9pPr lvl="8" algn="ctr">
              <a:lnSpc>
                <a:spcPct val="100000"/>
              </a:lnSpc>
              <a:spcBef>
                <a:spcPts val="0"/>
              </a:spcBef>
              <a:spcAft>
                <a:spcPts val="0"/>
              </a:spcAft>
              <a:buClr>
                <a:schemeClr val="accent1"/>
              </a:buClr>
              <a:buSzPts val="1200"/>
              <a:buNone/>
              <a:defRPr sz="1200">
                <a:solidFill>
                  <a:schemeClr val="accent1"/>
                </a:solidFill>
              </a:defRPr>
            </a:lvl9pPr>
          </a:lstStyle>
          <a:p/>
        </p:txBody>
      </p:sp>
      <p:sp>
        <p:nvSpPr>
          <p:cNvPr id="63" name="Google Shape;63;p10"/>
          <p:cNvSpPr txBox="1"/>
          <p:nvPr>
            <p:ph idx="7" type="ctrTitle"/>
          </p:nvPr>
        </p:nvSpPr>
        <p:spPr>
          <a:xfrm>
            <a:off x="5255450" y="2857680"/>
            <a:ext cx="25977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None/>
              <a:defRPr sz="12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
        <p:nvSpPr>
          <p:cNvPr id="64" name="Google Shape;64;p10"/>
          <p:cNvSpPr txBox="1"/>
          <p:nvPr>
            <p:ph idx="8" type="subTitle"/>
          </p:nvPr>
        </p:nvSpPr>
        <p:spPr>
          <a:xfrm>
            <a:off x="5255450" y="2968391"/>
            <a:ext cx="2094900" cy="4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000"/>
              <a:buNone/>
              <a:defRPr sz="1100">
                <a:solidFill>
                  <a:schemeClr val="dk1"/>
                </a:solidFill>
              </a:defRPr>
            </a:lvl1pPr>
            <a:lvl2pPr lvl="1" algn="l">
              <a:lnSpc>
                <a:spcPct val="100000"/>
              </a:lnSpc>
              <a:spcBef>
                <a:spcPts val="0"/>
              </a:spcBef>
              <a:spcAft>
                <a:spcPts val="0"/>
              </a:spcAft>
              <a:buClr>
                <a:schemeClr val="dk1"/>
              </a:buClr>
              <a:buSzPts val="1000"/>
              <a:buNone/>
              <a:defRPr sz="1000">
                <a:solidFill>
                  <a:schemeClr val="dk1"/>
                </a:solidFill>
              </a:defRPr>
            </a:lvl2pPr>
            <a:lvl3pPr lvl="2" algn="l">
              <a:lnSpc>
                <a:spcPct val="100000"/>
              </a:lnSpc>
              <a:spcBef>
                <a:spcPts val="0"/>
              </a:spcBef>
              <a:spcAft>
                <a:spcPts val="0"/>
              </a:spcAft>
              <a:buClr>
                <a:schemeClr val="dk1"/>
              </a:buClr>
              <a:buSzPts val="1000"/>
              <a:buNone/>
              <a:defRPr sz="1000">
                <a:solidFill>
                  <a:schemeClr val="dk1"/>
                </a:solidFill>
              </a:defRPr>
            </a:lvl3pPr>
            <a:lvl4pPr lvl="3" algn="l">
              <a:lnSpc>
                <a:spcPct val="100000"/>
              </a:lnSpc>
              <a:spcBef>
                <a:spcPts val="0"/>
              </a:spcBef>
              <a:spcAft>
                <a:spcPts val="0"/>
              </a:spcAft>
              <a:buClr>
                <a:schemeClr val="dk1"/>
              </a:buClr>
              <a:buSzPts val="1000"/>
              <a:buNone/>
              <a:defRPr sz="1000">
                <a:solidFill>
                  <a:schemeClr val="dk1"/>
                </a:solidFill>
              </a:defRPr>
            </a:lvl4pPr>
            <a:lvl5pPr lvl="4" algn="l">
              <a:lnSpc>
                <a:spcPct val="100000"/>
              </a:lnSpc>
              <a:spcBef>
                <a:spcPts val="0"/>
              </a:spcBef>
              <a:spcAft>
                <a:spcPts val="0"/>
              </a:spcAft>
              <a:buClr>
                <a:schemeClr val="dk1"/>
              </a:buClr>
              <a:buSzPts val="1000"/>
              <a:buNone/>
              <a:defRPr sz="1000">
                <a:solidFill>
                  <a:schemeClr val="dk1"/>
                </a:solidFill>
              </a:defRPr>
            </a:lvl5pPr>
            <a:lvl6pPr lvl="5" algn="l">
              <a:lnSpc>
                <a:spcPct val="100000"/>
              </a:lnSpc>
              <a:spcBef>
                <a:spcPts val="0"/>
              </a:spcBef>
              <a:spcAft>
                <a:spcPts val="0"/>
              </a:spcAft>
              <a:buClr>
                <a:schemeClr val="dk1"/>
              </a:buClr>
              <a:buSzPts val="1000"/>
              <a:buNone/>
              <a:defRPr sz="1000">
                <a:solidFill>
                  <a:schemeClr val="dk1"/>
                </a:solidFill>
              </a:defRPr>
            </a:lvl6pPr>
            <a:lvl7pPr lvl="6" algn="l">
              <a:lnSpc>
                <a:spcPct val="100000"/>
              </a:lnSpc>
              <a:spcBef>
                <a:spcPts val="0"/>
              </a:spcBef>
              <a:spcAft>
                <a:spcPts val="0"/>
              </a:spcAft>
              <a:buClr>
                <a:schemeClr val="dk1"/>
              </a:buClr>
              <a:buSzPts val="1000"/>
              <a:buNone/>
              <a:defRPr sz="1000">
                <a:solidFill>
                  <a:schemeClr val="dk1"/>
                </a:solidFill>
              </a:defRPr>
            </a:lvl7pPr>
            <a:lvl8pPr lvl="7" algn="l">
              <a:lnSpc>
                <a:spcPct val="100000"/>
              </a:lnSpc>
              <a:spcBef>
                <a:spcPts val="0"/>
              </a:spcBef>
              <a:spcAft>
                <a:spcPts val="0"/>
              </a:spcAft>
              <a:buClr>
                <a:schemeClr val="dk1"/>
              </a:buClr>
              <a:buSzPts val="1000"/>
              <a:buNone/>
              <a:defRPr sz="1000">
                <a:solidFill>
                  <a:schemeClr val="dk1"/>
                </a:solidFill>
              </a:defRPr>
            </a:lvl8pPr>
            <a:lvl9pPr lvl="8" algn="l">
              <a:lnSpc>
                <a:spcPct val="100000"/>
              </a:lnSpc>
              <a:spcBef>
                <a:spcPts val="0"/>
              </a:spcBef>
              <a:spcAft>
                <a:spcPts val="0"/>
              </a:spcAft>
              <a:buClr>
                <a:schemeClr val="dk1"/>
              </a:buClr>
              <a:buSzPts val="1000"/>
              <a:buNone/>
              <a:defRPr sz="1000">
                <a:solidFill>
                  <a:schemeClr val="dk1"/>
                </a:solidFill>
              </a:defRPr>
            </a:lvl9pPr>
          </a:lstStyle>
          <a:p/>
        </p:txBody>
      </p:sp>
      <p:sp>
        <p:nvSpPr>
          <p:cNvPr id="65" name="Google Shape;65;p10"/>
          <p:cNvSpPr txBox="1"/>
          <p:nvPr>
            <p:ph idx="9" type="title"/>
          </p:nvPr>
        </p:nvSpPr>
        <p:spPr>
          <a:xfrm>
            <a:off x="4722050" y="3414257"/>
            <a:ext cx="548700" cy="393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1200"/>
              <a:buNone/>
              <a:defRPr sz="1200">
                <a:solidFill>
                  <a:schemeClr val="accent1"/>
                </a:solidFill>
              </a:defRPr>
            </a:lvl1pPr>
            <a:lvl2pPr lvl="1" algn="ctr">
              <a:lnSpc>
                <a:spcPct val="100000"/>
              </a:lnSpc>
              <a:spcBef>
                <a:spcPts val="0"/>
              </a:spcBef>
              <a:spcAft>
                <a:spcPts val="0"/>
              </a:spcAft>
              <a:buClr>
                <a:schemeClr val="accent1"/>
              </a:buClr>
              <a:buSzPts val="1200"/>
              <a:buNone/>
              <a:defRPr sz="1200">
                <a:solidFill>
                  <a:schemeClr val="accent1"/>
                </a:solidFill>
              </a:defRPr>
            </a:lvl2pPr>
            <a:lvl3pPr lvl="2" algn="ctr">
              <a:lnSpc>
                <a:spcPct val="100000"/>
              </a:lnSpc>
              <a:spcBef>
                <a:spcPts val="0"/>
              </a:spcBef>
              <a:spcAft>
                <a:spcPts val="0"/>
              </a:spcAft>
              <a:buClr>
                <a:schemeClr val="accent1"/>
              </a:buClr>
              <a:buSzPts val="1200"/>
              <a:buNone/>
              <a:defRPr sz="1200">
                <a:solidFill>
                  <a:schemeClr val="accent1"/>
                </a:solidFill>
              </a:defRPr>
            </a:lvl3pPr>
            <a:lvl4pPr lvl="3" algn="ctr">
              <a:lnSpc>
                <a:spcPct val="100000"/>
              </a:lnSpc>
              <a:spcBef>
                <a:spcPts val="0"/>
              </a:spcBef>
              <a:spcAft>
                <a:spcPts val="0"/>
              </a:spcAft>
              <a:buClr>
                <a:schemeClr val="accent1"/>
              </a:buClr>
              <a:buSzPts val="1200"/>
              <a:buNone/>
              <a:defRPr sz="1200">
                <a:solidFill>
                  <a:schemeClr val="accent1"/>
                </a:solidFill>
              </a:defRPr>
            </a:lvl4pPr>
            <a:lvl5pPr lvl="4" algn="ctr">
              <a:lnSpc>
                <a:spcPct val="100000"/>
              </a:lnSpc>
              <a:spcBef>
                <a:spcPts val="0"/>
              </a:spcBef>
              <a:spcAft>
                <a:spcPts val="0"/>
              </a:spcAft>
              <a:buClr>
                <a:schemeClr val="accent1"/>
              </a:buClr>
              <a:buSzPts val="1200"/>
              <a:buNone/>
              <a:defRPr sz="1200">
                <a:solidFill>
                  <a:schemeClr val="accent1"/>
                </a:solidFill>
              </a:defRPr>
            </a:lvl5pPr>
            <a:lvl6pPr lvl="5" algn="ctr">
              <a:lnSpc>
                <a:spcPct val="100000"/>
              </a:lnSpc>
              <a:spcBef>
                <a:spcPts val="0"/>
              </a:spcBef>
              <a:spcAft>
                <a:spcPts val="0"/>
              </a:spcAft>
              <a:buClr>
                <a:schemeClr val="accent1"/>
              </a:buClr>
              <a:buSzPts val="1200"/>
              <a:buNone/>
              <a:defRPr sz="1200">
                <a:solidFill>
                  <a:schemeClr val="accent1"/>
                </a:solidFill>
              </a:defRPr>
            </a:lvl6pPr>
            <a:lvl7pPr lvl="6" algn="ctr">
              <a:lnSpc>
                <a:spcPct val="100000"/>
              </a:lnSpc>
              <a:spcBef>
                <a:spcPts val="0"/>
              </a:spcBef>
              <a:spcAft>
                <a:spcPts val="0"/>
              </a:spcAft>
              <a:buClr>
                <a:schemeClr val="accent1"/>
              </a:buClr>
              <a:buSzPts val="1200"/>
              <a:buNone/>
              <a:defRPr sz="1200">
                <a:solidFill>
                  <a:schemeClr val="accent1"/>
                </a:solidFill>
              </a:defRPr>
            </a:lvl7pPr>
            <a:lvl8pPr lvl="7" algn="ctr">
              <a:lnSpc>
                <a:spcPct val="100000"/>
              </a:lnSpc>
              <a:spcBef>
                <a:spcPts val="0"/>
              </a:spcBef>
              <a:spcAft>
                <a:spcPts val="0"/>
              </a:spcAft>
              <a:buClr>
                <a:schemeClr val="accent1"/>
              </a:buClr>
              <a:buSzPts val="1200"/>
              <a:buNone/>
              <a:defRPr sz="1200">
                <a:solidFill>
                  <a:schemeClr val="accent1"/>
                </a:solidFill>
              </a:defRPr>
            </a:lvl8pPr>
            <a:lvl9pPr lvl="8" algn="ctr">
              <a:lnSpc>
                <a:spcPct val="100000"/>
              </a:lnSpc>
              <a:spcBef>
                <a:spcPts val="0"/>
              </a:spcBef>
              <a:spcAft>
                <a:spcPts val="0"/>
              </a:spcAft>
              <a:buClr>
                <a:schemeClr val="accent1"/>
              </a:buClr>
              <a:buSzPts val="1200"/>
              <a:buNone/>
              <a:defRPr sz="1200">
                <a:solidFill>
                  <a:schemeClr val="accent1"/>
                </a:solidFill>
              </a:defRPr>
            </a:lvl9pPr>
          </a:lstStyle>
          <a:p/>
        </p:txBody>
      </p:sp>
      <p:sp>
        <p:nvSpPr>
          <p:cNvPr id="66" name="Google Shape;66;p10"/>
          <p:cNvSpPr txBox="1"/>
          <p:nvPr>
            <p:ph idx="13" type="ctrTitle"/>
          </p:nvPr>
        </p:nvSpPr>
        <p:spPr>
          <a:xfrm>
            <a:off x="5255450" y="3568925"/>
            <a:ext cx="2597700" cy="24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dk1"/>
              </a:buClr>
              <a:buSzPts val="1200"/>
              <a:buNone/>
              <a:defRPr sz="1200">
                <a:solidFill>
                  <a:schemeClr val="dk1"/>
                </a:solidFill>
              </a:defRPr>
            </a:lvl1pPr>
            <a:lvl2pPr lvl="1" algn="l">
              <a:lnSpc>
                <a:spcPct val="100000"/>
              </a:lnSpc>
              <a:spcBef>
                <a:spcPts val="0"/>
              </a:spcBef>
              <a:spcAft>
                <a:spcPts val="0"/>
              </a:spcAft>
              <a:buClr>
                <a:schemeClr val="dk1"/>
              </a:buClr>
              <a:buSzPts val="1400"/>
              <a:buNone/>
              <a:defRPr sz="1400">
                <a:solidFill>
                  <a:schemeClr val="dk1"/>
                </a:solidFill>
              </a:defRPr>
            </a:lvl2pPr>
            <a:lvl3pPr lvl="2" algn="l">
              <a:lnSpc>
                <a:spcPct val="100000"/>
              </a:lnSpc>
              <a:spcBef>
                <a:spcPts val="0"/>
              </a:spcBef>
              <a:spcAft>
                <a:spcPts val="0"/>
              </a:spcAft>
              <a:buClr>
                <a:schemeClr val="dk1"/>
              </a:buClr>
              <a:buSzPts val="1400"/>
              <a:buNone/>
              <a:defRPr sz="1400">
                <a:solidFill>
                  <a:schemeClr val="dk1"/>
                </a:solidFill>
              </a:defRPr>
            </a:lvl3pPr>
            <a:lvl4pPr lvl="3" algn="l">
              <a:lnSpc>
                <a:spcPct val="100000"/>
              </a:lnSpc>
              <a:spcBef>
                <a:spcPts val="0"/>
              </a:spcBef>
              <a:spcAft>
                <a:spcPts val="0"/>
              </a:spcAft>
              <a:buClr>
                <a:schemeClr val="dk1"/>
              </a:buClr>
              <a:buSzPts val="1400"/>
              <a:buNone/>
              <a:defRPr sz="1400">
                <a:solidFill>
                  <a:schemeClr val="dk1"/>
                </a:solidFill>
              </a:defRPr>
            </a:lvl4pPr>
            <a:lvl5pPr lvl="4" algn="l">
              <a:lnSpc>
                <a:spcPct val="100000"/>
              </a:lnSpc>
              <a:spcBef>
                <a:spcPts val="0"/>
              </a:spcBef>
              <a:spcAft>
                <a:spcPts val="0"/>
              </a:spcAft>
              <a:buClr>
                <a:schemeClr val="dk1"/>
              </a:buClr>
              <a:buSzPts val="1400"/>
              <a:buNone/>
              <a:defRPr sz="1400">
                <a:solidFill>
                  <a:schemeClr val="dk1"/>
                </a:solidFill>
              </a:defRPr>
            </a:lvl5pPr>
            <a:lvl6pPr lvl="5" algn="l">
              <a:lnSpc>
                <a:spcPct val="100000"/>
              </a:lnSpc>
              <a:spcBef>
                <a:spcPts val="0"/>
              </a:spcBef>
              <a:spcAft>
                <a:spcPts val="0"/>
              </a:spcAft>
              <a:buClr>
                <a:schemeClr val="dk1"/>
              </a:buClr>
              <a:buSzPts val="1400"/>
              <a:buNone/>
              <a:defRPr sz="1400">
                <a:solidFill>
                  <a:schemeClr val="dk1"/>
                </a:solidFill>
              </a:defRPr>
            </a:lvl6pPr>
            <a:lvl7pPr lvl="6" algn="l">
              <a:lnSpc>
                <a:spcPct val="100000"/>
              </a:lnSpc>
              <a:spcBef>
                <a:spcPts val="0"/>
              </a:spcBef>
              <a:spcAft>
                <a:spcPts val="0"/>
              </a:spcAft>
              <a:buClr>
                <a:schemeClr val="dk1"/>
              </a:buClr>
              <a:buSzPts val="1400"/>
              <a:buNone/>
              <a:defRPr sz="1400">
                <a:solidFill>
                  <a:schemeClr val="dk1"/>
                </a:solidFill>
              </a:defRPr>
            </a:lvl7pPr>
            <a:lvl8pPr lvl="7" algn="l">
              <a:lnSpc>
                <a:spcPct val="100000"/>
              </a:lnSpc>
              <a:spcBef>
                <a:spcPts val="0"/>
              </a:spcBef>
              <a:spcAft>
                <a:spcPts val="0"/>
              </a:spcAft>
              <a:buClr>
                <a:schemeClr val="dk1"/>
              </a:buClr>
              <a:buSzPts val="1400"/>
              <a:buNone/>
              <a:defRPr sz="1400">
                <a:solidFill>
                  <a:schemeClr val="dk1"/>
                </a:solidFill>
              </a:defRPr>
            </a:lvl8pPr>
            <a:lvl9pPr lvl="8" algn="l">
              <a:lnSpc>
                <a:spcPct val="100000"/>
              </a:lnSpc>
              <a:spcBef>
                <a:spcPts val="0"/>
              </a:spcBef>
              <a:spcAft>
                <a:spcPts val="0"/>
              </a:spcAft>
              <a:buClr>
                <a:schemeClr val="dk1"/>
              </a:buClr>
              <a:buSzPts val="1400"/>
              <a:buNone/>
              <a:defRPr sz="1400">
                <a:solidFill>
                  <a:schemeClr val="dk1"/>
                </a:solidFill>
              </a:defRPr>
            </a:lvl9pPr>
          </a:lstStyle>
          <a:p/>
        </p:txBody>
      </p:sp>
      <p:sp>
        <p:nvSpPr>
          <p:cNvPr id="67" name="Google Shape;67;p10"/>
          <p:cNvSpPr txBox="1"/>
          <p:nvPr>
            <p:ph idx="14" type="subTitle"/>
          </p:nvPr>
        </p:nvSpPr>
        <p:spPr>
          <a:xfrm>
            <a:off x="5255450" y="3679640"/>
            <a:ext cx="2094900" cy="45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dk1"/>
              </a:buClr>
              <a:buSzPts val="1000"/>
              <a:buNone/>
              <a:defRPr sz="1100">
                <a:solidFill>
                  <a:schemeClr val="dk1"/>
                </a:solidFill>
              </a:defRPr>
            </a:lvl1pPr>
            <a:lvl2pPr lvl="1" algn="l">
              <a:lnSpc>
                <a:spcPct val="100000"/>
              </a:lnSpc>
              <a:spcBef>
                <a:spcPts val="0"/>
              </a:spcBef>
              <a:spcAft>
                <a:spcPts val="0"/>
              </a:spcAft>
              <a:buClr>
                <a:schemeClr val="dk1"/>
              </a:buClr>
              <a:buSzPts val="1000"/>
              <a:buNone/>
              <a:defRPr sz="1000">
                <a:solidFill>
                  <a:schemeClr val="dk1"/>
                </a:solidFill>
              </a:defRPr>
            </a:lvl2pPr>
            <a:lvl3pPr lvl="2" algn="l">
              <a:lnSpc>
                <a:spcPct val="100000"/>
              </a:lnSpc>
              <a:spcBef>
                <a:spcPts val="0"/>
              </a:spcBef>
              <a:spcAft>
                <a:spcPts val="0"/>
              </a:spcAft>
              <a:buClr>
                <a:schemeClr val="dk1"/>
              </a:buClr>
              <a:buSzPts val="1000"/>
              <a:buNone/>
              <a:defRPr sz="1000">
                <a:solidFill>
                  <a:schemeClr val="dk1"/>
                </a:solidFill>
              </a:defRPr>
            </a:lvl3pPr>
            <a:lvl4pPr lvl="3" algn="l">
              <a:lnSpc>
                <a:spcPct val="100000"/>
              </a:lnSpc>
              <a:spcBef>
                <a:spcPts val="0"/>
              </a:spcBef>
              <a:spcAft>
                <a:spcPts val="0"/>
              </a:spcAft>
              <a:buClr>
                <a:schemeClr val="dk1"/>
              </a:buClr>
              <a:buSzPts val="1000"/>
              <a:buNone/>
              <a:defRPr sz="1000">
                <a:solidFill>
                  <a:schemeClr val="dk1"/>
                </a:solidFill>
              </a:defRPr>
            </a:lvl4pPr>
            <a:lvl5pPr lvl="4" algn="l">
              <a:lnSpc>
                <a:spcPct val="100000"/>
              </a:lnSpc>
              <a:spcBef>
                <a:spcPts val="0"/>
              </a:spcBef>
              <a:spcAft>
                <a:spcPts val="0"/>
              </a:spcAft>
              <a:buClr>
                <a:schemeClr val="dk1"/>
              </a:buClr>
              <a:buSzPts val="1000"/>
              <a:buNone/>
              <a:defRPr sz="1000">
                <a:solidFill>
                  <a:schemeClr val="dk1"/>
                </a:solidFill>
              </a:defRPr>
            </a:lvl5pPr>
            <a:lvl6pPr lvl="5" algn="l">
              <a:lnSpc>
                <a:spcPct val="100000"/>
              </a:lnSpc>
              <a:spcBef>
                <a:spcPts val="0"/>
              </a:spcBef>
              <a:spcAft>
                <a:spcPts val="0"/>
              </a:spcAft>
              <a:buClr>
                <a:schemeClr val="dk1"/>
              </a:buClr>
              <a:buSzPts val="1000"/>
              <a:buNone/>
              <a:defRPr sz="1000">
                <a:solidFill>
                  <a:schemeClr val="dk1"/>
                </a:solidFill>
              </a:defRPr>
            </a:lvl6pPr>
            <a:lvl7pPr lvl="6" algn="l">
              <a:lnSpc>
                <a:spcPct val="100000"/>
              </a:lnSpc>
              <a:spcBef>
                <a:spcPts val="0"/>
              </a:spcBef>
              <a:spcAft>
                <a:spcPts val="0"/>
              </a:spcAft>
              <a:buClr>
                <a:schemeClr val="dk1"/>
              </a:buClr>
              <a:buSzPts val="1000"/>
              <a:buNone/>
              <a:defRPr sz="1000">
                <a:solidFill>
                  <a:schemeClr val="dk1"/>
                </a:solidFill>
              </a:defRPr>
            </a:lvl7pPr>
            <a:lvl8pPr lvl="7" algn="l">
              <a:lnSpc>
                <a:spcPct val="100000"/>
              </a:lnSpc>
              <a:spcBef>
                <a:spcPts val="0"/>
              </a:spcBef>
              <a:spcAft>
                <a:spcPts val="0"/>
              </a:spcAft>
              <a:buClr>
                <a:schemeClr val="dk1"/>
              </a:buClr>
              <a:buSzPts val="1000"/>
              <a:buNone/>
              <a:defRPr sz="1000">
                <a:solidFill>
                  <a:schemeClr val="dk1"/>
                </a:solidFill>
              </a:defRPr>
            </a:lvl8pPr>
            <a:lvl9pPr lvl="8" algn="l">
              <a:lnSpc>
                <a:spcPct val="100000"/>
              </a:lnSpc>
              <a:spcBef>
                <a:spcPts val="0"/>
              </a:spcBef>
              <a:spcAft>
                <a:spcPts val="0"/>
              </a:spcAft>
              <a:buClr>
                <a:schemeClr val="dk1"/>
              </a:buClr>
              <a:buSzPts val="1000"/>
              <a:buNone/>
              <a:defRPr sz="1000">
                <a:solidFill>
                  <a:schemeClr val="dk1"/>
                </a:solidFill>
              </a:defRPr>
            </a:lvl9pPr>
          </a:lstStyle>
          <a:p/>
        </p:txBody>
      </p:sp>
      <p:sp>
        <p:nvSpPr>
          <p:cNvPr id="68" name="Google Shape;68;p10"/>
          <p:cNvSpPr txBox="1"/>
          <p:nvPr>
            <p:ph idx="15" type="ctrTitle"/>
          </p:nvPr>
        </p:nvSpPr>
        <p:spPr>
          <a:xfrm>
            <a:off x="5925025" y="319150"/>
            <a:ext cx="2619000" cy="4590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dk1"/>
              </a:buClr>
              <a:buSzPts val="1000"/>
              <a:buNone/>
              <a:defRPr sz="1000">
                <a:solidFill>
                  <a:schemeClr val="dk1"/>
                </a:solidFill>
              </a:defRPr>
            </a:lvl1pPr>
            <a:lvl2pPr lvl="1" algn="r">
              <a:lnSpc>
                <a:spcPct val="100000"/>
              </a:lnSpc>
              <a:spcBef>
                <a:spcPts val="0"/>
              </a:spcBef>
              <a:spcAft>
                <a:spcPts val="0"/>
              </a:spcAft>
              <a:buSzPts val="1000"/>
              <a:buNone/>
              <a:defRPr sz="1000"/>
            </a:lvl2pPr>
            <a:lvl3pPr lvl="2" algn="r">
              <a:lnSpc>
                <a:spcPct val="100000"/>
              </a:lnSpc>
              <a:spcBef>
                <a:spcPts val="0"/>
              </a:spcBef>
              <a:spcAft>
                <a:spcPts val="0"/>
              </a:spcAft>
              <a:buSzPts val="1000"/>
              <a:buNone/>
              <a:defRPr sz="1000"/>
            </a:lvl3pPr>
            <a:lvl4pPr lvl="3" algn="r">
              <a:lnSpc>
                <a:spcPct val="100000"/>
              </a:lnSpc>
              <a:spcBef>
                <a:spcPts val="0"/>
              </a:spcBef>
              <a:spcAft>
                <a:spcPts val="0"/>
              </a:spcAft>
              <a:buSzPts val="1000"/>
              <a:buNone/>
              <a:defRPr sz="1000"/>
            </a:lvl4pPr>
            <a:lvl5pPr lvl="4" algn="r">
              <a:lnSpc>
                <a:spcPct val="100000"/>
              </a:lnSpc>
              <a:spcBef>
                <a:spcPts val="0"/>
              </a:spcBef>
              <a:spcAft>
                <a:spcPts val="0"/>
              </a:spcAft>
              <a:buSzPts val="1000"/>
              <a:buNone/>
              <a:defRPr sz="1000"/>
            </a:lvl5pPr>
            <a:lvl6pPr lvl="5" algn="r">
              <a:lnSpc>
                <a:spcPct val="100000"/>
              </a:lnSpc>
              <a:spcBef>
                <a:spcPts val="0"/>
              </a:spcBef>
              <a:spcAft>
                <a:spcPts val="0"/>
              </a:spcAft>
              <a:buSzPts val="1000"/>
              <a:buNone/>
              <a:defRPr sz="1000"/>
            </a:lvl6pPr>
            <a:lvl7pPr lvl="6" algn="r">
              <a:lnSpc>
                <a:spcPct val="100000"/>
              </a:lnSpc>
              <a:spcBef>
                <a:spcPts val="0"/>
              </a:spcBef>
              <a:spcAft>
                <a:spcPts val="0"/>
              </a:spcAft>
              <a:buSzPts val="1000"/>
              <a:buNone/>
              <a:defRPr sz="1000"/>
            </a:lvl7pPr>
            <a:lvl8pPr lvl="7" algn="r">
              <a:lnSpc>
                <a:spcPct val="100000"/>
              </a:lnSpc>
              <a:spcBef>
                <a:spcPts val="0"/>
              </a:spcBef>
              <a:spcAft>
                <a:spcPts val="0"/>
              </a:spcAft>
              <a:buSzPts val="1000"/>
              <a:buNone/>
              <a:defRPr sz="1000"/>
            </a:lvl8pPr>
            <a:lvl9pPr lvl="8" algn="r">
              <a:lnSpc>
                <a:spcPct val="100000"/>
              </a:lnSpc>
              <a:spcBef>
                <a:spcPts val="0"/>
              </a:spcBef>
              <a:spcAft>
                <a:spcPts val="0"/>
              </a:spcAft>
              <a:buSzPts val="1000"/>
              <a:buNone/>
              <a:defRPr sz="10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theme" Target="../theme/theme1.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rgbClr val="000000"/>
              </a:buClr>
              <a:buSzPts val="2800"/>
              <a:buFont typeface="Lato Black"/>
              <a:buNone/>
              <a:defRPr b="0" i="0" sz="2800" u="none" cap="none" strike="noStrike">
                <a:solidFill>
                  <a:srgbClr val="000000"/>
                </a:solidFill>
                <a:latin typeface="Lato Black"/>
                <a:ea typeface="Lato Black"/>
                <a:cs typeface="Lato Black"/>
                <a:sym typeface="Lato Black"/>
              </a:defRPr>
            </a:lvl1pPr>
            <a:lvl2pPr lvl="1"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2pPr>
            <a:lvl3pPr lvl="2"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3pPr>
            <a:lvl4pPr lvl="3"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4pPr>
            <a:lvl5pPr lvl="4"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5pPr>
            <a:lvl6pPr lvl="5"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6pPr>
            <a:lvl7pPr lvl="6"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7pPr>
            <a:lvl8pPr lvl="7"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8pPr>
            <a:lvl9pPr lvl="8" marR="0" rtl="0" algn="l">
              <a:lnSpc>
                <a:spcPct val="100000"/>
              </a:lnSpc>
              <a:spcBef>
                <a:spcPts val="0"/>
              </a:spcBef>
              <a:spcAft>
                <a:spcPts val="0"/>
              </a:spcAft>
              <a:buClr>
                <a:srgbClr val="000000"/>
              </a:buClr>
              <a:buSzPts val="2800"/>
              <a:buFont typeface="Lato"/>
              <a:buNone/>
              <a:defRPr b="1" i="0" sz="2800" u="none" cap="none" strike="noStrike">
                <a:solidFill>
                  <a:srgbClr val="000000"/>
                </a:solidFill>
                <a:latin typeface="Lato"/>
                <a:ea typeface="Lato"/>
                <a:cs typeface="Lato"/>
                <a:sym typeface="Lat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Lato Light"/>
              <a:buChar char="●"/>
              <a:defRPr b="0" i="0" sz="1800" u="none" cap="none" strike="noStrike">
                <a:solidFill>
                  <a:srgbClr val="000000"/>
                </a:solidFill>
                <a:latin typeface="Lato Light"/>
                <a:ea typeface="Lato Light"/>
                <a:cs typeface="Lato Light"/>
                <a:sym typeface="Lato Light"/>
              </a:defRPr>
            </a:lvl1pPr>
            <a:lvl2pPr indent="-317500" lvl="1" marL="9144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2pPr>
            <a:lvl3pPr indent="-317500" lvl="2" marL="13716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3pPr>
            <a:lvl4pPr indent="-317500" lvl="3" marL="18288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4pPr>
            <a:lvl5pPr indent="-317500" lvl="4" marL="22860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5pPr>
            <a:lvl6pPr indent="-317500" lvl="5" marL="27432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6pPr>
            <a:lvl7pPr indent="-317500" lvl="6" marL="32004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7pPr>
            <a:lvl8pPr indent="-317500" lvl="7" marL="3657600" marR="0" rtl="0" algn="l">
              <a:lnSpc>
                <a:spcPct val="115000"/>
              </a:lnSpc>
              <a:spcBef>
                <a:spcPts val="1600"/>
              </a:spcBef>
              <a:spcAft>
                <a:spcPts val="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8pPr>
            <a:lvl9pPr indent="-317500" lvl="8" marL="4114800" marR="0" rtl="0" algn="l">
              <a:lnSpc>
                <a:spcPct val="115000"/>
              </a:lnSpc>
              <a:spcBef>
                <a:spcPts val="1600"/>
              </a:spcBef>
              <a:spcAft>
                <a:spcPts val="1600"/>
              </a:spcAft>
              <a:buClr>
                <a:srgbClr val="000000"/>
              </a:buClr>
              <a:buSzPts val="1400"/>
              <a:buFont typeface="Lato Light"/>
              <a:buChar char="■"/>
              <a:defRPr b="0" i="0" sz="1400" u="none" cap="none" strike="noStrike">
                <a:solidFill>
                  <a:srgbClr val="000000"/>
                </a:solidFill>
                <a:latin typeface="Lato Light"/>
                <a:ea typeface="Lato Light"/>
                <a:cs typeface="Lato Light"/>
                <a:sym typeface="Lato Light"/>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hyperlink" Target="mailto:lilia.urmazova@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0"/>
          <p:cNvSpPr txBox="1"/>
          <p:nvPr>
            <p:ph type="ctrTitle"/>
          </p:nvPr>
        </p:nvSpPr>
        <p:spPr>
          <a:xfrm>
            <a:off x="5439578" y="925347"/>
            <a:ext cx="31785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Верными курсами идете, товарищи!</a:t>
            </a:r>
            <a:endParaRPr/>
          </a:p>
        </p:txBody>
      </p:sp>
      <p:sp>
        <p:nvSpPr>
          <p:cNvPr id="158" name="Google Shape;158;p30"/>
          <p:cNvSpPr txBox="1"/>
          <p:nvPr>
            <p:ph idx="1" type="subTitle"/>
          </p:nvPr>
        </p:nvSpPr>
        <p:spPr>
          <a:xfrm>
            <a:off x="5585828" y="2922450"/>
            <a:ext cx="28860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Сбор требований для IT-обучения</a:t>
            </a:r>
            <a:endParaRPr/>
          </a:p>
        </p:txBody>
      </p:sp>
      <p:pic>
        <p:nvPicPr>
          <p:cNvPr id="159" name="Google Shape;159;p30"/>
          <p:cNvPicPr preferRelativeResize="0"/>
          <p:nvPr/>
        </p:nvPicPr>
        <p:blipFill rotWithShape="1">
          <a:blip r:embed="rId3">
            <a:alphaModFix/>
          </a:blip>
          <a:srcRect b="0" l="1062" r="25628" t="0"/>
          <a:stretch/>
        </p:blipFill>
        <p:spPr>
          <a:xfrm>
            <a:off x="0" y="1335050"/>
            <a:ext cx="4031000" cy="1832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39"/>
          <p:cNvSpPr txBox="1"/>
          <p:nvPr>
            <p:ph type="ctrTitle"/>
          </p:nvPr>
        </p:nvSpPr>
        <p:spPr>
          <a:xfrm>
            <a:off x="4819125" y="31915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HH и Хабр</a:t>
            </a:r>
            <a:endParaRPr/>
          </a:p>
        </p:txBody>
      </p:sp>
      <p:pic>
        <p:nvPicPr>
          <p:cNvPr id="251" name="Google Shape;251;p39"/>
          <p:cNvPicPr preferRelativeResize="0"/>
          <p:nvPr/>
        </p:nvPicPr>
        <p:blipFill>
          <a:blip r:embed="rId3">
            <a:alphaModFix/>
          </a:blip>
          <a:stretch>
            <a:fillRect/>
          </a:stretch>
        </p:blipFill>
        <p:spPr>
          <a:xfrm>
            <a:off x="825675" y="1324937"/>
            <a:ext cx="7492651" cy="24936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40"/>
          <p:cNvPicPr preferRelativeResize="0"/>
          <p:nvPr/>
        </p:nvPicPr>
        <p:blipFill>
          <a:blip r:embed="rId3">
            <a:alphaModFix/>
          </a:blip>
          <a:stretch>
            <a:fillRect/>
          </a:stretch>
        </p:blipFill>
        <p:spPr>
          <a:xfrm>
            <a:off x="2190750" y="1328738"/>
            <a:ext cx="4762500" cy="24860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1"/>
          <p:cNvSpPr txBox="1"/>
          <p:nvPr>
            <p:ph type="ctrTitle"/>
          </p:nvPr>
        </p:nvSpPr>
        <p:spPr>
          <a:xfrm>
            <a:off x="4819125" y="31915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Итоги</a:t>
            </a:r>
            <a:endParaRPr/>
          </a:p>
        </p:txBody>
      </p:sp>
      <p:pic>
        <p:nvPicPr>
          <p:cNvPr id="262" name="Google Shape;262;p41"/>
          <p:cNvPicPr preferRelativeResize="0"/>
          <p:nvPr/>
        </p:nvPicPr>
        <p:blipFill rotWithShape="1">
          <a:blip r:embed="rId3">
            <a:alphaModFix/>
          </a:blip>
          <a:srcRect b="0" l="0" r="18407" t="0"/>
          <a:stretch/>
        </p:blipFill>
        <p:spPr>
          <a:xfrm>
            <a:off x="870025" y="1198875"/>
            <a:ext cx="3796699" cy="2680425"/>
          </a:xfrm>
          <a:prstGeom prst="rect">
            <a:avLst/>
          </a:prstGeom>
          <a:noFill/>
          <a:ln>
            <a:noFill/>
          </a:ln>
        </p:spPr>
      </p:pic>
      <p:sp>
        <p:nvSpPr>
          <p:cNvPr id="263" name="Google Shape;263;p41"/>
          <p:cNvSpPr txBox="1"/>
          <p:nvPr/>
        </p:nvSpPr>
        <p:spPr>
          <a:xfrm>
            <a:off x="5230175" y="1153838"/>
            <a:ext cx="3000000" cy="3632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1"/>
              </a:buClr>
              <a:buSzPts val="1400"/>
              <a:buFont typeface="Roboto Light"/>
              <a:buChar char="●"/>
            </a:pPr>
            <a:r>
              <a:rPr b="1" lang="en">
                <a:solidFill>
                  <a:schemeClr val="dk1"/>
                </a:solidFill>
                <a:latin typeface="Roboto"/>
                <a:ea typeface="Roboto"/>
                <a:cs typeface="Roboto"/>
                <a:sym typeface="Roboto"/>
              </a:rPr>
              <a:t>Применяли</a:t>
            </a:r>
            <a:r>
              <a:rPr lang="en">
                <a:solidFill>
                  <a:schemeClr val="dk1"/>
                </a:solidFill>
                <a:latin typeface="Roboto Light"/>
                <a:ea typeface="Roboto Light"/>
                <a:cs typeface="Roboto Light"/>
                <a:sym typeface="Roboto Light"/>
              </a:rPr>
              <a:t>: интервью, мозговой штурм, бенчмаркинг, анализ открытых источников, фокус-группы</a:t>
            </a:r>
            <a:endParaRPr>
              <a:solidFill>
                <a:schemeClr val="dk1"/>
              </a:solidFill>
              <a:latin typeface="Roboto Light"/>
              <a:ea typeface="Roboto Light"/>
              <a:cs typeface="Roboto Light"/>
              <a:sym typeface="Roboto Light"/>
            </a:endParaRPr>
          </a:p>
          <a:p>
            <a:pPr indent="0" lvl="0" marL="457200" rtl="0" algn="l">
              <a:spcBef>
                <a:spcPts val="0"/>
              </a:spcBef>
              <a:spcAft>
                <a:spcPts val="0"/>
              </a:spcAft>
              <a:buNone/>
            </a:pPr>
            <a:r>
              <a:t/>
            </a:r>
            <a:endParaRPr>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b="1" lang="en">
                <a:solidFill>
                  <a:schemeClr val="dk1"/>
                </a:solidFill>
                <a:latin typeface="Roboto"/>
                <a:ea typeface="Roboto"/>
                <a:cs typeface="Roboto"/>
                <a:sym typeface="Roboto"/>
              </a:rPr>
              <a:t>Не применяли</a:t>
            </a:r>
            <a:r>
              <a:rPr lang="en">
                <a:solidFill>
                  <a:schemeClr val="dk1"/>
                </a:solidFill>
                <a:latin typeface="Roboto Light"/>
                <a:ea typeface="Roboto Light"/>
                <a:cs typeface="Roboto Light"/>
                <a:sym typeface="Roboto Light"/>
              </a:rPr>
              <a:t>: анкетирование, наблюдение</a:t>
            </a:r>
            <a:endParaRPr>
              <a:solidFill>
                <a:schemeClr val="dk1"/>
              </a:solidFill>
              <a:latin typeface="Roboto Light"/>
              <a:ea typeface="Roboto Light"/>
              <a:cs typeface="Roboto Light"/>
              <a:sym typeface="Roboto Light"/>
            </a:endParaRPr>
          </a:p>
          <a:p>
            <a:pPr indent="0" lvl="0" marL="457200" rtl="0" algn="l">
              <a:spcBef>
                <a:spcPts val="0"/>
              </a:spcBef>
              <a:spcAft>
                <a:spcPts val="0"/>
              </a:spcAft>
              <a:buNone/>
            </a:pPr>
            <a:r>
              <a:t/>
            </a:r>
            <a:endParaRPr>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b="1" lang="en">
                <a:solidFill>
                  <a:schemeClr val="dk1"/>
                </a:solidFill>
                <a:latin typeface="Roboto"/>
                <a:ea typeface="Roboto"/>
                <a:cs typeface="Roboto"/>
                <a:sym typeface="Roboto"/>
              </a:rPr>
              <a:t>Итог</a:t>
            </a:r>
            <a:r>
              <a:rPr lang="en">
                <a:solidFill>
                  <a:schemeClr val="dk1"/>
                </a:solidFill>
                <a:latin typeface="Roboto Light"/>
                <a:ea typeface="Roboto Light"/>
                <a:cs typeface="Roboto Light"/>
                <a:sym typeface="Roboto Light"/>
              </a:rPr>
              <a:t>: выпущена первая группа, реализация в целом соответствует требованиям</a:t>
            </a:r>
            <a:endParaRPr>
              <a:solidFill>
                <a:schemeClr val="dk1"/>
              </a:solidFill>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b="1" lang="en">
                <a:solidFill>
                  <a:schemeClr val="dk1"/>
                </a:solidFill>
                <a:latin typeface="Roboto"/>
                <a:ea typeface="Roboto"/>
                <a:cs typeface="Roboto"/>
                <a:sym typeface="Roboto"/>
              </a:rPr>
              <a:t>Еще несколько готовых курсов</a:t>
            </a:r>
            <a:r>
              <a:rPr lang="en">
                <a:solidFill>
                  <a:schemeClr val="dk1"/>
                </a:solidFill>
                <a:latin typeface="Roboto Light"/>
                <a:ea typeface="Roboto Light"/>
                <a:cs typeface="Roboto Light"/>
                <a:sym typeface="Roboto Light"/>
              </a:rPr>
              <a:t> с теми же принципами сбора требований</a:t>
            </a:r>
            <a:endParaRPr>
              <a:solidFill>
                <a:schemeClr val="dk1"/>
              </a:solidFill>
              <a:latin typeface="Roboto Light"/>
              <a:ea typeface="Roboto Light"/>
              <a:cs typeface="Roboto Light"/>
              <a:sym typeface="Roboto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2"/>
          <p:cNvSpPr txBox="1"/>
          <p:nvPr>
            <p:ph type="title"/>
          </p:nvPr>
        </p:nvSpPr>
        <p:spPr>
          <a:xfrm>
            <a:off x="266700" y="2104452"/>
            <a:ext cx="5732100" cy="934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Вопросы?</a:t>
            </a:r>
            <a:endParaRPr/>
          </a:p>
        </p:txBody>
      </p:sp>
      <p:sp>
        <p:nvSpPr>
          <p:cNvPr id="269" name="Google Shape;269;p42"/>
          <p:cNvSpPr txBox="1"/>
          <p:nvPr/>
        </p:nvSpPr>
        <p:spPr>
          <a:xfrm>
            <a:off x="3424175" y="1560375"/>
            <a:ext cx="533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270" name="Google Shape;270;p42"/>
          <p:cNvPicPr preferRelativeResize="0"/>
          <p:nvPr/>
        </p:nvPicPr>
        <p:blipFill>
          <a:blip r:embed="rId3">
            <a:alphaModFix/>
          </a:blip>
          <a:stretch>
            <a:fillRect/>
          </a:stretch>
        </p:blipFill>
        <p:spPr>
          <a:xfrm>
            <a:off x="0" y="-1"/>
            <a:ext cx="9143999" cy="3048000"/>
          </a:xfrm>
          <a:prstGeom prst="rect">
            <a:avLst/>
          </a:prstGeom>
          <a:noFill/>
          <a:ln>
            <a:noFill/>
          </a:ln>
        </p:spPr>
      </p:pic>
      <p:sp>
        <p:nvSpPr>
          <p:cNvPr id="271" name="Google Shape;271;p42"/>
          <p:cNvSpPr txBox="1"/>
          <p:nvPr/>
        </p:nvSpPr>
        <p:spPr>
          <a:xfrm>
            <a:off x="2253900" y="3344725"/>
            <a:ext cx="55482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00">
                <a:latin typeface="Roboto Light"/>
                <a:ea typeface="Roboto Light"/>
                <a:cs typeface="Roboto Light"/>
                <a:sym typeface="Roboto Light"/>
              </a:rPr>
              <a:t>Вопросы?</a:t>
            </a:r>
            <a:endParaRPr sz="4500">
              <a:latin typeface="Roboto Light"/>
              <a:ea typeface="Roboto Light"/>
              <a:cs typeface="Roboto Light"/>
              <a:sym typeface="Roboto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1"/>
          <p:cNvSpPr txBox="1"/>
          <p:nvPr>
            <p:ph type="ctrTitle"/>
          </p:nvPr>
        </p:nvSpPr>
        <p:spPr>
          <a:xfrm>
            <a:off x="5925025" y="319150"/>
            <a:ext cx="26190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latin typeface="Roboto Black"/>
                <a:ea typeface="Roboto Black"/>
                <a:cs typeface="Roboto Black"/>
                <a:sym typeface="Roboto Black"/>
              </a:rPr>
              <a:t>О себе</a:t>
            </a:r>
            <a:endParaRPr>
              <a:latin typeface="Roboto Black"/>
              <a:ea typeface="Roboto Black"/>
              <a:cs typeface="Roboto Black"/>
              <a:sym typeface="Roboto Black"/>
            </a:endParaRPr>
          </a:p>
        </p:txBody>
      </p:sp>
      <p:sp>
        <p:nvSpPr>
          <p:cNvPr id="165" name="Google Shape;165;p31"/>
          <p:cNvSpPr txBox="1"/>
          <p:nvPr/>
        </p:nvSpPr>
        <p:spPr>
          <a:xfrm>
            <a:off x="404550" y="1466475"/>
            <a:ext cx="3828600" cy="19086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1"/>
              </a:buClr>
              <a:buSzPts val="1400"/>
              <a:buFont typeface="Roboto Light"/>
              <a:buChar char="●"/>
            </a:pPr>
            <a:r>
              <a:rPr lang="en">
                <a:latin typeface="Roboto Light"/>
                <a:ea typeface="Roboto Light"/>
                <a:cs typeface="Roboto Light"/>
                <a:sym typeface="Roboto Light"/>
              </a:rPr>
              <a:t>Руководитель направления в РТК ИТ</a:t>
            </a:r>
            <a:endParaRPr>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lang="en">
                <a:latin typeface="Roboto Light"/>
                <a:ea typeface="Roboto Light"/>
                <a:cs typeface="Roboto Light"/>
                <a:sym typeface="Roboto Light"/>
              </a:rPr>
              <a:t>С лета 2020 - учредитель и преподаватель онлайн-школы Mentorpiece</a:t>
            </a:r>
            <a:endParaRPr>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lang="en">
                <a:latin typeface="Roboto Light"/>
                <a:ea typeface="Roboto Light"/>
                <a:cs typeface="Roboto Light"/>
                <a:sym typeface="Roboto Light"/>
              </a:rPr>
              <a:t>19 лет в тестировании</a:t>
            </a:r>
            <a:endParaRPr>
              <a:latin typeface="Roboto Light"/>
              <a:ea typeface="Roboto Light"/>
              <a:cs typeface="Roboto Light"/>
              <a:sym typeface="Roboto Light"/>
            </a:endParaRPr>
          </a:p>
          <a:p>
            <a:pPr indent="-317500" lvl="0" marL="457200" rtl="0" algn="l">
              <a:spcBef>
                <a:spcPts val="0"/>
              </a:spcBef>
              <a:spcAft>
                <a:spcPts val="0"/>
              </a:spcAft>
              <a:buClr>
                <a:schemeClr val="accent1"/>
              </a:buClr>
              <a:buSzPts val="1400"/>
              <a:buFont typeface="Roboto Light"/>
              <a:buChar char="●"/>
            </a:pPr>
            <a:r>
              <a:rPr lang="en">
                <a:latin typeface="Roboto Light"/>
                <a:ea typeface="Roboto Light"/>
                <a:cs typeface="Roboto Light"/>
                <a:sym typeface="Roboto Light"/>
              </a:rPr>
              <a:t>10+ лет преподаю (до пандемии - оффлайн, сейчас онлайн)</a:t>
            </a:r>
            <a:endParaRPr>
              <a:latin typeface="Roboto Light"/>
              <a:ea typeface="Roboto Light"/>
              <a:cs typeface="Roboto Light"/>
              <a:sym typeface="Roboto Light"/>
            </a:endParaRPr>
          </a:p>
          <a:p>
            <a:pPr indent="0" lvl="0" marL="0" rtl="0" algn="l">
              <a:spcBef>
                <a:spcPts val="0"/>
              </a:spcBef>
              <a:spcAft>
                <a:spcPts val="0"/>
              </a:spcAft>
              <a:buNone/>
            </a:pPr>
            <a:r>
              <a:t/>
            </a:r>
            <a:endParaRPr>
              <a:latin typeface="Roboto Light"/>
              <a:ea typeface="Roboto Light"/>
              <a:cs typeface="Roboto Light"/>
              <a:sym typeface="Roboto Light"/>
            </a:endParaRPr>
          </a:p>
        </p:txBody>
      </p:sp>
      <p:pic>
        <p:nvPicPr>
          <p:cNvPr id="166" name="Google Shape;166;p31"/>
          <p:cNvPicPr preferRelativeResize="0"/>
          <p:nvPr/>
        </p:nvPicPr>
        <p:blipFill>
          <a:blip r:embed="rId3">
            <a:alphaModFix/>
          </a:blip>
          <a:stretch>
            <a:fillRect/>
          </a:stretch>
        </p:blipFill>
        <p:spPr>
          <a:xfrm>
            <a:off x="5996525" y="1219388"/>
            <a:ext cx="1905000" cy="1971675"/>
          </a:xfrm>
          <a:prstGeom prst="rect">
            <a:avLst/>
          </a:prstGeom>
          <a:noFill/>
          <a:ln>
            <a:noFill/>
          </a:ln>
        </p:spPr>
      </p:pic>
      <p:sp>
        <p:nvSpPr>
          <p:cNvPr id="167" name="Google Shape;167;p31"/>
          <p:cNvSpPr txBox="1"/>
          <p:nvPr/>
        </p:nvSpPr>
        <p:spPr>
          <a:xfrm>
            <a:off x="5981475" y="3532550"/>
            <a:ext cx="23913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Roboto Light"/>
                <a:ea typeface="Roboto Light"/>
                <a:cs typeface="Roboto Light"/>
                <a:sym typeface="Roboto Light"/>
              </a:rPr>
              <a:t>Лилия Урмазова</a:t>
            </a:r>
            <a:endParaRPr sz="1200">
              <a:latin typeface="Roboto Light"/>
              <a:ea typeface="Roboto Light"/>
              <a:cs typeface="Roboto Light"/>
              <a:sym typeface="Roboto Light"/>
            </a:endParaRPr>
          </a:p>
          <a:p>
            <a:pPr indent="0" lvl="0" marL="0" rtl="0" algn="l">
              <a:spcBef>
                <a:spcPts val="0"/>
              </a:spcBef>
              <a:spcAft>
                <a:spcPts val="0"/>
              </a:spcAft>
              <a:buNone/>
            </a:pPr>
            <a:r>
              <a:rPr lang="en" sz="1200" u="sng">
                <a:solidFill>
                  <a:schemeClr val="hlink"/>
                </a:solidFill>
                <a:latin typeface="Roboto Light"/>
                <a:ea typeface="Roboto Light"/>
                <a:cs typeface="Roboto Light"/>
                <a:sym typeface="Roboto Light"/>
                <a:hlinkClick r:id="rId4"/>
              </a:rPr>
              <a:t>lilia.urmazova@gmail.com</a:t>
            </a:r>
            <a:endParaRPr sz="1200">
              <a:latin typeface="Roboto Light"/>
              <a:ea typeface="Roboto Light"/>
              <a:cs typeface="Roboto Light"/>
              <a:sym typeface="Roboto Light"/>
            </a:endParaRPr>
          </a:p>
          <a:p>
            <a:pPr indent="0" lvl="0" marL="0" rtl="0" algn="l">
              <a:spcBef>
                <a:spcPts val="0"/>
              </a:spcBef>
              <a:spcAft>
                <a:spcPts val="0"/>
              </a:spcAft>
              <a:buNone/>
            </a:pPr>
            <a:r>
              <a:rPr lang="en" sz="1200">
                <a:latin typeface="Roboto Light"/>
                <a:ea typeface="Roboto Light"/>
                <a:cs typeface="Roboto Light"/>
                <a:sym typeface="Roboto Light"/>
              </a:rPr>
              <a:t>Telegram: lilia.urmazova</a:t>
            </a:r>
            <a:endParaRPr sz="1200">
              <a:latin typeface="Roboto Light"/>
              <a:ea typeface="Roboto Light"/>
              <a:cs typeface="Roboto Light"/>
              <a:sym typeface="Robot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2"/>
          <p:cNvSpPr txBox="1"/>
          <p:nvPr>
            <p:ph type="ctrTitle"/>
          </p:nvPr>
        </p:nvSpPr>
        <p:spPr>
          <a:xfrm>
            <a:off x="4338600" y="319150"/>
            <a:ext cx="42054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На что опирались</a:t>
            </a:r>
            <a:endParaRPr/>
          </a:p>
        </p:txBody>
      </p:sp>
      <p:sp>
        <p:nvSpPr>
          <p:cNvPr id="173" name="Google Shape;173;p32"/>
          <p:cNvSpPr txBox="1"/>
          <p:nvPr>
            <p:ph idx="2" type="ctrTitle"/>
          </p:nvPr>
        </p:nvSpPr>
        <p:spPr>
          <a:xfrm>
            <a:off x="1572000" y="1921375"/>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Интервью</a:t>
            </a:r>
            <a:endParaRPr/>
          </a:p>
        </p:txBody>
      </p:sp>
      <p:sp>
        <p:nvSpPr>
          <p:cNvPr id="174" name="Google Shape;174;p32"/>
          <p:cNvSpPr txBox="1"/>
          <p:nvPr>
            <p:ph idx="1" type="subTitle"/>
          </p:nvPr>
        </p:nvSpPr>
        <p:spPr>
          <a:xfrm>
            <a:off x="15719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Очный разговор или </a:t>
            </a:r>
            <a:r>
              <a:rPr lang="en" sz="1200"/>
              <a:t>мессенджер</a:t>
            </a:r>
            <a:endParaRPr sz="1200"/>
          </a:p>
        </p:txBody>
      </p:sp>
      <p:sp>
        <p:nvSpPr>
          <p:cNvPr id="175" name="Google Shape;175;p32"/>
          <p:cNvSpPr txBox="1"/>
          <p:nvPr>
            <p:ph idx="3" type="ctrTitle"/>
          </p:nvPr>
        </p:nvSpPr>
        <p:spPr>
          <a:xfrm>
            <a:off x="3743700" y="1921375"/>
            <a:ext cx="17754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Анкетирование</a:t>
            </a:r>
            <a:endParaRPr/>
          </a:p>
        </p:txBody>
      </p:sp>
      <p:sp>
        <p:nvSpPr>
          <p:cNvPr id="176" name="Google Shape;176;p32"/>
          <p:cNvSpPr txBox="1"/>
          <p:nvPr>
            <p:ph idx="4" type="subTitle"/>
          </p:nvPr>
        </p:nvSpPr>
        <p:spPr>
          <a:xfrm>
            <a:off x="37436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200"/>
              <a:buFont typeface="Trebuchet MS"/>
              <a:buNone/>
            </a:pPr>
            <a:r>
              <a:rPr lang="en" sz="1200"/>
              <a:t>Ответы на закрытые вопросы (да/нет/в штуках)</a:t>
            </a:r>
            <a:endParaRPr sz="1200"/>
          </a:p>
        </p:txBody>
      </p:sp>
      <p:sp>
        <p:nvSpPr>
          <p:cNvPr id="177" name="Google Shape;177;p32"/>
          <p:cNvSpPr txBox="1"/>
          <p:nvPr>
            <p:ph idx="5" type="ctrTitle"/>
          </p:nvPr>
        </p:nvSpPr>
        <p:spPr>
          <a:xfrm>
            <a:off x="5915400" y="1921375"/>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Мозговой штурм</a:t>
            </a:r>
            <a:endParaRPr/>
          </a:p>
        </p:txBody>
      </p:sp>
      <p:sp>
        <p:nvSpPr>
          <p:cNvPr id="178" name="Google Shape;178;p32"/>
          <p:cNvSpPr txBox="1"/>
          <p:nvPr>
            <p:ph idx="6" type="subTitle"/>
          </p:nvPr>
        </p:nvSpPr>
        <p:spPr>
          <a:xfrm>
            <a:off x="59153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Обсуждение в своей группе</a:t>
            </a:r>
            <a:endParaRPr sz="1200"/>
          </a:p>
        </p:txBody>
      </p:sp>
      <p:sp>
        <p:nvSpPr>
          <p:cNvPr id="179" name="Google Shape;179;p32"/>
          <p:cNvSpPr txBox="1"/>
          <p:nvPr>
            <p:ph idx="7" type="ctrTitle"/>
          </p:nvPr>
        </p:nvSpPr>
        <p:spPr>
          <a:xfrm>
            <a:off x="575075"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Анализ конкурентов</a:t>
            </a:r>
            <a:endParaRPr/>
          </a:p>
        </p:txBody>
      </p:sp>
      <p:sp>
        <p:nvSpPr>
          <p:cNvPr id="180" name="Google Shape;180;p32"/>
          <p:cNvSpPr txBox="1"/>
          <p:nvPr>
            <p:ph idx="8" type="subTitle"/>
          </p:nvPr>
        </p:nvSpPr>
        <p:spPr>
          <a:xfrm>
            <a:off x="575067"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Исследование похожей функциональности</a:t>
            </a:r>
            <a:endParaRPr sz="1200"/>
          </a:p>
        </p:txBody>
      </p:sp>
      <p:sp>
        <p:nvSpPr>
          <p:cNvPr id="181" name="Google Shape;181;p32"/>
          <p:cNvSpPr txBox="1"/>
          <p:nvPr>
            <p:ph idx="9" type="ctrTitle"/>
          </p:nvPr>
        </p:nvSpPr>
        <p:spPr>
          <a:xfrm>
            <a:off x="2682000"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Observation</a:t>
            </a:r>
            <a:endParaRPr/>
          </a:p>
        </p:txBody>
      </p:sp>
      <p:sp>
        <p:nvSpPr>
          <p:cNvPr id="182" name="Google Shape;182;p32"/>
          <p:cNvSpPr txBox="1"/>
          <p:nvPr>
            <p:ph idx="13" type="subTitle"/>
          </p:nvPr>
        </p:nvSpPr>
        <p:spPr>
          <a:xfrm>
            <a:off x="2681992"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Пассивное наблюдение за работой пользователей</a:t>
            </a:r>
            <a:endParaRPr sz="1200"/>
          </a:p>
        </p:txBody>
      </p:sp>
      <p:sp>
        <p:nvSpPr>
          <p:cNvPr id="183" name="Google Shape;183;p32"/>
          <p:cNvSpPr txBox="1"/>
          <p:nvPr>
            <p:ph idx="14" type="ctrTitle"/>
          </p:nvPr>
        </p:nvSpPr>
        <p:spPr>
          <a:xfrm>
            <a:off x="6962875"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Фокус-группа</a:t>
            </a:r>
            <a:endParaRPr/>
          </a:p>
        </p:txBody>
      </p:sp>
      <p:sp>
        <p:nvSpPr>
          <p:cNvPr id="184" name="Google Shape;184;p32"/>
          <p:cNvSpPr txBox="1"/>
          <p:nvPr>
            <p:ph idx="15" type="subTitle"/>
          </p:nvPr>
        </p:nvSpPr>
        <p:spPr>
          <a:xfrm>
            <a:off x="6962867"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Показ разработанной </a:t>
            </a:r>
            <a:r>
              <a:rPr lang="en" sz="1200"/>
              <a:t>функциональности</a:t>
            </a:r>
            <a:r>
              <a:rPr lang="en" sz="1200"/>
              <a:t> и сбор обратной связи</a:t>
            </a:r>
            <a:endParaRPr sz="1200"/>
          </a:p>
        </p:txBody>
      </p:sp>
      <p:sp>
        <p:nvSpPr>
          <p:cNvPr id="185" name="Google Shape;185;p32"/>
          <p:cNvSpPr txBox="1"/>
          <p:nvPr>
            <p:ph idx="9" type="ctrTitle"/>
          </p:nvPr>
        </p:nvSpPr>
        <p:spPr>
          <a:xfrm>
            <a:off x="4822438" y="3769088"/>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Анализ документов</a:t>
            </a:r>
            <a:endParaRPr/>
          </a:p>
        </p:txBody>
      </p:sp>
      <p:sp>
        <p:nvSpPr>
          <p:cNvPr id="186" name="Google Shape;186;p32"/>
          <p:cNvSpPr txBox="1"/>
          <p:nvPr>
            <p:ph idx="13" type="subTitle"/>
          </p:nvPr>
        </p:nvSpPr>
        <p:spPr>
          <a:xfrm>
            <a:off x="4822430" y="3949164"/>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t>Любые открытые источники, содержащие полезную информацию</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3"/>
          <p:cNvSpPr txBox="1"/>
          <p:nvPr>
            <p:ph type="ctrTitle"/>
          </p:nvPr>
        </p:nvSpPr>
        <p:spPr>
          <a:xfrm>
            <a:off x="4819125" y="31915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Наша неформатная задача</a:t>
            </a:r>
            <a:endParaRPr/>
          </a:p>
        </p:txBody>
      </p:sp>
      <p:pic>
        <p:nvPicPr>
          <p:cNvPr id="192" name="Google Shape;192;p33"/>
          <p:cNvPicPr preferRelativeResize="0"/>
          <p:nvPr/>
        </p:nvPicPr>
        <p:blipFill rotWithShape="1">
          <a:blip r:embed="rId3">
            <a:alphaModFix/>
          </a:blip>
          <a:srcRect b="3362" l="0" r="1545" t="0"/>
          <a:stretch/>
        </p:blipFill>
        <p:spPr>
          <a:xfrm>
            <a:off x="242575" y="822175"/>
            <a:ext cx="6063999" cy="3924000"/>
          </a:xfrm>
          <a:prstGeom prst="rect">
            <a:avLst/>
          </a:prstGeom>
          <a:noFill/>
          <a:ln>
            <a:noFill/>
          </a:ln>
        </p:spPr>
      </p:pic>
      <p:sp>
        <p:nvSpPr>
          <p:cNvPr id="193" name="Google Shape;193;p33"/>
          <p:cNvSpPr txBox="1"/>
          <p:nvPr>
            <p:ph idx="1" type="body"/>
          </p:nvPr>
        </p:nvSpPr>
        <p:spPr>
          <a:xfrm>
            <a:off x="6530500" y="1198350"/>
            <a:ext cx="2289300" cy="31902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Roboto Light"/>
              <a:buChar char="●"/>
            </a:pPr>
            <a:r>
              <a:rPr lang="en">
                <a:latin typeface="Roboto Light"/>
                <a:ea typeface="Roboto Light"/>
                <a:cs typeface="Roboto Light"/>
                <a:sym typeface="Roboto Light"/>
              </a:rPr>
              <a:t>Преподаватели </a:t>
            </a:r>
            <a:r>
              <a:rPr b="1" lang="en" sz="2100">
                <a:solidFill>
                  <a:srgbClr val="6AA84F"/>
                </a:solidFill>
                <a:latin typeface="Roboto"/>
                <a:ea typeface="Roboto"/>
                <a:cs typeface="Roboto"/>
                <a:sym typeface="Roboto"/>
              </a:rPr>
              <a:t>(+)</a:t>
            </a:r>
            <a:endParaRPr b="1" sz="2100">
              <a:solidFill>
                <a:srgbClr val="6AA84F"/>
              </a:solidFill>
              <a:latin typeface="Roboto"/>
              <a:ea typeface="Roboto"/>
              <a:cs typeface="Roboto"/>
              <a:sym typeface="Roboto"/>
            </a:endParaRPr>
          </a:p>
          <a:p>
            <a:pPr indent="-317500" lvl="0" marL="457200" rtl="0" algn="l">
              <a:spcBef>
                <a:spcPts val="0"/>
              </a:spcBef>
              <a:spcAft>
                <a:spcPts val="0"/>
              </a:spcAft>
              <a:buSzPts val="1400"/>
              <a:buFont typeface="Roboto Light"/>
              <a:buChar char="●"/>
            </a:pPr>
            <a:r>
              <a:rPr lang="en">
                <a:latin typeface="Roboto Light"/>
                <a:ea typeface="Roboto Light"/>
                <a:cs typeface="Roboto Light"/>
                <a:sym typeface="Roboto Light"/>
              </a:rPr>
              <a:t>Энтузиазм </a:t>
            </a:r>
            <a:r>
              <a:rPr b="1" lang="en" sz="2100">
                <a:solidFill>
                  <a:srgbClr val="6AA84F"/>
                </a:solidFill>
                <a:latin typeface="Roboto"/>
                <a:ea typeface="Roboto"/>
                <a:cs typeface="Roboto"/>
                <a:sym typeface="Roboto"/>
              </a:rPr>
              <a:t>(+)</a:t>
            </a:r>
            <a:endParaRPr b="1" sz="2100">
              <a:solidFill>
                <a:srgbClr val="6AA84F"/>
              </a:solidFill>
              <a:latin typeface="Roboto"/>
              <a:ea typeface="Roboto"/>
              <a:cs typeface="Roboto"/>
              <a:sym typeface="Roboto"/>
            </a:endParaRPr>
          </a:p>
          <a:p>
            <a:pPr indent="-317500" lvl="0" marL="457200" rtl="0" algn="l">
              <a:spcBef>
                <a:spcPts val="0"/>
              </a:spcBef>
              <a:spcAft>
                <a:spcPts val="0"/>
              </a:spcAft>
              <a:buSzPts val="1400"/>
              <a:buFont typeface="Roboto Light"/>
              <a:buChar char="●"/>
            </a:pPr>
            <a:r>
              <a:rPr lang="en">
                <a:latin typeface="Roboto Light"/>
                <a:ea typeface="Roboto Light"/>
                <a:cs typeface="Roboto Light"/>
                <a:sym typeface="Roboto Light"/>
              </a:rPr>
              <a:t>Время </a:t>
            </a:r>
            <a:r>
              <a:rPr b="1" lang="en" sz="2100">
                <a:solidFill>
                  <a:srgbClr val="CC0000"/>
                </a:solidFill>
                <a:latin typeface="Roboto"/>
                <a:ea typeface="Roboto"/>
                <a:cs typeface="Roboto"/>
                <a:sym typeface="Roboto"/>
              </a:rPr>
              <a:t>(-)</a:t>
            </a:r>
            <a:endParaRPr b="1" sz="2100">
              <a:solidFill>
                <a:srgbClr val="CC0000"/>
              </a:solidFill>
              <a:latin typeface="Roboto"/>
              <a:ea typeface="Roboto"/>
              <a:cs typeface="Roboto"/>
              <a:sym typeface="Roboto"/>
            </a:endParaRPr>
          </a:p>
          <a:p>
            <a:pPr indent="-317500" lvl="0" marL="457200" rtl="0" algn="l">
              <a:spcBef>
                <a:spcPts val="0"/>
              </a:spcBef>
              <a:spcAft>
                <a:spcPts val="0"/>
              </a:spcAft>
              <a:buSzPts val="1400"/>
              <a:buFont typeface="Roboto Light"/>
              <a:buChar char="●"/>
            </a:pPr>
            <a:r>
              <a:rPr lang="en">
                <a:latin typeface="Roboto Light"/>
                <a:ea typeface="Roboto Light"/>
                <a:cs typeface="Roboto Light"/>
                <a:sym typeface="Roboto Light"/>
              </a:rPr>
              <a:t>Деньги </a:t>
            </a:r>
            <a:r>
              <a:rPr b="1" lang="en" sz="2100">
                <a:solidFill>
                  <a:srgbClr val="CC0000"/>
                </a:solidFill>
                <a:latin typeface="Roboto"/>
                <a:ea typeface="Roboto"/>
                <a:cs typeface="Roboto"/>
                <a:sym typeface="Roboto"/>
              </a:rPr>
              <a:t>(-)</a:t>
            </a:r>
            <a:endParaRPr b="1" sz="2100">
              <a:solidFill>
                <a:srgbClr val="CC0000"/>
              </a:solidFill>
              <a:latin typeface="Roboto"/>
              <a:ea typeface="Roboto"/>
              <a:cs typeface="Roboto"/>
              <a:sym typeface="Roboto"/>
            </a:endParaRPr>
          </a:p>
          <a:p>
            <a:pPr indent="0" lvl="0" marL="457200" rtl="0" algn="l">
              <a:spcBef>
                <a:spcPts val="0"/>
              </a:spcBef>
              <a:spcAft>
                <a:spcPts val="0"/>
              </a:spcAft>
              <a:buNone/>
            </a:pPr>
            <a:r>
              <a:t/>
            </a:r>
            <a:endParaRPr>
              <a:latin typeface="Roboto Light"/>
              <a:ea typeface="Roboto Light"/>
              <a:cs typeface="Roboto Light"/>
              <a:sym typeface="Roboto Light"/>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4"/>
          <p:cNvSpPr txBox="1"/>
          <p:nvPr>
            <p:ph type="ctrTitle"/>
          </p:nvPr>
        </p:nvSpPr>
        <p:spPr>
          <a:xfrm>
            <a:off x="4338600" y="319150"/>
            <a:ext cx="42054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Что выбрали</a:t>
            </a:r>
            <a:endParaRPr/>
          </a:p>
        </p:txBody>
      </p:sp>
      <p:sp>
        <p:nvSpPr>
          <p:cNvPr id="199" name="Google Shape;199;p34"/>
          <p:cNvSpPr txBox="1"/>
          <p:nvPr>
            <p:ph idx="2" type="ctrTitle"/>
          </p:nvPr>
        </p:nvSpPr>
        <p:spPr>
          <a:xfrm>
            <a:off x="1572000" y="1921375"/>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Интервью</a:t>
            </a:r>
            <a:endParaRPr>
              <a:solidFill>
                <a:srgbClr val="6AA84F"/>
              </a:solidFill>
            </a:endParaRPr>
          </a:p>
        </p:txBody>
      </p:sp>
      <p:sp>
        <p:nvSpPr>
          <p:cNvPr id="200" name="Google Shape;200;p34"/>
          <p:cNvSpPr txBox="1"/>
          <p:nvPr>
            <p:ph idx="1" type="subTitle"/>
          </p:nvPr>
        </p:nvSpPr>
        <p:spPr>
          <a:xfrm>
            <a:off x="15719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6AA84F"/>
                </a:solidFill>
              </a:rPr>
              <a:t>Очный разговор или мессенджер</a:t>
            </a:r>
            <a:endParaRPr sz="1200">
              <a:solidFill>
                <a:srgbClr val="6AA84F"/>
              </a:solidFill>
            </a:endParaRPr>
          </a:p>
        </p:txBody>
      </p:sp>
      <p:sp>
        <p:nvSpPr>
          <p:cNvPr id="201" name="Google Shape;201;p34"/>
          <p:cNvSpPr txBox="1"/>
          <p:nvPr>
            <p:ph idx="3" type="ctrTitle"/>
          </p:nvPr>
        </p:nvSpPr>
        <p:spPr>
          <a:xfrm>
            <a:off x="3743700" y="1921375"/>
            <a:ext cx="17754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CC0000"/>
                </a:solidFill>
              </a:rPr>
              <a:t>Анкетирование</a:t>
            </a:r>
            <a:endParaRPr>
              <a:solidFill>
                <a:srgbClr val="CC0000"/>
              </a:solidFill>
            </a:endParaRPr>
          </a:p>
        </p:txBody>
      </p:sp>
      <p:sp>
        <p:nvSpPr>
          <p:cNvPr id="202" name="Google Shape;202;p34"/>
          <p:cNvSpPr txBox="1"/>
          <p:nvPr>
            <p:ph idx="4" type="subTitle"/>
          </p:nvPr>
        </p:nvSpPr>
        <p:spPr>
          <a:xfrm>
            <a:off x="37436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C0000"/>
                </a:solidFill>
              </a:rPr>
              <a:t>Ответы на закрытые вопросы (да/нет/в штуках)</a:t>
            </a:r>
            <a:endParaRPr sz="1200">
              <a:solidFill>
                <a:srgbClr val="CC0000"/>
              </a:solidFill>
            </a:endParaRPr>
          </a:p>
        </p:txBody>
      </p:sp>
      <p:sp>
        <p:nvSpPr>
          <p:cNvPr id="203" name="Google Shape;203;p34"/>
          <p:cNvSpPr txBox="1"/>
          <p:nvPr>
            <p:ph idx="5" type="ctrTitle"/>
          </p:nvPr>
        </p:nvSpPr>
        <p:spPr>
          <a:xfrm>
            <a:off x="5915400" y="1921375"/>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Мозговой штурм</a:t>
            </a:r>
            <a:endParaRPr>
              <a:solidFill>
                <a:srgbClr val="6AA84F"/>
              </a:solidFill>
            </a:endParaRPr>
          </a:p>
        </p:txBody>
      </p:sp>
      <p:sp>
        <p:nvSpPr>
          <p:cNvPr id="204" name="Google Shape;204;p34"/>
          <p:cNvSpPr txBox="1"/>
          <p:nvPr>
            <p:ph idx="6" type="subTitle"/>
          </p:nvPr>
        </p:nvSpPr>
        <p:spPr>
          <a:xfrm>
            <a:off x="5915392" y="2101452"/>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6AA84F"/>
                </a:solidFill>
              </a:rPr>
              <a:t>Обсуждение в своей группе</a:t>
            </a:r>
            <a:endParaRPr sz="1200">
              <a:solidFill>
                <a:srgbClr val="6AA84F"/>
              </a:solidFill>
            </a:endParaRPr>
          </a:p>
        </p:txBody>
      </p:sp>
      <p:sp>
        <p:nvSpPr>
          <p:cNvPr id="205" name="Google Shape;205;p34"/>
          <p:cNvSpPr txBox="1"/>
          <p:nvPr>
            <p:ph idx="7" type="ctrTitle"/>
          </p:nvPr>
        </p:nvSpPr>
        <p:spPr>
          <a:xfrm>
            <a:off x="575075"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Анализ конкурентов</a:t>
            </a:r>
            <a:endParaRPr>
              <a:solidFill>
                <a:srgbClr val="6AA84F"/>
              </a:solidFill>
            </a:endParaRPr>
          </a:p>
        </p:txBody>
      </p:sp>
      <p:sp>
        <p:nvSpPr>
          <p:cNvPr id="206" name="Google Shape;206;p34"/>
          <p:cNvSpPr txBox="1"/>
          <p:nvPr>
            <p:ph idx="8" type="subTitle"/>
          </p:nvPr>
        </p:nvSpPr>
        <p:spPr>
          <a:xfrm>
            <a:off x="575067"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6AA84F"/>
                </a:solidFill>
              </a:rPr>
              <a:t>Исследование похожей функциональности</a:t>
            </a:r>
            <a:endParaRPr sz="1200">
              <a:solidFill>
                <a:srgbClr val="6AA84F"/>
              </a:solidFill>
            </a:endParaRPr>
          </a:p>
        </p:txBody>
      </p:sp>
      <p:sp>
        <p:nvSpPr>
          <p:cNvPr id="207" name="Google Shape;207;p34"/>
          <p:cNvSpPr txBox="1"/>
          <p:nvPr>
            <p:ph idx="9" type="ctrTitle"/>
          </p:nvPr>
        </p:nvSpPr>
        <p:spPr>
          <a:xfrm>
            <a:off x="2682000"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CC0000"/>
                </a:solidFill>
              </a:rPr>
              <a:t>Observation</a:t>
            </a:r>
            <a:endParaRPr>
              <a:solidFill>
                <a:srgbClr val="CC0000"/>
              </a:solidFill>
            </a:endParaRPr>
          </a:p>
        </p:txBody>
      </p:sp>
      <p:sp>
        <p:nvSpPr>
          <p:cNvPr id="208" name="Google Shape;208;p34"/>
          <p:cNvSpPr txBox="1"/>
          <p:nvPr>
            <p:ph idx="13" type="subTitle"/>
          </p:nvPr>
        </p:nvSpPr>
        <p:spPr>
          <a:xfrm>
            <a:off x="2681992"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CC0000"/>
                </a:solidFill>
              </a:rPr>
              <a:t>Пассивное наблюдение за работой пользователей</a:t>
            </a:r>
            <a:endParaRPr sz="1200">
              <a:solidFill>
                <a:srgbClr val="CC0000"/>
              </a:solidFill>
            </a:endParaRPr>
          </a:p>
        </p:txBody>
      </p:sp>
      <p:sp>
        <p:nvSpPr>
          <p:cNvPr id="209" name="Google Shape;209;p34"/>
          <p:cNvSpPr txBox="1"/>
          <p:nvPr>
            <p:ph idx="14" type="ctrTitle"/>
          </p:nvPr>
        </p:nvSpPr>
        <p:spPr>
          <a:xfrm>
            <a:off x="6962875" y="3769100"/>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Фокус-группа</a:t>
            </a:r>
            <a:endParaRPr>
              <a:solidFill>
                <a:srgbClr val="6AA84F"/>
              </a:solidFill>
            </a:endParaRPr>
          </a:p>
        </p:txBody>
      </p:sp>
      <p:sp>
        <p:nvSpPr>
          <p:cNvPr id="210" name="Google Shape;210;p34"/>
          <p:cNvSpPr txBox="1"/>
          <p:nvPr>
            <p:ph idx="15" type="subTitle"/>
          </p:nvPr>
        </p:nvSpPr>
        <p:spPr>
          <a:xfrm>
            <a:off x="6962867" y="3949177"/>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6AA84F"/>
                </a:solidFill>
              </a:rPr>
              <a:t>Показ разработанной функциональности и сбор обратной связи</a:t>
            </a:r>
            <a:endParaRPr sz="1200">
              <a:solidFill>
                <a:srgbClr val="6AA84F"/>
              </a:solidFill>
            </a:endParaRPr>
          </a:p>
        </p:txBody>
      </p:sp>
      <p:sp>
        <p:nvSpPr>
          <p:cNvPr id="211" name="Google Shape;211;p34"/>
          <p:cNvSpPr txBox="1"/>
          <p:nvPr>
            <p:ph idx="9" type="ctrTitle"/>
          </p:nvPr>
        </p:nvSpPr>
        <p:spPr>
          <a:xfrm>
            <a:off x="4822438" y="3769088"/>
            <a:ext cx="1656600" cy="245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solidFill>
                  <a:srgbClr val="6AA84F"/>
                </a:solidFill>
              </a:rPr>
              <a:t>Анализ документов</a:t>
            </a:r>
            <a:endParaRPr>
              <a:solidFill>
                <a:srgbClr val="6AA84F"/>
              </a:solidFill>
            </a:endParaRPr>
          </a:p>
        </p:txBody>
      </p:sp>
      <p:sp>
        <p:nvSpPr>
          <p:cNvPr id="212" name="Google Shape;212;p34"/>
          <p:cNvSpPr txBox="1"/>
          <p:nvPr>
            <p:ph idx="13" type="subTitle"/>
          </p:nvPr>
        </p:nvSpPr>
        <p:spPr>
          <a:xfrm>
            <a:off x="4822430" y="3949164"/>
            <a:ext cx="1656600" cy="45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200">
                <a:solidFill>
                  <a:srgbClr val="6AA84F"/>
                </a:solidFill>
              </a:rPr>
              <a:t>Любые открытые источники, содержащие полезную информацию</a:t>
            </a:r>
            <a:endParaRPr sz="1200">
              <a:solidFill>
                <a:srgbClr val="6AA84F"/>
              </a:solidFill>
            </a:endParaRPr>
          </a:p>
        </p:txBody>
      </p:sp>
      <p:sp>
        <p:nvSpPr>
          <p:cNvPr id="213" name="Google Shape;213;p34"/>
          <p:cNvSpPr txBox="1"/>
          <p:nvPr/>
        </p:nvSpPr>
        <p:spPr>
          <a:xfrm>
            <a:off x="3578700" y="1401450"/>
            <a:ext cx="198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latin typeface="Pacifico"/>
                <a:ea typeface="Pacifico"/>
                <a:cs typeface="Pacifico"/>
                <a:sym typeface="Pacifico"/>
              </a:rPr>
              <a:t>Дорого и бессмысленно</a:t>
            </a:r>
            <a:endParaRPr>
              <a:solidFill>
                <a:srgbClr val="CC0000"/>
              </a:solidFill>
              <a:latin typeface="Pacifico"/>
              <a:ea typeface="Pacifico"/>
              <a:cs typeface="Pacifico"/>
              <a:sym typeface="Pacifico"/>
            </a:endParaRPr>
          </a:p>
        </p:txBody>
      </p:sp>
      <p:sp>
        <p:nvSpPr>
          <p:cNvPr id="214" name="Google Shape;214;p34"/>
          <p:cNvSpPr txBox="1"/>
          <p:nvPr/>
        </p:nvSpPr>
        <p:spPr>
          <a:xfrm>
            <a:off x="2585400" y="3273175"/>
            <a:ext cx="1986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rgbClr val="CC0000"/>
                </a:solidFill>
                <a:latin typeface="Pacifico"/>
                <a:ea typeface="Pacifico"/>
                <a:cs typeface="Pacifico"/>
                <a:sym typeface="Pacifico"/>
              </a:rPr>
              <a:t>Просто</a:t>
            </a:r>
            <a:r>
              <a:rPr lang="en">
                <a:solidFill>
                  <a:srgbClr val="CC0000"/>
                </a:solidFill>
                <a:latin typeface="Pacifico"/>
                <a:ea typeface="Pacifico"/>
                <a:cs typeface="Pacifico"/>
                <a:sym typeface="Pacifico"/>
              </a:rPr>
              <a:t> бессмысленно</a:t>
            </a:r>
            <a:endParaRPr>
              <a:solidFill>
                <a:srgbClr val="CC0000"/>
              </a:solidFill>
              <a:latin typeface="Pacifico"/>
              <a:ea typeface="Pacifico"/>
              <a:cs typeface="Pacifico"/>
              <a:sym typeface="Pacifico"/>
            </a:endParaRPr>
          </a:p>
        </p:txBody>
      </p:sp>
      <p:sp>
        <p:nvSpPr>
          <p:cNvPr id="215" name="Google Shape;215;p34"/>
          <p:cNvSpPr txBox="1"/>
          <p:nvPr/>
        </p:nvSpPr>
        <p:spPr>
          <a:xfrm>
            <a:off x="1407000" y="1186050"/>
            <a:ext cx="1986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6AA84F"/>
                </a:solidFill>
                <a:latin typeface="Pacifico"/>
                <a:ea typeface="Pacifico"/>
                <a:cs typeface="Pacifico"/>
                <a:sym typeface="Pacifico"/>
              </a:rPr>
              <a:t>Дорого, но нужно. Сократили</a:t>
            </a:r>
            <a:endParaRPr>
              <a:solidFill>
                <a:srgbClr val="6AA84F"/>
              </a:solidFill>
              <a:latin typeface="Pacifico"/>
              <a:ea typeface="Pacifico"/>
              <a:cs typeface="Pacifico"/>
              <a:sym typeface="Pacific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txBox="1"/>
          <p:nvPr>
            <p:ph type="ctrTitle"/>
          </p:nvPr>
        </p:nvSpPr>
        <p:spPr>
          <a:xfrm>
            <a:off x="3872075" y="326375"/>
            <a:ext cx="44841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Типы заинтересованных сторон</a:t>
            </a:r>
            <a:endParaRPr/>
          </a:p>
        </p:txBody>
      </p:sp>
      <p:graphicFrame>
        <p:nvGraphicFramePr>
          <p:cNvPr id="221" name="Google Shape;221;p35"/>
          <p:cNvGraphicFramePr/>
          <p:nvPr/>
        </p:nvGraphicFramePr>
        <p:xfrm>
          <a:off x="814500" y="960789"/>
          <a:ext cx="3000000" cy="3000000"/>
        </p:xfrm>
        <a:graphic>
          <a:graphicData uri="http://schemas.openxmlformats.org/drawingml/2006/table">
            <a:tbl>
              <a:tblPr bandRow="1" firstRow="1">
                <a:noFill/>
                <a:tableStyleId>{8B43B9EF-72E2-4066-8B28-698FE4813DA2}</a:tableStyleId>
              </a:tblPr>
              <a:tblGrid>
                <a:gridCol w="1569525"/>
                <a:gridCol w="2781025"/>
                <a:gridCol w="3164425"/>
              </a:tblGrid>
              <a:tr h="365725">
                <a:tc>
                  <a:txBody>
                    <a:bodyPr/>
                    <a:lstStyle/>
                    <a:p>
                      <a:pPr indent="0" lvl="0" marL="0" marR="0" rtl="0" algn="ctr">
                        <a:lnSpc>
                          <a:spcPct val="100000"/>
                        </a:lnSpc>
                        <a:spcBef>
                          <a:spcPts val="0"/>
                        </a:spcBef>
                        <a:spcAft>
                          <a:spcPts val="0"/>
                        </a:spcAft>
                        <a:buClr>
                          <a:srgbClr val="000000"/>
                        </a:buClr>
                        <a:buSzPts val="1800"/>
                        <a:buFont typeface="Trebuchet MS"/>
                        <a:buNone/>
                      </a:pPr>
                      <a:r>
                        <a:rPr lang="en" sz="1200">
                          <a:solidFill>
                            <a:srgbClr val="000000"/>
                          </a:solidFill>
                          <a:latin typeface="Roboto"/>
                          <a:ea typeface="Roboto"/>
                          <a:cs typeface="Roboto"/>
                          <a:sym typeface="Roboto"/>
                        </a:rPr>
                        <a:t>Кто</a:t>
                      </a:r>
                      <a:endParaRPr sz="1200" u="none" cap="none" strike="noStrike">
                        <a:solidFill>
                          <a:srgbClr val="000000"/>
                        </a:solidFill>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FB6B00"/>
                    </a:solidFill>
                  </a:tcPr>
                </a:tc>
                <a:tc>
                  <a:txBody>
                    <a:bodyPr/>
                    <a:lstStyle/>
                    <a:p>
                      <a:pPr indent="0" lvl="0" marL="0" marR="0" rtl="0" algn="ctr">
                        <a:lnSpc>
                          <a:spcPct val="100000"/>
                        </a:lnSpc>
                        <a:spcBef>
                          <a:spcPts val="0"/>
                        </a:spcBef>
                        <a:spcAft>
                          <a:spcPts val="0"/>
                        </a:spcAft>
                        <a:buClr>
                          <a:srgbClr val="000000"/>
                        </a:buClr>
                        <a:buSzPts val="1800"/>
                        <a:buFont typeface="Trebuchet MS"/>
                        <a:buNone/>
                      </a:pPr>
                      <a:r>
                        <a:rPr lang="en" sz="1200" u="none" cap="none" strike="noStrike">
                          <a:solidFill>
                            <a:srgbClr val="000000"/>
                          </a:solidFill>
                          <a:latin typeface="Roboto"/>
                          <a:ea typeface="Roboto"/>
                          <a:cs typeface="Roboto"/>
                          <a:sym typeface="Roboto"/>
                        </a:rPr>
                        <a:t>Описание</a:t>
                      </a:r>
                      <a:endParaRPr sz="1200" u="none" cap="none" strike="noStrike">
                        <a:solidFill>
                          <a:srgbClr val="000000"/>
                        </a:solidFill>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FB6B00"/>
                    </a:solidFill>
                  </a:tcPr>
                </a:tc>
                <a:tc>
                  <a:txBody>
                    <a:bodyPr/>
                    <a:lstStyle/>
                    <a:p>
                      <a:pPr indent="0" lvl="0" marL="0" marR="0" rtl="0" algn="ctr">
                        <a:lnSpc>
                          <a:spcPct val="100000"/>
                        </a:lnSpc>
                        <a:spcBef>
                          <a:spcPts val="0"/>
                        </a:spcBef>
                        <a:spcAft>
                          <a:spcPts val="0"/>
                        </a:spcAft>
                        <a:buNone/>
                      </a:pPr>
                      <a:r>
                        <a:rPr lang="en" sz="1200">
                          <a:solidFill>
                            <a:srgbClr val="000000"/>
                          </a:solidFill>
                          <a:latin typeface="Roboto"/>
                          <a:ea typeface="Roboto"/>
                          <a:cs typeface="Roboto"/>
                          <a:sym typeface="Roboto"/>
                        </a:rPr>
                        <a:t>Зачем ему это</a:t>
                      </a:r>
                      <a:r>
                        <a:rPr lang="en" sz="1200">
                          <a:solidFill>
                            <a:srgbClr val="000000"/>
                          </a:solidFill>
                          <a:latin typeface="Roboto"/>
                          <a:ea typeface="Roboto"/>
                          <a:cs typeface="Roboto"/>
                          <a:sym typeface="Roboto"/>
                        </a:rPr>
                        <a:t>?</a:t>
                      </a:r>
                      <a:endParaRPr sz="1200" u="none" cap="none" strike="noStrike">
                        <a:solidFill>
                          <a:srgbClr val="000000"/>
                        </a:solidFill>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38100">
                      <a:solidFill>
                        <a:srgbClr val="FFFFFF">
                          <a:alpha val="0"/>
                        </a:srgbClr>
                      </a:solidFill>
                      <a:prstDash val="solid"/>
                      <a:round/>
                      <a:headEnd len="sm" w="sm" type="none"/>
                      <a:tailEnd len="sm" w="sm" type="none"/>
                    </a:lnB>
                    <a:solidFill>
                      <a:srgbClr val="FB6B00"/>
                    </a:solidFill>
                  </a:tcPr>
                </a:tc>
              </a:tr>
              <a:tr h="433200">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Студент курсов</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Работает в околотехнической или нетехнической области (например, техподдержка или медицина), обладает системным мышлением</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 sz="1200">
                          <a:latin typeface="Roboto"/>
                          <a:ea typeface="Roboto"/>
                          <a:cs typeface="Roboto"/>
                          <a:sym typeface="Roboto"/>
                        </a:rPr>
                        <a:t>Хочет получать больше денег, хочет уехать за границу, хочет сменить профессию, потому что текущая “не его”.</a:t>
                      </a:r>
                      <a:endParaRPr sz="1200">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381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r>
              <a:tr h="548600">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Тест-менеджер</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Менеджер проекта, руководитель отдела или лид команды. Достаточно опытен и инициативен, чтобы доучивать интернов на месте.</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 sz="1200">
                          <a:latin typeface="Roboto"/>
                          <a:ea typeface="Roboto"/>
                          <a:cs typeface="Roboto"/>
                          <a:sym typeface="Roboto"/>
                        </a:rPr>
                        <a:t>Нужно набрать людей на проект для выполнения несложной, рутинной, но необходимой работы по тестированию. </a:t>
                      </a:r>
                      <a:endParaRPr sz="1200">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r>
              <a:tr h="548600">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HR-специалист</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Clr>
                          <a:srgbClr val="000000"/>
                        </a:buClr>
                        <a:buSzPts val="1200"/>
                        <a:buFont typeface="Trebuchet MS"/>
                        <a:buNone/>
                      </a:pPr>
                      <a:r>
                        <a:rPr lang="en" sz="1200">
                          <a:latin typeface="Roboto"/>
                          <a:ea typeface="Roboto"/>
                          <a:cs typeface="Roboto"/>
                          <a:sym typeface="Roboto"/>
                        </a:rPr>
                        <a:t>Эйчар :)</a:t>
                      </a:r>
                      <a:endParaRPr sz="1200" u="none" cap="none" strike="noStrike">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rPr lang="en" sz="1200">
                          <a:latin typeface="Roboto"/>
                          <a:ea typeface="Roboto"/>
                          <a:cs typeface="Roboto"/>
                          <a:sym typeface="Roboto"/>
                        </a:rPr>
                        <a:t>Нужно закрыть позиции за тот бюджет, что выделяет начальство, и как можно быстрее.</a:t>
                      </a:r>
                      <a:endParaRPr sz="1200">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r>
              <a:tr h="548600">
                <a:tc>
                  <a:txBody>
                    <a:bodyPr/>
                    <a:lstStyle/>
                    <a:p>
                      <a:pPr indent="0" lvl="0" marL="0" rtl="0" algn="l">
                        <a:spcBef>
                          <a:spcPts val="0"/>
                        </a:spcBef>
                        <a:spcAft>
                          <a:spcPts val="0"/>
                        </a:spcAft>
                        <a:buNone/>
                      </a:pPr>
                      <a:r>
                        <a:t/>
                      </a:r>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rtl="0" algn="l">
                        <a:spcBef>
                          <a:spcPts val="0"/>
                        </a:spcBef>
                        <a:spcAft>
                          <a:spcPts val="0"/>
                        </a:spcAft>
                        <a:buNone/>
                      </a:pPr>
                      <a:r>
                        <a:t/>
                      </a:r>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c>
                  <a:txBody>
                    <a:bodyPr/>
                    <a:lstStyle/>
                    <a:p>
                      <a:pPr indent="0" lvl="0" marL="0" marR="0" rtl="0" algn="l">
                        <a:lnSpc>
                          <a:spcPct val="100000"/>
                        </a:lnSpc>
                        <a:spcBef>
                          <a:spcPts val="0"/>
                        </a:spcBef>
                        <a:spcAft>
                          <a:spcPts val="0"/>
                        </a:spcAft>
                        <a:buNone/>
                      </a:pPr>
                      <a:r>
                        <a:t/>
                      </a:r>
                      <a:endParaRPr sz="1200">
                        <a:latin typeface="Roboto"/>
                        <a:ea typeface="Roboto"/>
                        <a:cs typeface="Roboto"/>
                        <a:sym typeface="Roboto"/>
                      </a:endParaRPr>
                    </a:p>
                  </a:txBody>
                  <a:tcPr marT="91425" marB="91425" marR="91425" marL="91425">
                    <a:lnL cap="flat" cmpd="sng" w="12700">
                      <a:solidFill>
                        <a:srgbClr val="FFFFFF">
                          <a:alpha val="0"/>
                        </a:srgbClr>
                      </a:solidFill>
                      <a:prstDash val="solid"/>
                      <a:round/>
                      <a:headEnd len="sm" w="sm" type="none"/>
                      <a:tailEnd len="sm" w="sm" type="none"/>
                    </a:lnL>
                    <a:lnR cap="flat" cmpd="sng" w="12700">
                      <a:solidFill>
                        <a:srgbClr val="FFFFFF">
                          <a:alpha val="0"/>
                        </a:srgbClr>
                      </a:solidFill>
                      <a:prstDash val="solid"/>
                      <a:round/>
                      <a:headEnd len="sm" w="sm" type="none"/>
                      <a:tailEnd len="sm" w="sm" type="none"/>
                    </a:lnR>
                    <a:lnT cap="flat" cmpd="sng" w="12700">
                      <a:solidFill>
                        <a:srgbClr val="FFFFFF">
                          <a:alpha val="0"/>
                        </a:srgbClr>
                      </a:solidFill>
                      <a:prstDash val="solid"/>
                      <a:round/>
                      <a:headEnd len="sm" w="sm" type="none"/>
                      <a:tailEnd len="sm" w="sm" type="none"/>
                    </a:lnT>
                    <a:lnB cap="flat" cmpd="sng" w="12700">
                      <a:solidFill>
                        <a:srgbClr val="FFFFFF">
                          <a:alpha val="0"/>
                        </a:srgbClr>
                      </a:solidFill>
                      <a:prstDash val="solid"/>
                      <a:round/>
                      <a:headEnd len="sm" w="sm" type="none"/>
                      <a:tailEnd len="sm" w="sm" type="none"/>
                    </a:lnB>
                    <a:solidFill>
                      <a:srgbClr val="F3F3F3"/>
                    </a:solidFill>
                  </a:tcPr>
                </a:tc>
              </a:tr>
            </a:tbl>
          </a:graphicData>
        </a:graphic>
      </p:graphicFrame>
      <p:pic>
        <p:nvPicPr>
          <p:cNvPr id="222" name="Google Shape;222;p35"/>
          <p:cNvPicPr preferRelativeResize="0"/>
          <p:nvPr/>
        </p:nvPicPr>
        <p:blipFill>
          <a:blip r:embed="rId3">
            <a:alphaModFix/>
          </a:blip>
          <a:stretch>
            <a:fillRect/>
          </a:stretch>
        </p:blipFill>
        <p:spPr>
          <a:xfrm>
            <a:off x="814500" y="1343241"/>
            <a:ext cx="1381025" cy="897650"/>
          </a:xfrm>
          <a:prstGeom prst="rect">
            <a:avLst/>
          </a:prstGeom>
          <a:noFill/>
          <a:ln>
            <a:noFill/>
          </a:ln>
        </p:spPr>
      </p:pic>
      <p:pic>
        <p:nvPicPr>
          <p:cNvPr id="223" name="Google Shape;223;p35"/>
          <p:cNvPicPr preferRelativeResize="0"/>
          <p:nvPr/>
        </p:nvPicPr>
        <p:blipFill>
          <a:blip r:embed="rId4">
            <a:alphaModFix/>
          </a:blip>
          <a:stretch>
            <a:fillRect/>
          </a:stretch>
        </p:blipFill>
        <p:spPr>
          <a:xfrm>
            <a:off x="814500" y="2358950"/>
            <a:ext cx="1381025" cy="936349"/>
          </a:xfrm>
          <a:prstGeom prst="rect">
            <a:avLst/>
          </a:prstGeom>
          <a:noFill/>
          <a:ln>
            <a:noFill/>
          </a:ln>
        </p:spPr>
      </p:pic>
      <p:pic>
        <p:nvPicPr>
          <p:cNvPr id="224" name="Google Shape;224;p35"/>
          <p:cNvPicPr preferRelativeResize="0"/>
          <p:nvPr/>
        </p:nvPicPr>
        <p:blipFill rotWithShape="1">
          <a:blip r:embed="rId5">
            <a:alphaModFix/>
          </a:blip>
          <a:srcRect b="20464" l="0" r="0" t="0"/>
          <a:stretch/>
        </p:blipFill>
        <p:spPr>
          <a:xfrm>
            <a:off x="814500" y="3378775"/>
            <a:ext cx="1381025" cy="1490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ph type="ctrTitle"/>
          </p:nvPr>
        </p:nvSpPr>
        <p:spPr>
          <a:xfrm>
            <a:off x="4537375" y="30470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Интервью со студентом курсов</a:t>
            </a:r>
            <a:endParaRPr/>
          </a:p>
        </p:txBody>
      </p:sp>
      <p:pic>
        <p:nvPicPr>
          <p:cNvPr id="230" name="Google Shape;230;p36"/>
          <p:cNvPicPr preferRelativeResize="0"/>
          <p:nvPr/>
        </p:nvPicPr>
        <p:blipFill>
          <a:blip r:embed="rId3">
            <a:alphaModFix/>
          </a:blip>
          <a:stretch>
            <a:fillRect/>
          </a:stretch>
        </p:blipFill>
        <p:spPr>
          <a:xfrm>
            <a:off x="2190750" y="1023938"/>
            <a:ext cx="4762500" cy="3095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7"/>
          <p:cNvSpPr txBox="1"/>
          <p:nvPr>
            <p:ph type="ctrTitle"/>
          </p:nvPr>
        </p:nvSpPr>
        <p:spPr>
          <a:xfrm>
            <a:off x="4572000" y="33360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Интервью с “заказчиками”</a:t>
            </a:r>
            <a:endParaRPr/>
          </a:p>
        </p:txBody>
      </p:sp>
      <p:pic>
        <p:nvPicPr>
          <p:cNvPr id="236" name="Google Shape;236;p37"/>
          <p:cNvPicPr preferRelativeResize="0"/>
          <p:nvPr/>
        </p:nvPicPr>
        <p:blipFill>
          <a:blip r:embed="rId3">
            <a:alphaModFix/>
          </a:blip>
          <a:stretch>
            <a:fillRect/>
          </a:stretch>
        </p:blipFill>
        <p:spPr>
          <a:xfrm>
            <a:off x="939800" y="1389950"/>
            <a:ext cx="3486125" cy="2363600"/>
          </a:xfrm>
          <a:prstGeom prst="rect">
            <a:avLst/>
          </a:prstGeom>
          <a:noFill/>
          <a:ln>
            <a:noFill/>
          </a:ln>
        </p:spPr>
      </p:pic>
      <p:pic>
        <p:nvPicPr>
          <p:cNvPr id="237" name="Google Shape;237;p37"/>
          <p:cNvPicPr preferRelativeResize="0"/>
          <p:nvPr/>
        </p:nvPicPr>
        <p:blipFill>
          <a:blip r:embed="rId4">
            <a:alphaModFix/>
          </a:blip>
          <a:stretch>
            <a:fillRect/>
          </a:stretch>
        </p:blipFill>
        <p:spPr>
          <a:xfrm>
            <a:off x="5349025" y="792600"/>
            <a:ext cx="2857500" cy="38766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8"/>
          <p:cNvSpPr txBox="1"/>
          <p:nvPr>
            <p:ph type="ctrTitle"/>
          </p:nvPr>
        </p:nvSpPr>
        <p:spPr>
          <a:xfrm>
            <a:off x="4819125" y="319150"/>
            <a:ext cx="3724800" cy="4590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None/>
            </a:pPr>
            <a:r>
              <a:rPr lang="en"/>
              <a:t>Анализ конкурентов</a:t>
            </a:r>
            <a:endParaRPr/>
          </a:p>
        </p:txBody>
      </p:sp>
      <p:pic>
        <p:nvPicPr>
          <p:cNvPr id="243" name="Google Shape;243;p38"/>
          <p:cNvPicPr preferRelativeResize="0"/>
          <p:nvPr/>
        </p:nvPicPr>
        <p:blipFill>
          <a:blip r:embed="rId3">
            <a:alphaModFix/>
          </a:blip>
          <a:stretch>
            <a:fillRect/>
          </a:stretch>
        </p:blipFill>
        <p:spPr>
          <a:xfrm>
            <a:off x="1677049" y="930550"/>
            <a:ext cx="5789902" cy="4060550"/>
          </a:xfrm>
          <a:prstGeom prst="rect">
            <a:avLst/>
          </a:prstGeom>
          <a:noFill/>
          <a:ln>
            <a:noFill/>
          </a:ln>
        </p:spPr>
      </p:pic>
      <p:sp>
        <p:nvSpPr>
          <p:cNvPr id="244" name="Google Shape;244;p38"/>
          <p:cNvSpPr txBox="1"/>
          <p:nvPr/>
        </p:nvSpPr>
        <p:spPr>
          <a:xfrm>
            <a:off x="5461350" y="1415900"/>
            <a:ext cx="17553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latin typeface="Roboto"/>
                <a:ea typeface="Roboto"/>
                <a:cs typeface="Roboto"/>
                <a:sym typeface="Roboto"/>
              </a:rPr>
              <a:t>Вводные курсы по тестированию (Geekbrains, Я.практикум, Netologia…)</a:t>
            </a:r>
            <a:endParaRPr b="1">
              <a:solidFill>
                <a:schemeClr val="accent4"/>
              </a:solidFill>
              <a:latin typeface="Roboto"/>
              <a:ea typeface="Roboto"/>
              <a:cs typeface="Roboto"/>
              <a:sym typeface="Roboto"/>
            </a:endParaRPr>
          </a:p>
        </p:txBody>
      </p:sp>
      <p:sp>
        <p:nvSpPr>
          <p:cNvPr id="245" name="Google Shape;245;p38"/>
          <p:cNvSpPr txBox="1"/>
          <p:nvPr/>
        </p:nvSpPr>
        <p:spPr>
          <a:xfrm>
            <a:off x="2297950" y="3150375"/>
            <a:ext cx="17553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solidFill>
                  <a:schemeClr val="accent4"/>
                </a:solidFill>
                <a:latin typeface="Roboto"/>
                <a:ea typeface="Roboto"/>
                <a:cs typeface="Roboto"/>
                <a:sym typeface="Roboto"/>
              </a:rPr>
              <a:t>Живые лекции</a:t>
            </a:r>
            <a:endParaRPr b="1">
              <a:solidFill>
                <a:schemeClr val="accent4"/>
              </a:solidFill>
              <a:latin typeface="Roboto"/>
              <a:ea typeface="Roboto"/>
              <a:cs typeface="Roboto"/>
              <a:sym typeface="Roboto"/>
            </a:endParaRPr>
          </a:p>
          <a:p>
            <a:pPr indent="0" lvl="0" marL="0" rtl="0" algn="l">
              <a:spcBef>
                <a:spcPts val="0"/>
              </a:spcBef>
              <a:spcAft>
                <a:spcPts val="0"/>
              </a:spcAft>
              <a:buNone/>
            </a:pPr>
            <a:r>
              <a:rPr b="1" lang="en">
                <a:solidFill>
                  <a:schemeClr val="accent4"/>
                </a:solidFill>
                <a:latin typeface="Roboto"/>
                <a:ea typeface="Roboto"/>
                <a:cs typeface="Roboto"/>
                <a:sym typeface="Roboto"/>
              </a:rPr>
              <a:t>Кастомизация под группу</a:t>
            </a:r>
            <a:endParaRPr b="1">
              <a:solidFill>
                <a:schemeClr val="accent4"/>
              </a:solidFill>
              <a:latin typeface="Roboto"/>
              <a:ea typeface="Roboto"/>
              <a:cs typeface="Roboto"/>
              <a:sym typeface="Roboto"/>
            </a:endParaRPr>
          </a:p>
          <a:p>
            <a:pPr indent="0" lvl="0" marL="0" rtl="0" algn="l">
              <a:spcBef>
                <a:spcPts val="0"/>
              </a:spcBef>
              <a:spcAft>
                <a:spcPts val="0"/>
              </a:spcAft>
              <a:buNone/>
            </a:pPr>
            <a:r>
              <a:rPr b="1" lang="en">
                <a:solidFill>
                  <a:schemeClr val="accent4"/>
                </a:solidFill>
                <a:latin typeface="Roboto"/>
                <a:ea typeface="Roboto"/>
                <a:cs typeface="Roboto"/>
                <a:sym typeface="Roboto"/>
              </a:rPr>
              <a:t>Маленькие группы</a:t>
            </a:r>
            <a:endParaRPr b="1">
              <a:solidFill>
                <a:schemeClr val="accent4"/>
              </a:solidFill>
              <a:latin typeface="Roboto"/>
              <a:ea typeface="Roboto"/>
              <a:cs typeface="Roboto"/>
              <a:sym typeface="Roboto"/>
            </a:endParaRPr>
          </a:p>
          <a:p>
            <a:pPr indent="0" lvl="0" marL="0" rtl="0" algn="l">
              <a:spcBef>
                <a:spcPts val="0"/>
              </a:spcBef>
              <a:spcAft>
                <a:spcPts val="0"/>
              </a:spcAft>
              <a:buNone/>
            </a:pPr>
            <a:r>
              <a:rPr b="1" lang="en">
                <a:solidFill>
                  <a:schemeClr val="accent4"/>
                </a:solidFill>
                <a:latin typeface="Roboto"/>
                <a:ea typeface="Roboto"/>
                <a:cs typeface="Roboto"/>
                <a:sym typeface="Roboto"/>
              </a:rPr>
              <a:t>Тестовое собеседование</a:t>
            </a:r>
            <a:endParaRPr b="1">
              <a:solidFill>
                <a:schemeClr val="accent4"/>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IT CONSULTING">
  <a:themeElements>
    <a:clrScheme name="Simple Light">
      <a:dk1>
        <a:srgbClr val="000000"/>
      </a:dk1>
      <a:lt1>
        <a:srgbClr val="FFFFFF"/>
      </a:lt1>
      <a:dk2>
        <a:srgbClr val="595959"/>
      </a:dk2>
      <a:lt2>
        <a:srgbClr val="EEEEEE"/>
      </a:lt2>
      <a:accent1>
        <a:srgbClr val="FB6B00"/>
      </a:accent1>
      <a:accent2>
        <a:srgbClr val="B74F02"/>
      </a:accent2>
      <a:accent3>
        <a:srgbClr val="FB9B54"/>
      </a:accent3>
      <a:accent4>
        <a:srgbClr val="F3F3F3"/>
      </a:accent4>
      <a:accent5>
        <a:srgbClr val="CCCCCC"/>
      </a:accent5>
      <a:accent6>
        <a:srgbClr val="F6B26B"/>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