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4" r:id="rId2"/>
  </p:sldMasterIdLst>
  <p:handoutMasterIdLst>
    <p:handoutMasterId r:id="rId25"/>
  </p:handoutMasterIdLst>
  <p:sldIdLst>
    <p:sldId id="279" r:id="rId3"/>
    <p:sldId id="265" r:id="rId4"/>
    <p:sldId id="285" r:id="rId5"/>
    <p:sldId id="286" r:id="rId6"/>
    <p:sldId id="287" r:id="rId7"/>
    <p:sldId id="303" r:id="rId8"/>
    <p:sldId id="305" r:id="rId9"/>
    <p:sldId id="290" r:id="rId10"/>
    <p:sldId id="306" r:id="rId11"/>
    <p:sldId id="292" r:id="rId12"/>
    <p:sldId id="293" r:id="rId13"/>
    <p:sldId id="304" r:id="rId14"/>
    <p:sldId id="295" r:id="rId15"/>
    <p:sldId id="296" r:id="rId16"/>
    <p:sldId id="309" r:id="rId17"/>
    <p:sldId id="298" r:id="rId18"/>
    <p:sldId id="299" r:id="rId19"/>
    <p:sldId id="300" r:id="rId20"/>
    <p:sldId id="302" r:id="rId21"/>
    <p:sldId id="301" r:id="rId22"/>
    <p:sldId id="281" r:id="rId23"/>
    <p:sldId id="308" r:id="rId24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803B1046-DCF6-48A4-A75E-088AD02CCEF8}">
          <p14:sldIdLst>
            <p14:sldId id="279"/>
            <p14:sldId id="265"/>
            <p14:sldId id="285"/>
            <p14:sldId id="286"/>
            <p14:sldId id="287"/>
            <p14:sldId id="303"/>
            <p14:sldId id="305"/>
            <p14:sldId id="290"/>
            <p14:sldId id="306"/>
            <p14:sldId id="292"/>
            <p14:sldId id="293"/>
            <p14:sldId id="304"/>
            <p14:sldId id="295"/>
            <p14:sldId id="296"/>
            <p14:sldId id="309"/>
            <p14:sldId id="298"/>
            <p14:sldId id="299"/>
            <p14:sldId id="300"/>
            <p14:sldId id="302"/>
            <p14:sldId id="301"/>
            <p14:sldId id="281"/>
            <p14:sldId id="308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C30E"/>
    <a:srgbClr val="DBFFB4"/>
    <a:srgbClr val="2E6D14"/>
    <a:srgbClr val="DDF0C8"/>
    <a:srgbClr val="EBECCC"/>
    <a:srgbClr val="D7EDCB"/>
    <a:srgbClr val="145098"/>
    <a:srgbClr val="124F96"/>
    <a:srgbClr val="3D649B"/>
    <a:srgbClr val="216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1042" autoAdjust="0"/>
    <p:restoredTop sz="94660"/>
  </p:normalViewPr>
  <p:slideViewPr>
    <p:cSldViewPr snapToGrid="0" snapToObjects="1" showGuides="1">
      <p:cViewPr varScale="1">
        <p:scale>
          <a:sx n="68" d="100"/>
          <a:sy n="68" d="100"/>
        </p:scale>
        <p:origin x="-370" y="-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C992D-86EE-4B77-9D4C-0D3138F2A9C0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8BC91-471F-4613-9B72-F3B8D232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8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emf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emf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/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rostokąt 2"/>
          <p:cNvSpPr/>
          <p:nvPr userDrawn="1"/>
        </p:nvSpPr>
        <p:spPr>
          <a:xfrm>
            <a:off x="793" y="0"/>
            <a:ext cx="9144000" cy="51435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46" name="Tytuł 1"/>
          <p:cNvSpPr>
            <a:spLocks noGrp="1"/>
          </p:cNvSpPr>
          <p:nvPr>
            <p:ph type="title" hasCustomPrompt="1"/>
          </p:nvPr>
        </p:nvSpPr>
        <p:spPr>
          <a:xfrm>
            <a:off x="3933825" y="1496625"/>
            <a:ext cx="4953436" cy="863661"/>
          </a:xfrm>
        </p:spPr>
        <p:txBody>
          <a:bodyPr anchor="ctr"/>
          <a:lstStyle>
            <a:lvl1pPr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  <p:grpSp>
        <p:nvGrpSpPr>
          <p:cNvPr id="64" name="Group 35"/>
          <p:cNvGrpSpPr>
            <a:grpSpLocks noChangeAspect="1"/>
          </p:cNvGrpSpPr>
          <p:nvPr userDrawn="1"/>
        </p:nvGrpSpPr>
        <p:grpSpPr bwMode="auto">
          <a:xfrm>
            <a:off x="609601" y="849169"/>
            <a:ext cx="2507458" cy="3026386"/>
            <a:chOff x="2363" y="293"/>
            <a:chExt cx="1208" cy="1458"/>
          </a:xfrm>
        </p:grpSpPr>
        <p:sp>
          <p:nvSpPr>
            <p:cNvPr id="65" name="Freeform 36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124F9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37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38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3D64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39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41"/>
            <p:cNvSpPr>
              <a:spLocks/>
            </p:cNvSpPr>
            <p:nvPr userDrawn="1"/>
          </p:nvSpPr>
          <p:spPr bwMode="auto">
            <a:xfrm>
              <a:off x="2796" y="1709"/>
              <a:ext cx="43" cy="42"/>
            </a:xfrm>
            <a:custGeom>
              <a:avLst/>
              <a:gdLst>
                <a:gd name="T0" fmla="*/ 5 w 43"/>
                <a:gd name="T1" fmla="*/ 0 h 42"/>
                <a:gd name="T2" fmla="*/ 5 w 43"/>
                <a:gd name="T3" fmla="*/ 0 h 42"/>
                <a:gd name="T4" fmla="*/ 0 w 43"/>
                <a:gd name="T5" fmla="*/ 38 h 42"/>
                <a:gd name="T6" fmla="*/ 38 w 43"/>
                <a:gd name="T7" fmla="*/ 42 h 42"/>
                <a:gd name="T8" fmla="*/ 43 w 43"/>
                <a:gd name="T9" fmla="*/ 5 h 42"/>
                <a:gd name="T10" fmla="*/ 43 w 43"/>
                <a:gd name="T11" fmla="*/ 5 h 42"/>
                <a:gd name="T12" fmla="*/ 5 w 43"/>
                <a:gd name="T1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42">
                  <a:moveTo>
                    <a:pt x="5" y="0"/>
                  </a:moveTo>
                  <a:lnTo>
                    <a:pt x="5" y="0"/>
                  </a:lnTo>
                  <a:lnTo>
                    <a:pt x="0" y="38"/>
                  </a:lnTo>
                  <a:lnTo>
                    <a:pt x="38" y="42"/>
                  </a:lnTo>
                  <a:lnTo>
                    <a:pt x="43" y="5"/>
                  </a:lnTo>
                  <a:lnTo>
                    <a:pt x="43" y="5"/>
                  </a:lnTo>
                  <a:lnTo>
                    <a:pt x="5" y="0"/>
                  </a:lnTo>
                </a:path>
              </a:pathLst>
            </a:custGeom>
            <a:solidFill>
              <a:srgbClr val="1450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42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D458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43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44"/>
            <p:cNvSpPr>
              <a:spLocks/>
            </p:cNvSpPr>
            <p:nvPr userDrawn="1"/>
          </p:nvSpPr>
          <p:spPr bwMode="auto">
            <a:xfrm>
              <a:off x="2771" y="366"/>
              <a:ext cx="66" cy="62"/>
            </a:xfrm>
            <a:custGeom>
              <a:avLst/>
              <a:gdLst>
                <a:gd name="T0" fmla="*/ 48 w 90"/>
                <a:gd name="T1" fmla="*/ 0 h 84"/>
                <a:gd name="T2" fmla="*/ 30 w 90"/>
                <a:gd name="T3" fmla="*/ 4 h 84"/>
                <a:gd name="T4" fmla="*/ 10 w 90"/>
                <a:gd name="T5" fmla="*/ 60 h 84"/>
                <a:gd name="T6" fmla="*/ 48 w 90"/>
                <a:gd name="T7" fmla="*/ 84 h 84"/>
                <a:gd name="T8" fmla="*/ 49 w 90"/>
                <a:gd name="T9" fmla="*/ 84 h 84"/>
                <a:gd name="T10" fmla="*/ 66 w 90"/>
                <a:gd name="T11" fmla="*/ 80 h 84"/>
                <a:gd name="T12" fmla="*/ 90 w 90"/>
                <a:gd name="T13" fmla="*/ 43 h 84"/>
                <a:gd name="T14" fmla="*/ 90 w 90"/>
                <a:gd name="T15" fmla="*/ 41 h 84"/>
                <a:gd name="T16" fmla="*/ 86 w 90"/>
                <a:gd name="T17" fmla="*/ 24 h 84"/>
                <a:gd name="T18" fmla="*/ 48 w 90"/>
                <a:gd name="T1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84">
                  <a:moveTo>
                    <a:pt x="48" y="0"/>
                  </a:moveTo>
                  <a:cubicBezTo>
                    <a:pt x="42" y="0"/>
                    <a:pt x="36" y="1"/>
                    <a:pt x="30" y="4"/>
                  </a:cubicBezTo>
                  <a:cubicBezTo>
                    <a:pt x="9" y="14"/>
                    <a:pt x="0" y="39"/>
                    <a:pt x="10" y="60"/>
                  </a:cubicBezTo>
                  <a:cubicBezTo>
                    <a:pt x="17" y="75"/>
                    <a:pt x="32" y="84"/>
                    <a:pt x="48" y="84"/>
                  </a:cubicBezTo>
                  <a:cubicBezTo>
                    <a:pt x="49" y="84"/>
                    <a:pt x="49" y="84"/>
                    <a:pt x="49" y="84"/>
                  </a:cubicBezTo>
                  <a:cubicBezTo>
                    <a:pt x="55" y="84"/>
                    <a:pt x="61" y="83"/>
                    <a:pt x="66" y="80"/>
                  </a:cubicBezTo>
                  <a:cubicBezTo>
                    <a:pt x="81" y="73"/>
                    <a:pt x="90" y="59"/>
                    <a:pt x="90" y="43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90" y="35"/>
                    <a:pt x="89" y="30"/>
                    <a:pt x="86" y="24"/>
                  </a:cubicBezTo>
                  <a:cubicBezTo>
                    <a:pt x="79" y="9"/>
                    <a:pt x="64" y="0"/>
                    <a:pt x="48" y="0"/>
                  </a:cubicBezTo>
                </a:path>
              </a:pathLst>
            </a:custGeom>
            <a:solidFill>
              <a:srgbClr val="5988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45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4C60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46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</a:path>
              </a:pathLst>
            </a:custGeom>
            <a:solidFill>
              <a:srgbClr val="1A63B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47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1E69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48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49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1555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50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51"/>
            <p:cNvSpPr>
              <a:spLocks noEditPoints="1"/>
            </p:cNvSpPr>
            <p:nvPr userDrawn="1"/>
          </p:nvSpPr>
          <p:spPr bwMode="auto">
            <a:xfrm>
              <a:off x="3034" y="648"/>
              <a:ext cx="109" cy="101"/>
            </a:xfrm>
            <a:custGeom>
              <a:avLst/>
              <a:gdLst>
                <a:gd name="T0" fmla="*/ 92 w 147"/>
                <a:gd name="T1" fmla="*/ 102 h 137"/>
                <a:gd name="T2" fmla="*/ 90 w 147"/>
                <a:gd name="T3" fmla="*/ 94 h 137"/>
                <a:gd name="T4" fmla="*/ 100 w 147"/>
                <a:gd name="T5" fmla="*/ 88 h 137"/>
                <a:gd name="T6" fmla="*/ 104 w 147"/>
                <a:gd name="T7" fmla="*/ 110 h 137"/>
                <a:gd name="T8" fmla="*/ 66 w 147"/>
                <a:gd name="T9" fmla="*/ 115 h 137"/>
                <a:gd name="T10" fmla="*/ 44 w 147"/>
                <a:gd name="T11" fmla="*/ 79 h 137"/>
                <a:gd name="T12" fmla="*/ 56 w 147"/>
                <a:gd name="T13" fmla="*/ 81 h 137"/>
                <a:gd name="T14" fmla="*/ 77 w 147"/>
                <a:gd name="T15" fmla="*/ 97 h 137"/>
                <a:gd name="T16" fmla="*/ 84 w 147"/>
                <a:gd name="T17" fmla="*/ 107 h 137"/>
                <a:gd name="T18" fmla="*/ 101 w 147"/>
                <a:gd name="T19" fmla="*/ 112 h 137"/>
                <a:gd name="T20" fmla="*/ 79 w 147"/>
                <a:gd name="T21" fmla="*/ 93 h 137"/>
                <a:gd name="T22" fmla="*/ 54 w 147"/>
                <a:gd name="T23" fmla="*/ 74 h 137"/>
                <a:gd name="T24" fmla="*/ 77 w 147"/>
                <a:gd name="T25" fmla="*/ 76 h 137"/>
                <a:gd name="T26" fmla="*/ 85 w 147"/>
                <a:gd name="T27" fmla="*/ 74 h 137"/>
                <a:gd name="T28" fmla="*/ 92 w 147"/>
                <a:gd name="T29" fmla="*/ 86 h 137"/>
                <a:gd name="T30" fmla="*/ 86 w 147"/>
                <a:gd name="T31" fmla="*/ 92 h 137"/>
                <a:gd name="T32" fmla="*/ 79 w 147"/>
                <a:gd name="T33" fmla="*/ 93 h 137"/>
                <a:gd name="T34" fmla="*/ 86 w 147"/>
                <a:gd name="T35" fmla="*/ 70 h 137"/>
                <a:gd name="T36" fmla="*/ 93 w 147"/>
                <a:gd name="T37" fmla="*/ 58 h 137"/>
                <a:gd name="T38" fmla="*/ 97 w 147"/>
                <a:gd name="T39" fmla="*/ 59 h 137"/>
                <a:gd name="T40" fmla="*/ 93 w 147"/>
                <a:gd name="T41" fmla="*/ 73 h 137"/>
                <a:gd name="T42" fmla="*/ 52 w 147"/>
                <a:gd name="T43" fmla="*/ 69 h 137"/>
                <a:gd name="T44" fmla="*/ 63 w 147"/>
                <a:gd name="T45" fmla="*/ 46 h 137"/>
                <a:gd name="T46" fmla="*/ 75 w 147"/>
                <a:gd name="T47" fmla="*/ 44 h 137"/>
                <a:gd name="T48" fmla="*/ 91 w 147"/>
                <a:gd name="T49" fmla="*/ 55 h 137"/>
                <a:gd name="T50" fmla="*/ 81 w 147"/>
                <a:gd name="T51" fmla="*/ 61 h 137"/>
                <a:gd name="T52" fmla="*/ 71 w 147"/>
                <a:gd name="T53" fmla="*/ 67 h 137"/>
                <a:gd name="T54" fmla="*/ 53 w 147"/>
                <a:gd name="T55" fmla="*/ 71 h 137"/>
                <a:gd name="T56" fmla="*/ 100 w 147"/>
                <a:gd name="T57" fmla="*/ 59 h 137"/>
                <a:gd name="T58" fmla="*/ 104 w 147"/>
                <a:gd name="T59" fmla="*/ 44 h 137"/>
                <a:gd name="T60" fmla="*/ 125 w 147"/>
                <a:gd name="T61" fmla="*/ 81 h 137"/>
                <a:gd name="T62" fmla="*/ 104 w 147"/>
                <a:gd name="T63" fmla="*/ 87 h 137"/>
                <a:gd name="T64" fmla="*/ 106 w 147"/>
                <a:gd name="T65" fmla="*/ 72 h 137"/>
                <a:gd name="T66" fmla="*/ 91 w 147"/>
                <a:gd name="T67" fmla="*/ 46 h 137"/>
                <a:gd name="T68" fmla="*/ 75 w 147"/>
                <a:gd name="T69" fmla="*/ 35 h 137"/>
                <a:gd name="T70" fmla="*/ 108 w 147"/>
                <a:gd name="T71" fmla="*/ 31 h 137"/>
                <a:gd name="T72" fmla="*/ 101 w 147"/>
                <a:gd name="T73" fmla="*/ 42 h 137"/>
                <a:gd name="T74" fmla="*/ 91 w 147"/>
                <a:gd name="T75" fmla="*/ 46 h 137"/>
                <a:gd name="T76" fmla="*/ 32 w 147"/>
                <a:gd name="T77" fmla="*/ 56 h 137"/>
                <a:gd name="T78" fmla="*/ 59 w 147"/>
                <a:gd name="T79" fmla="*/ 30 h 137"/>
                <a:gd name="T80" fmla="*/ 59 w 147"/>
                <a:gd name="T81" fmla="*/ 46 h 137"/>
                <a:gd name="T82" fmla="*/ 51 w 147"/>
                <a:gd name="T83" fmla="*/ 65 h 137"/>
                <a:gd name="T84" fmla="*/ 38 w 147"/>
                <a:gd name="T85" fmla="*/ 78 h 137"/>
                <a:gd name="T86" fmla="*/ 34 w 147"/>
                <a:gd name="T87" fmla="*/ 86 h 137"/>
                <a:gd name="T88" fmla="*/ 60 w 147"/>
                <a:gd name="T89" fmla="*/ 24 h 137"/>
                <a:gd name="T90" fmla="*/ 91 w 147"/>
                <a:gd name="T91" fmla="*/ 22 h 137"/>
                <a:gd name="T92" fmla="*/ 74 w 147"/>
                <a:gd name="T93" fmla="*/ 31 h 137"/>
                <a:gd name="T94" fmla="*/ 63 w 147"/>
                <a:gd name="T95" fmla="*/ 29 h 137"/>
                <a:gd name="T96" fmla="*/ 16 w 147"/>
                <a:gd name="T97" fmla="*/ 39 h 137"/>
                <a:gd name="T98" fmla="*/ 77 w 147"/>
                <a:gd name="T99" fmla="*/ 137 h 137"/>
                <a:gd name="T100" fmla="*/ 140 w 147"/>
                <a:gd name="T101" fmla="*/ 98 h 137"/>
                <a:gd name="T102" fmla="*/ 147 w 147"/>
                <a:gd name="T103" fmla="*/ 68 h 137"/>
                <a:gd name="T104" fmla="*/ 78 w 147"/>
                <a:gd name="T10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7" h="137">
                  <a:moveTo>
                    <a:pt x="104" y="110"/>
                  </a:moveTo>
                  <a:cubicBezTo>
                    <a:pt x="92" y="102"/>
                    <a:pt x="92" y="102"/>
                    <a:pt x="92" y="102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93" y="99"/>
                    <a:pt x="92" y="96"/>
                    <a:pt x="90" y="94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100" y="88"/>
                    <a:pt x="100" y="88"/>
                    <a:pt x="100" y="88"/>
                  </a:cubicBezTo>
                  <a:cubicBezTo>
                    <a:pt x="108" y="107"/>
                    <a:pt x="108" y="107"/>
                    <a:pt x="108" y="107"/>
                  </a:cubicBezTo>
                  <a:cubicBezTo>
                    <a:pt x="107" y="108"/>
                    <a:pt x="105" y="109"/>
                    <a:pt x="104" y="110"/>
                  </a:cubicBezTo>
                  <a:moveTo>
                    <a:pt x="79" y="117"/>
                  </a:moveTo>
                  <a:cubicBezTo>
                    <a:pt x="75" y="117"/>
                    <a:pt x="70" y="116"/>
                    <a:pt x="66" y="115"/>
                  </a:cubicBezTo>
                  <a:cubicBezTo>
                    <a:pt x="52" y="111"/>
                    <a:pt x="41" y="101"/>
                    <a:pt x="35" y="8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56" y="82"/>
                    <a:pt x="56" y="82"/>
                    <a:pt x="56" y="82"/>
                  </a:cubicBezTo>
                  <a:cubicBezTo>
                    <a:pt x="56" y="81"/>
                    <a:pt x="56" y="81"/>
                    <a:pt x="56" y="81"/>
                  </a:cubicBezTo>
                  <a:cubicBezTo>
                    <a:pt x="77" y="96"/>
                    <a:pt x="77" y="96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101"/>
                    <a:pt x="78" y="106"/>
                    <a:pt x="82" y="107"/>
                  </a:cubicBezTo>
                  <a:cubicBezTo>
                    <a:pt x="83" y="107"/>
                    <a:pt x="84" y="107"/>
                    <a:pt x="84" y="107"/>
                  </a:cubicBezTo>
                  <a:cubicBezTo>
                    <a:pt x="87" y="107"/>
                    <a:pt x="89" y="106"/>
                    <a:pt x="90" y="105"/>
                  </a:cubicBezTo>
                  <a:cubicBezTo>
                    <a:pt x="101" y="112"/>
                    <a:pt x="101" y="112"/>
                    <a:pt x="101" y="112"/>
                  </a:cubicBezTo>
                  <a:cubicBezTo>
                    <a:pt x="94" y="115"/>
                    <a:pt x="86" y="117"/>
                    <a:pt x="79" y="117"/>
                  </a:cubicBezTo>
                  <a:moveTo>
                    <a:pt x="79" y="93"/>
                  </a:moveTo>
                  <a:cubicBezTo>
                    <a:pt x="54" y="75"/>
                    <a:pt x="54" y="75"/>
                    <a:pt x="54" y="75"/>
                  </a:cubicBezTo>
                  <a:cubicBezTo>
                    <a:pt x="54" y="74"/>
                    <a:pt x="54" y="74"/>
                    <a:pt x="54" y="74"/>
                  </a:cubicBezTo>
                  <a:cubicBezTo>
                    <a:pt x="71" y="71"/>
                    <a:pt x="71" y="71"/>
                    <a:pt x="71" y="71"/>
                  </a:cubicBezTo>
                  <a:cubicBezTo>
                    <a:pt x="72" y="74"/>
                    <a:pt x="74" y="76"/>
                    <a:pt x="77" y="76"/>
                  </a:cubicBezTo>
                  <a:cubicBezTo>
                    <a:pt x="77" y="76"/>
                    <a:pt x="78" y="76"/>
                    <a:pt x="79" y="76"/>
                  </a:cubicBezTo>
                  <a:cubicBezTo>
                    <a:pt x="81" y="76"/>
                    <a:pt x="83" y="75"/>
                    <a:pt x="85" y="74"/>
                  </a:cubicBezTo>
                  <a:cubicBezTo>
                    <a:pt x="92" y="77"/>
                    <a:pt x="92" y="77"/>
                    <a:pt x="92" y="77"/>
                  </a:cubicBezTo>
                  <a:cubicBezTo>
                    <a:pt x="92" y="86"/>
                    <a:pt x="92" y="86"/>
                    <a:pt x="92" y="86"/>
                  </a:cubicBezTo>
                  <a:cubicBezTo>
                    <a:pt x="88" y="92"/>
                    <a:pt x="88" y="92"/>
                    <a:pt x="88" y="92"/>
                  </a:cubicBezTo>
                  <a:cubicBezTo>
                    <a:pt x="87" y="92"/>
                    <a:pt x="87" y="92"/>
                    <a:pt x="86" y="92"/>
                  </a:cubicBezTo>
                  <a:cubicBezTo>
                    <a:pt x="86" y="92"/>
                    <a:pt x="85" y="92"/>
                    <a:pt x="84" y="92"/>
                  </a:cubicBezTo>
                  <a:cubicBezTo>
                    <a:pt x="83" y="92"/>
                    <a:pt x="81" y="92"/>
                    <a:pt x="79" y="93"/>
                  </a:cubicBezTo>
                  <a:moveTo>
                    <a:pt x="93" y="73"/>
                  </a:moveTo>
                  <a:cubicBezTo>
                    <a:pt x="86" y="70"/>
                    <a:pt x="86" y="70"/>
                    <a:pt x="86" y="70"/>
                  </a:cubicBezTo>
                  <a:cubicBezTo>
                    <a:pt x="87" y="68"/>
                    <a:pt x="86" y="66"/>
                    <a:pt x="85" y="65"/>
                  </a:cubicBezTo>
                  <a:cubicBezTo>
                    <a:pt x="93" y="58"/>
                    <a:pt x="93" y="58"/>
                    <a:pt x="93" y="58"/>
                  </a:cubicBezTo>
                  <a:cubicBezTo>
                    <a:pt x="94" y="58"/>
                    <a:pt x="95" y="59"/>
                    <a:pt x="96" y="59"/>
                  </a:cubicBezTo>
                  <a:cubicBezTo>
                    <a:pt x="97" y="59"/>
                    <a:pt x="97" y="59"/>
                    <a:pt x="97" y="59"/>
                  </a:cubicBezTo>
                  <a:cubicBezTo>
                    <a:pt x="97" y="73"/>
                    <a:pt x="97" y="73"/>
                    <a:pt x="97" y="73"/>
                  </a:cubicBezTo>
                  <a:cubicBezTo>
                    <a:pt x="93" y="73"/>
                    <a:pt x="93" y="73"/>
                    <a:pt x="93" y="73"/>
                  </a:cubicBezTo>
                  <a:moveTo>
                    <a:pt x="53" y="71"/>
                  </a:moveTo>
                  <a:cubicBezTo>
                    <a:pt x="52" y="69"/>
                    <a:pt x="52" y="69"/>
                    <a:pt x="52" y="69"/>
                  </a:cubicBezTo>
                  <a:cubicBezTo>
                    <a:pt x="53" y="69"/>
                    <a:pt x="53" y="69"/>
                    <a:pt x="53" y="68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75" y="44"/>
                    <a:pt x="75" y="44"/>
                    <a:pt x="75" y="44"/>
                  </a:cubicBezTo>
                  <a:cubicBezTo>
                    <a:pt x="90" y="49"/>
                    <a:pt x="90" y="49"/>
                    <a:pt x="90" y="49"/>
                  </a:cubicBezTo>
                  <a:cubicBezTo>
                    <a:pt x="89" y="51"/>
                    <a:pt x="90" y="53"/>
                    <a:pt x="91" y="55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2" y="62"/>
                    <a:pt x="82" y="62"/>
                    <a:pt x="81" y="61"/>
                  </a:cubicBezTo>
                  <a:cubicBezTo>
                    <a:pt x="80" y="61"/>
                    <a:pt x="79" y="61"/>
                    <a:pt x="79" y="61"/>
                  </a:cubicBezTo>
                  <a:cubicBezTo>
                    <a:pt x="75" y="61"/>
                    <a:pt x="72" y="63"/>
                    <a:pt x="71" y="67"/>
                  </a:cubicBezTo>
                  <a:cubicBezTo>
                    <a:pt x="71" y="67"/>
                    <a:pt x="71" y="67"/>
                    <a:pt x="71" y="68"/>
                  </a:cubicBezTo>
                  <a:cubicBezTo>
                    <a:pt x="53" y="71"/>
                    <a:pt x="53" y="71"/>
                    <a:pt x="53" y="71"/>
                  </a:cubicBezTo>
                  <a:moveTo>
                    <a:pt x="100" y="73"/>
                  </a:moveTo>
                  <a:cubicBezTo>
                    <a:pt x="100" y="59"/>
                    <a:pt x="100" y="59"/>
                    <a:pt x="100" y="59"/>
                  </a:cubicBezTo>
                  <a:cubicBezTo>
                    <a:pt x="103" y="58"/>
                    <a:pt x="106" y="56"/>
                    <a:pt x="107" y="53"/>
                  </a:cubicBezTo>
                  <a:cubicBezTo>
                    <a:pt x="108" y="50"/>
                    <a:pt x="107" y="46"/>
                    <a:pt x="104" y="44"/>
                  </a:cubicBezTo>
                  <a:cubicBezTo>
                    <a:pt x="111" y="33"/>
                    <a:pt x="111" y="33"/>
                    <a:pt x="111" y="33"/>
                  </a:cubicBezTo>
                  <a:cubicBezTo>
                    <a:pt x="124" y="45"/>
                    <a:pt x="130" y="63"/>
                    <a:pt x="125" y="81"/>
                  </a:cubicBezTo>
                  <a:cubicBezTo>
                    <a:pt x="123" y="91"/>
                    <a:pt x="118" y="99"/>
                    <a:pt x="111" y="10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107" y="87"/>
                    <a:pt x="107" y="87"/>
                    <a:pt x="107" y="87"/>
                  </a:cubicBezTo>
                  <a:cubicBezTo>
                    <a:pt x="106" y="72"/>
                    <a:pt x="106" y="72"/>
                    <a:pt x="106" y="72"/>
                  </a:cubicBezTo>
                  <a:cubicBezTo>
                    <a:pt x="100" y="73"/>
                    <a:pt x="100" y="73"/>
                    <a:pt x="100" y="73"/>
                  </a:cubicBezTo>
                  <a:moveTo>
                    <a:pt x="91" y="46"/>
                  </a:moveTo>
                  <a:cubicBezTo>
                    <a:pt x="75" y="40"/>
                    <a:pt x="75" y="40"/>
                    <a:pt x="75" y="40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105" y="28"/>
                    <a:pt x="105" y="28"/>
                    <a:pt x="105" y="28"/>
                  </a:cubicBezTo>
                  <a:cubicBezTo>
                    <a:pt x="106" y="29"/>
                    <a:pt x="107" y="30"/>
                    <a:pt x="108" y="31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0" y="42"/>
                    <a:pt x="99" y="42"/>
                    <a:pt x="98" y="42"/>
                  </a:cubicBezTo>
                  <a:cubicBezTo>
                    <a:pt x="95" y="42"/>
                    <a:pt x="92" y="44"/>
                    <a:pt x="91" y="46"/>
                  </a:cubicBezTo>
                  <a:moveTo>
                    <a:pt x="34" y="86"/>
                  </a:moveTo>
                  <a:cubicBezTo>
                    <a:pt x="30" y="76"/>
                    <a:pt x="29" y="66"/>
                    <a:pt x="32" y="56"/>
                  </a:cubicBezTo>
                  <a:cubicBezTo>
                    <a:pt x="36" y="42"/>
                    <a:pt x="45" y="32"/>
                    <a:pt x="57" y="26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57" y="30"/>
                    <a:pt x="57" y="30"/>
                    <a:pt x="57" y="30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4" y="86"/>
                    <a:pt x="34" y="86"/>
                    <a:pt x="34" y="86"/>
                  </a:cubicBezTo>
                  <a:moveTo>
                    <a:pt x="63" y="29"/>
                  </a:moveTo>
                  <a:cubicBezTo>
                    <a:pt x="60" y="24"/>
                    <a:pt x="60" y="24"/>
                    <a:pt x="60" y="24"/>
                  </a:cubicBezTo>
                  <a:cubicBezTo>
                    <a:pt x="66" y="22"/>
                    <a:pt x="72" y="21"/>
                    <a:pt x="79" y="21"/>
                  </a:cubicBezTo>
                  <a:cubicBezTo>
                    <a:pt x="83" y="21"/>
                    <a:pt x="87" y="21"/>
                    <a:pt x="91" y="22"/>
                  </a:cubicBezTo>
                  <a:cubicBezTo>
                    <a:pt x="94" y="23"/>
                    <a:pt x="97" y="24"/>
                    <a:pt x="100" y="26"/>
                  </a:cubicBezTo>
                  <a:cubicBezTo>
                    <a:pt x="74" y="31"/>
                    <a:pt x="74" y="31"/>
                    <a:pt x="74" y="31"/>
                  </a:cubicBezTo>
                  <a:cubicBezTo>
                    <a:pt x="74" y="28"/>
                    <a:pt x="74" y="28"/>
                    <a:pt x="74" y="28"/>
                  </a:cubicBezTo>
                  <a:cubicBezTo>
                    <a:pt x="63" y="29"/>
                    <a:pt x="63" y="29"/>
                    <a:pt x="63" y="29"/>
                  </a:cubicBezTo>
                  <a:moveTo>
                    <a:pt x="78" y="0"/>
                  </a:moveTo>
                  <a:cubicBezTo>
                    <a:pt x="52" y="0"/>
                    <a:pt x="28" y="14"/>
                    <a:pt x="16" y="39"/>
                  </a:cubicBezTo>
                  <a:cubicBezTo>
                    <a:pt x="0" y="74"/>
                    <a:pt x="15" y="115"/>
                    <a:pt x="49" y="131"/>
                  </a:cubicBezTo>
                  <a:cubicBezTo>
                    <a:pt x="58" y="135"/>
                    <a:pt x="67" y="137"/>
                    <a:pt x="77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105" y="137"/>
                    <a:pt x="129" y="122"/>
                    <a:pt x="140" y="98"/>
                  </a:cubicBezTo>
                  <a:cubicBezTo>
                    <a:pt x="145" y="89"/>
                    <a:pt x="147" y="79"/>
                    <a:pt x="147" y="70"/>
                  </a:cubicBezTo>
                  <a:cubicBezTo>
                    <a:pt x="147" y="68"/>
                    <a:pt x="147" y="68"/>
                    <a:pt x="147" y="68"/>
                  </a:cubicBezTo>
                  <a:cubicBezTo>
                    <a:pt x="147" y="42"/>
                    <a:pt x="132" y="18"/>
                    <a:pt x="108" y="6"/>
                  </a:cubicBezTo>
                  <a:cubicBezTo>
                    <a:pt x="98" y="2"/>
                    <a:pt x="88" y="0"/>
                    <a:pt x="78" y="0"/>
                  </a:cubicBezTo>
                </a:path>
              </a:pathLst>
            </a:custGeom>
            <a:solidFill>
              <a:srgbClr val="84A2C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52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53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2" name="Freeform 54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55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4" name="Freeform 56"/>
            <p:cNvSpPr>
              <a:spLocks noEditPoints="1"/>
            </p:cNvSpPr>
            <p:nvPr userDrawn="1"/>
          </p:nvSpPr>
          <p:spPr bwMode="auto">
            <a:xfrm>
              <a:off x="3442" y="583"/>
              <a:ext cx="129" cy="127"/>
            </a:xfrm>
            <a:custGeom>
              <a:avLst/>
              <a:gdLst>
                <a:gd name="T0" fmla="*/ 110 w 175"/>
                <a:gd name="T1" fmla="*/ 101 h 171"/>
                <a:gd name="T2" fmla="*/ 117 w 175"/>
                <a:gd name="T3" fmla="*/ 108 h 171"/>
                <a:gd name="T4" fmla="*/ 121 w 175"/>
                <a:gd name="T5" fmla="*/ 110 h 171"/>
                <a:gd name="T6" fmla="*/ 124 w 175"/>
                <a:gd name="T7" fmla="*/ 120 h 171"/>
                <a:gd name="T8" fmla="*/ 122 w 175"/>
                <a:gd name="T9" fmla="*/ 126 h 171"/>
                <a:gd name="T10" fmla="*/ 117 w 175"/>
                <a:gd name="T11" fmla="*/ 129 h 171"/>
                <a:gd name="T12" fmla="*/ 111 w 175"/>
                <a:gd name="T13" fmla="*/ 135 h 171"/>
                <a:gd name="T14" fmla="*/ 103 w 175"/>
                <a:gd name="T15" fmla="*/ 135 h 171"/>
                <a:gd name="T16" fmla="*/ 96 w 175"/>
                <a:gd name="T17" fmla="*/ 129 h 171"/>
                <a:gd name="T18" fmla="*/ 92 w 175"/>
                <a:gd name="T19" fmla="*/ 127 h 171"/>
                <a:gd name="T20" fmla="*/ 89 w 175"/>
                <a:gd name="T21" fmla="*/ 116 h 171"/>
                <a:gd name="T22" fmla="*/ 91 w 175"/>
                <a:gd name="T23" fmla="*/ 110 h 171"/>
                <a:gd name="T24" fmla="*/ 96 w 175"/>
                <a:gd name="T25" fmla="*/ 108 h 171"/>
                <a:gd name="T26" fmla="*/ 103 w 175"/>
                <a:gd name="T27" fmla="*/ 102 h 171"/>
                <a:gd name="T28" fmla="*/ 65 w 175"/>
                <a:gd name="T29" fmla="*/ 59 h 171"/>
                <a:gd name="T30" fmla="*/ 79 w 175"/>
                <a:gd name="T31" fmla="*/ 54 h 171"/>
                <a:gd name="T32" fmla="*/ 90 w 175"/>
                <a:gd name="T33" fmla="*/ 61 h 171"/>
                <a:gd name="T34" fmla="*/ 100 w 175"/>
                <a:gd name="T35" fmla="*/ 78 h 171"/>
                <a:gd name="T36" fmla="*/ 101 w 175"/>
                <a:gd name="T37" fmla="*/ 85 h 171"/>
                <a:gd name="T38" fmla="*/ 96 w 175"/>
                <a:gd name="T39" fmla="*/ 103 h 171"/>
                <a:gd name="T40" fmla="*/ 86 w 175"/>
                <a:gd name="T41" fmla="*/ 112 h 171"/>
                <a:gd name="T42" fmla="*/ 73 w 175"/>
                <a:gd name="T43" fmla="*/ 111 h 171"/>
                <a:gd name="T44" fmla="*/ 59 w 175"/>
                <a:gd name="T45" fmla="*/ 116 h 171"/>
                <a:gd name="T46" fmla="*/ 48 w 175"/>
                <a:gd name="T47" fmla="*/ 109 h 171"/>
                <a:gd name="T48" fmla="*/ 38 w 175"/>
                <a:gd name="T49" fmla="*/ 92 h 171"/>
                <a:gd name="T50" fmla="*/ 37 w 175"/>
                <a:gd name="T51" fmla="*/ 85 h 171"/>
                <a:gd name="T52" fmla="*/ 39 w 175"/>
                <a:gd name="T53" fmla="*/ 73 h 171"/>
                <a:gd name="T54" fmla="*/ 47 w 175"/>
                <a:gd name="T55" fmla="*/ 68 h 171"/>
                <a:gd name="T56" fmla="*/ 58 w 175"/>
                <a:gd name="T57" fmla="*/ 55 h 171"/>
                <a:gd name="T58" fmla="*/ 54 w 175"/>
                <a:gd name="T59" fmla="*/ 0 h 171"/>
                <a:gd name="T60" fmla="*/ 0 w 175"/>
                <a:gd name="T61" fmla="*/ 171 h 171"/>
                <a:gd name="T62" fmla="*/ 175 w 175"/>
                <a:gd name="T63" fmla="*/ 132 h 171"/>
                <a:gd name="T64" fmla="*/ 54 w 175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5" h="171">
                  <a:moveTo>
                    <a:pt x="106" y="104"/>
                  </a:moveTo>
                  <a:cubicBezTo>
                    <a:pt x="108" y="104"/>
                    <a:pt x="109" y="103"/>
                    <a:pt x="110" y="101"/>
                  </a:cubicBezTo>
                  <a:cubicBezTo>
                    <a:pt x="111" y="102"/>
                    <a:pt x="112" y="102"/>
                    <a:pt x="114" y="103"/>
                  </a:cubicBezTo>
                  <a:cubicBezTo>
                    <a:pt x="113" y="105"/>
                    <a:pt x="115" y="108"/>
                    <a:pt x="117" y="108"/>
                  </a:cubicBezTo>
                  <a:cubicBezTo>
                    <a:pt x="118" y="108"/>
                    <a:pt x="119" y="107"/>
                    <a:pt x="119" y="107"/>
                  </a:cubicBezTo>
                  <a:cubicBezTo>
                    <a:pt x="120" y="108"/>
                    <a:pt x="121" y="109"/>
                    <a:pt x="121" y="110"/>
                  </a:cubicBezTo>
                  <a:cubicBezTo>
                    <a:pt x="119" y="112"/>
                    <a:pt x="119" y="116"/>
                    <a:pt x="124" y="116"/>
                  </a:cubicBezTo>
                  <a:cubicBezTo>
                    <a:pt x="124" y="118"/>
                    <a:pt x="124" y="119"/>
                    <a:pt x="124" y="120"/>
                  </a:cubicBezTo>
                  <a:cubicBezTo>
                    <a:pt x="124" y="120"/>
                    <a:pt x="123" y="120"/>
                    <a:pt x="123" y="120"/>
                  </a:cubicBezTo>
                  <a:cubicBezTo>
                    <a:pt x="120" y="120"/>
                    <a:pt x="119" y="125"/>
                    <a:pt x="122" y="126"/>
                  </a:cubicBezTo>
                  <a:cubicBezTo>
                    <a:pt x="121" y="128"/>
                    <a:pt x="120" y="129"/>
                    <a:pt x="119" y="130"/>
                  </a:cubicBezTo>
                  <a:cubicBezTo>
                    <a:pt x="119" y="129"/>
                    <a:pt x="118" y="129"/>
                    <a:pt x="117" y="129"/>
                  </a:cubicBezTo>
                  <a:cubicBezTo>
                    <a:pt x="115" y="129"/>
                    <a:pt x="113" y="131"/>
                    <a:pt x="114" y="133"/>
                  </a:cubicBezTo>
                  <a:cubicBezTo>
                    <a:pt x="113" y="135"/>
                    <a:pt x="112" y="134"/>
                    <a:pt x="111" y="135"/>
                  </a:cubicBezTo>
                  <a:cubicBezTo>
                    <a:pt x="110" y="133"/>
                    <a:pt x="108" y="132"/>
                    <a:pt x="107" y="132"/>
                  </a:cubicBezTo>
                  <a:cubicBezTo>
                    <a:pt x="105" y="132"/>
                    <a:pt x="104" y="133"/>
                    <a:pt x="103" y="135"/>
                  </a:cubicBezTo>
                  <a:cubicBezTo>
                    <a:pt x="102" y="135"/>
                    <a:pt x="101" y="134"/>
                    <a:pt x="99" y="134"/>
                  </a:cubicBezTo>
                  <a:cubicBezTo>
                    <a:pt x="101" y="131"/>
                    <a:pt x="98" y="129"/>
                    <a:pt x="96" y="129"/>
                  </a:cubicBezTo>
                  <a:cubicBezTo>
                    <a:pt x="95" y="129"/>
                    <a:pt x="95" y="129"/>
                    <a:pt x="94" y="129"/>
                  </a:cubicBezTo>
                  <a:cubicBezTo>
                    <a:pt x="93" y="129"/>
                    <a:pt x="92" y="128"/>
                    <a:pt x="92" y="127"/>
                  </a:cubicBezTo>
                  <a:cubicBezTo>
                    <a:pt x="94" y="125"/>
                    <a:pt x="94" y="120"/>
                    <a:pt x="90" y="120"/>
                  </a:cubicBezTo>
                  <a:cubicBezTo>
                    <a:pt x="89" y="119"/>
                    <a:pt x="89" y="118"/>
                    <a:pt x="89" y="116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93" y="116"/>
                    <a:pt x="94" y="112"/>
                    <a:pt x="91" y="110"/>
                  </a:cubicBezTo>
                  <a:cubicBezTo>
                    <a:pt x="92" y="109"/>
                    <a:pt x="93" y="108"/>
                    <a:pt x="94" y="107"/>
                  </a:cubicBezTo>
                  <a:cubicBezTo>
                    <a:pt x="95" y="107"/>
                    <a:pt x="95" y="108"/>
                    <a:pt x="96" y="108"/>
                  </a:cubicBezTo>
                  <a:cubicBezTo>
                    <a:pt x="99" y="108"/>
                    <a:pt x="100" y="105"/>
                    <a:pt x="99" y="103"/>
                  </a:cubicBezTo>
                  <a:cubicBezTo>
                    <a:pt x="100" y="102"/>
                    <a:pt x="101" y="102"/>
                    <a:pt x="103" y="102"/>
                  </a:cubicBezTo>
                  <a:cubicBezTo>
                    <a:pt x="103" y="103"/>
                    <a:pt x="105" y="104"/>
                    <a:pt x="106" y="104"/>
                  </a:cubicBezTo>
                  <a:moveTo>
                    <a:pt x="65" y="59"/>
                  </a:moveTo>
                  <a:cubicBezTo>
                    <a:pt x="68" y="59"/>
                    <a:pt x="71" y="57"/>
                    <a:pt x="71" y="53"/>
                  </a:cubicBezTo>
                  <a:cubicBezTo>
                    <a:pt x="74" y="53"/>
                    <a:pt x="77" y="54"/>
                    <a:pt x="79" y="54"/>
                  </a:cubicBezTo>
                  <a:cubicBezTo>
                    <a:pt x="78" y="59"/>
                    <a:pt x="82" y="63"/>
                    <a:pt x="86" y="63"/>
                  </a:cubicBezTo>
                  <a:cubicBezTo>
                    <a:pt x="87" y="63"/>
                    <a:pt x="89" y="62"/>
                    <a:pt x="90" y="61"/>
                  </a:cubicBezTo>
                  <a:cubicBezTo>
                    <a:pt x="93" y="62"/>
                    <a:pt x="94" y="64"/>
                    <a:pt x="95" y="66"/>
                  </a:cubicBezTo>
                  <a:cubicBezTo>
                    <a:pt x="91" y="70"/>
                    <a:pt x="92" y="78"/>
                    <a:pt x="100" y="78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1" y="80"/>
                    <a:pt x="101" y="83"/>
                    <a:pt x="101" y="85"/>
                  </a:cubicBezTo>
                  <a:cubicBezTo>
                    <a:pt x="94" y="85"/>
                    <a:pt x="93" y="94"/>
                    <a:pt x="99" y="97"/>
                  </a:cubicBezTo>
                  <a:cubicBezTo>
                    <a:pt x="98" y="99"/>
                    <a:pt x="97" y="101"/>
                    <a:pt x="96" y="103"/>
                  </a:cubicBezTo>
                  <a:cubicBezTo>
                    <a:pt x="94" y="103"/>
                    <a:pt x="93" y="102"/>
                    <a:pt x="92" y="102"/>
                  </a:cubicBezTo>
                  <a:cubicBezTo>
                    <a:pt x="87" y="102"/>
                    <a:pt x="84" y="107"/>
                    <a:pt x="86" y="112"/>
                  </a:cubicBezTo>
                  <a:cubicBezTo>
                    <a:pt x="85" y="114"/>
                    <a:pt x="83" y="114"/>
                    <a:pt x="80" y="115"/>
                  </a:cubicBezTo>
                  <a:cubicBezTo>
                    <a:pt x="79" y="113"/>
                    <a:pt x="76" y="111"/>
                    <a:pt x="73" y="111"/>
                  </a:cubicBezTo>
                  <a:cubicBezTo>
                    <a:pt x="70" y="111"/>
                    <a:pt x="67" y="113"/>
                    <a:pt x="67" y="117"/>
                  </a:cubicBezTo>
                  <a:cubicBezTo>
                    <a:pt x="64" y="117"/>
                    <a:pt x="62" y="116"/>
                    <a:pt x="59" y="116"/>
                  </a:cubicBezTo>
                  <a:cubicBezTo>
                    <a:pt x="61" y="111"/>
                    <a:pt x="57" y="107"/>
                    <a:pt x="53" y="107"/>
                  </a:cubicBezTo>
                  <a:cubicBezTo>
                    <a:pt x="51" y="107"/>
                    <a:pt x="49" y="108"/>
                    <a:pt x="48" y="109"/>
                  </a:cubicBezTo>
                  <a:cubicBezTo>
                    <a:pt x="46" y="108"/>
                    <a:pt x="44" y="106"/>
                    <a:pt x="43" y="104"/>
                  </a:cubicBezTo>
                  <a:cubicBezTo>
                    <a:pt x="48" y="100"/>
                    <a:pt x="46" y="92"/>
                    <a:pt x="38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7" y="90"/>
                    <a:pt x="37" y="87"/>
                    <a:pt x="37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44" y="85"/>
                    <a:pt x="45" y="75"/>
                    <a:pt x="39" y="73"/>
                  </a:cubicBezTo>
                  <a:cubicBezTo>
                    <a:pt x="40" y="71"/>
                    <a:pt x="42" y="69"/>
                    <a:pt x="43" y="67"/>
                  </a:cubicBezTo>
                  <a:cubicBezTo>
                    <a:pt x="44" y="67"/>
                    <a:pt x="46" y="68"/>
                    <a:pt x="47" y="68"/>
                  </a:cubicBezTo>
                  <a:cubicBezTo>
                    <a:pt x="52" y="68"/>
                    <a:pt x="54" y="63"/>
                    <a:pt x="52" y="58"/>
                  </a:cubicBezTo>
                  <a:cubicBezTo>
                    <a:pt x="53" y="56"/>
                    <a:pt x="56" y="56"/>
                    <a:pt x="58" y="55"/>
                  </a:cubicBezTo>
                  <a:cubicBezTo>
                    <a:pt x="59" y="57"/>
                    <a:pt x="62" y="59"/>
                    <a:pt x="65" y="59"/>
                  </a:cubicBezTo>
                  <a:moveTo>
                    <a:pt x="54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57"/>
            <p:cNvSpPr>
              <a:spLocks noEditPoints="1"/>
            </p:cNvSpPr>
            <p:nvPr userDrawn="1"/>
          </p:nvSpPr>
          <p:spPr bwMode="auto">
            <a:xfrm>
              <a:off x="2777" y="983"/>
              <a:ext cx="215" cy="198"/>
            </a:xfrm>
            <a:custGeom>
              <a:avLst/>
              <a:gdLst>
                <a:gd name="T0" fmla="*/ 183 w 291"/>
                <a:gd name="T1" fmla="*/ 227 h 268"/>
                <a:gd name="T2" fmla="*/ 150 w 291"/>
                <a:gd name="T3" fmla="*/ 226 h 268"/>
                <a:gd name="T4" fmla="*/ 151 w 291"/>
                <a:gd name="T5" fmla="*/ 190 h 268"/>
                <a:gd name="T6" fmla="*/ 184 w 291"/>
                <a:gd name="T7" fmla="*/ 191 h 268"/>
                <a:gd name="T8" fmla="*/ 183 w 291"/>
                <a:gd name="T9" fmla="*/ 227 h 268"/>
                <a:gd name="T10" fmla="*/ 154 w 291"/>
                <a:gd name="T11" fmla="*/ 91 h 268"/>
                <a:gd name="T12" fmla="*/ 155 w 291"/>
                <a:gd name="T13" fmla="*/ 47 h 268"/>
                <a:gd name="T14" fmla="*/ 163 w 291"/>
                <a:gd name="T15" fmla="*/ 46 h 268"/>
                <a:gd name="T16" fmla="*/ 164 w 291"/>
                <a:gd name="T17" fmla="*/ 46 h 268"/>
                <a:gd name="T18" fmla="*/ 218 w 291"/>
                <a:gd name="T19" fmla="*/ 102 h 268"/>
                <a:gd name="T20" fmla="*/ 208 w 291"/>
                <a:gd name="T21" fmla="*/ 132 h 268"/>
                <a:gd name="T22" fmla="*/ 201 w 291"/>
                <a:gd name="T23" fmla="*/ 145 h 268"/>
                <a:gd name="T24" fmla="*/ 195 w 291"/>
                <a:gd name="T25" fmla="*/ 155 h 268"/>
                <a:gd name="T26" fmla="*/ 190 w 291"/>
                <a:gd name="T27" fmla="*/ 174 h 268"/>
                <a:gd name="T28" fmla="*/ 187 w 291"/>
                <a:gd name="T29" fmla="*/ 182 h 268"/>
                <a:gd name="T30" fmla="*/ 182 w 291"/>
                <a:gd name="T31" fmla="*/ 185 h 268"/>
                <a:gd name="T32" fmla="*/ 181 w 291"/>
                <a:gd name="T33" fmla="*/ 185 h 268"/>
                <a:gd name="T34" fmla="*/ 177 w 291"/>
                <a:gd name="T35" fmla="*/ 185 h 268"/>
                <a:gd name="T36" fmla="*/ 172 w 291"/>
                <a:gd name="T37" fmla="*/ 185 h 268"/>
                <a:gd name="T38" fmla="*/ 151 w 291"/>
                <a:gd name="T39" fmla="*/ 184 h 268"/>
                <a:gd name="T40" fmla="*/ 153 w 291"/>
                <a:gd name="T41" fmla="*/ 118 h 268"/>
                <a:gd name="T42" fmla="*/ 178 w 291"/>
                <a:gd name="T43" fmla="*/ 139 h 268"/>
                <a:gd name="T44" fmla="*/ 189 w 291"/>
                <a:gd name="T45" fmla="*/ 78 h 268"/>
                <a:gd name="T46" fmla="*/ 154 w 291"/>
                <a:gd name="T47" fmla="*/ 91 h 268"/>
                <a:gd name="T48" fmla="*/ 113 w 291"/>
                <a:gd name="T49" fmla="*/ 75 h 268"/>
                <a:gd name="T50" fmla="*/ 124 w 291"/>
                <a:gd name="T51" fmla="*/ 71 h 268"/>
                <a:gd name="T52" fmla="*/ 135 w 291"/>
                <a:gd name="T53" fmla="*/ 46 h 268"/>
                <a:gd name="T54" fmla="*/ 135 w 291"/>
                <a:gd name="T55" fmla="*/ 46 h 268"/>
                <a:gd name="T56" fmla="*/ 145 w 291"/>
                <a:gd name="T57" fmla="*/ 46 h 268"/>
                <a:gd name="T58" fmla="*/ 144 w 291"/>
                <a:gd name="T59" fmla="*/ 108 h 268"/>
                <a:gd name="T60" fmla="*/ 143 w 291"/>
                <a:gd name="T61" fmla="*/ 108 h 268"/>
                <a:gd name="T62" fmla="*/ 114 w 291"/>
                <a:gd name="T63" fmla="*/ 136 h 268"/>
                <a:gd name="T64" fmla="*/ 143 w 291"/>
                <a:gd name="T65" fmla="*/ 165 h 268"/>
                <a:gd name="T66" fmla="*/ 143 w 291"/>
                <a:gd name="T67" fmla="*/ 165 h 268"/>
                <a:gd name="T68" fmla="*/ 141 w 291"/>
                <a:gd name="T69" fmla="*/ 227 h 268"/>
                <a:gd name="T70" fmla="*/ 131 w 291"/>
                <a:gd name="T71" fmla="*/ 227 h 268"/>
                <a:gd name="T72" fmla="*/ 120 w 291"/>
                <a:gd name="T73" fmla="*/ 201 h 268"/>
                <a:gd name="T74" fmla="*/ 109 w 291"/>
                <a:gd name="T75" fmla="*/ 197 h 268"/>
                <a:gd name="T76" fmla="*/ 84 w 291"/>
                <a:gd name="T77" fmla="*/ 206 h 268"/>
                <a:gd name="T78" fmla="*/ 84 w 291"/>
                <a:gd name="T79" fmla="*/ 206 h 268"/>
                <a:gd name="T80" fmla="*/ 70 w 291"/>
                <a:gd name="T81" fmla="*/ 192 h 268"/>
                <a:gd name="T82" fmla="*/ 80 w 291"/>
                <a:gd name="T83" fmla="*/ 167 h 268"/>
                <a:gd name="T84" fmla="*/ 76 w 291"/>
                <a:gd name="T85" fmla="*/ 155 h 268"/>
                <a:gd name="T86" fmla="*/ 51 w 291"/>
                <a:gd name="T87" fmla="*/ 144 h 268"/>
                <a:gd name="T88" fmla="*/ 51 w 291"/>
                <a:gd name="T89" fmla="*/ 124 h 268"/>
                <a:gd name="T90" fmla="*/ 77 w 291"/>
                <a:gd name="T91" fmla="*/ 114 h 268"/>
                <a:gd name="T92" fmla="*/ 82 w 291"/>
                <a:gd name="T93" fmla="*/ 103 h 268"/>
                <a:gd name="T94" fmla="*/ 72 w 291"/>
                <a:gd name="T95" fmla="*/ 78 h 268"/>
                <a:gd name="T96" fmla="*/ 87 w 291"/>
                <a:gd name="T97" fmla="*/ 64 h 268"/>
                <a:gd name="T98" fmla="*/ 87 w 291"/>
                <a:gd name="T99" fmla="*/ 64 h 268"/>
                <a:gd name="T100" fmla="*/ 113 w 291"/>
                <a:gd name="T101" fmla="*/ 75 h 268"/>
                <a:gd name="T102" fmla="*/ 145 w 291"/>
                <a:gd name="T103" fmla="*/ 0 h 268"/>
                <a:gd name="T104" fmla="*/ 14 w 291"/>
                <a:gd name="T105" fmla="*/ 108 h 268"/>
                <a:gd name="T106" fmla="*/ 119 w 291"/>
                <a:gd name="T107" fmla="*/ 265 h 268"/>
                <a:gd name="T108" fmla="*/ 144 w 291"/>
                <a:gd name="T109" fmla="*/ 268 h 268"/>
                <a:gd name="T110" fmla="*/ 147 w 291"/>
                <a:gd name="T111" fmla="*/ 268 h 268"/>
                <a:gd name="T112" fmla="*/ 276 w 291"/>
                <a:gd name="T113" fmla="*/ 160 h 268"/>
                <a:gd name="T114" fmla="*/ 171 w 291"/>
                <a:gd name="T115" fmla="*/ 3 h 268"/>
                <a:gd name="T116" fmla="*/ 145 w 291"/>
                <a:gd name="T11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1" h="268">
                  <a:moveTo>
                    <a:pt x="183" y="227"/>
                  </a:moveTo>
                  <a:cubicBezTo>
                    <a:pt x="150" y="226"/>
                    <a:pt x="150" y="226"/>
                    <a:pt x="150" y="226"/>
                  </a:cubicBezTo>
                  <a:cubicBezTo>
                    <a:pt x="151" y="190"/>
                    <a:pt x="151" y="190"/>
                    <a:pt x="151" y="190"/>
                  </a:cubicBezTo>
                  <a:cubicBezTo>
                    <a:pt x="184" y="191"/>
                    <a:pt x="184" y="191"/>
                    <a:pt x="184" y="191"/>
                  </a:cubicBezTo>
                  <a:cubicBezTo>
                    <a:pt x="183" y="227"/>
                    <a:pt x="183" y="227"/>
                    <a:pt x="183" y="227"/>
                  </a:cubicBezTo>
                  <a:moveTo>
                    <a:pt x="154" y="91"/>
                  </a:moveTo>
                  <a:cubicBezTo>
                    <a:pt x="155" y="47"/>
                    <a:pt x="155" y="47"/>
                    <a:pt x="155" y="47"/>
                  </a:cubicBezTo>
                  <a:cubicBezTo>
                    <a:pt x="157" y="46"/>
                    <a:pt x="160" y="46"/>
                    <a:pt x="163" y="46"/>
                  </a:cubicBezTo>
                  <a:cubicBezTo>
                    <a:pt x="163" y="46"/>
                    <a:pt x="164" y="46"/>
                    <a:pt x="164" y="46"/>
                  </a:cubicBezTo>
                  <a:cubicBezTo>
                    <a:pt x="194" y="47"/>
                    <a:pt x="218" y="72"/>
                    <a:pt x="218" y="102"/>
                  </a:cubicBezTo>
                  <a:cubicBezTo>
                    <a:pt x="217" y="113"/>
                    <a:pt x="214" y="123"/>
                    <a:pt x="208" y="132"/>
                  </a:cubicBezTo>
                  <a:cubicBezTo>
                    <a:pt x="201" y="145"/>
                    <a:pt x="201" y="145"/>
                    <a:pt x="201" y="145"/>
                  </a:cubicBezTo>
                  <a:cubicBezTo>
                    <a:pt x="195" y="155"/>
                    <a:pt x="195" y="155"/>
                    <a:pt x="195" y="155"/>
                  </a:cubicBezTo>
                  <a:cubicBezTo>
                    <a:pt x="194" y="157"/>
                    <a:pt x="190" y="166"/>
                    <a:pt x="190" y="174"/>
                  </a:cubicBezTo>
                  <a:cubicBezTo>
                    <a:pt x="190" y="177"/>
                    <a:pt x="189" y="180"/>
                    <a:pt x="187" y="182"/>
                  </a:cubicBezTo>
                  <a:cubicBezTo>
                    <a:pt x="186" y="185"/>
                    <a:pt x="184" y="185"/>
                    <a:pt x="182" y="185"/>
                  </a:cubicBezTo>
                  <a:cubicBezTo>
                    <a:pt x="182" y="185"/>
                    <a:pt x="182" y="185"/>
                    <a:pt x="181" y="185"/>
                  </a:cubicBezTo>
                  <a:cubicBezTo>
                    <a:pt x="180" y="185"/>
                    <a:pt x="179" y="185"/>
                    <a:pt x="177" y="185"/>
                  </a:cubicBezTo>
                  <a:cubicBezTo>
                    <a:pt x="176" y="185"/>
                    <a:pt x="174" y="185"/>
                    <a:pt x="172" y="185"/>
                  </a:cubicBezTo>
                  <a:cubicBezTo>
                    <a:pt x="165" y="184"/>
                    <a:pt x="158" y="184"/>
                    <a:pt x="151" y="184"/>
                  </a:cubicBezTo>
                  <a:cubicBezTo>
                    <a:pt x="153" y="118"/>
                    <a:pt x="153" y="118"/>
                    <a:pt x="153" y="118"/>
                  </a:cubicBezTo>
                  <a:cubicBezTo>
                    <a:pt x="178" y="139"/>
                    <a:pt x="178" y="139"/>
                    <a:pt x="178" y="139"/>
                  </a:cubicBezTo>
                  <a:cubicBezTo>
                    <a:pt x="189" y="78"/>
                    <a:pt x="189" y="78"/>
                    <a:pt x="189" y="78"/>
                  </a:cubicBezTo>
                  <a:cubicBezTo>
                    <a:pt x="154" y="91"/>
                    <a:pt x="154" y="91"/>
                    <a:pt x="154" y="91"/>
                  </a:cubicBezTo>
                  <a:moveTo>
                    <a:pt x="113" y="75"/>
                  </a:moveTo>
                  <a:cubicBezTo>
                    <a:pt x="124" y="71"/>
                    <a:pt x="124" y="71"/>
                    <a:pt x="124" y="71"/>
                  </a:cubicBezTo>
                  <a:cubicBezTo>
                    <a:pt x="124" y="71"/>
                    <a:pt x="134" y="46"/>
                    <a:pt x="135" y="46"/>
                  </a:cubicBezTo>
                  <a:cubicBezTo>
                    <a:pt x="135" y="46"/>
                    <a:pt x="135" y="46"/>
                    <a:pt x="135" y="46"/>
                  </a:cubicBezTo>
                  <a:cubicBezTo>
                    <a:pt x="145" y="46"/>
                    <a:pt x="145" y="46"/>
                    <a:pt x="145" y="46"/>
                  </a:cubicBezTo>
                  <a:cubicBezTo>
                    <a:pt x="144" y="108"/>
                    <a:pt x="144" y="108"/>
                    <a:pt x="144" y="108"/>
                  </a:cubicBezTo>
                  <a:cubicBezTo>
                    <a:pt x="144" y="108"/>
                    <a:pt x="143" y="108"/>
                    <a:pt x="143" y="108"/>
                  </a:cubicBezTo>
                  <a:cubicBezTo>
                    <a:pt x="127" y="108"/>
                    <a:pt x="114" y="120"/>
                    <a:pt x="114" y="136"/>
                  </a:cubicBezTo>
                  <a:cubicBezTo>
                    <a:pt x="113" y="152"/>
                    <a:pt x="126" y="165"/>
                    <a:pt x="143" y="165"/>
                  </a:cubicBezTo>
                  <a:cubicBezTo>
                    <a:pt x="143" y="165"/>
                    <a:pt x="143" y="165"/>
                    <a:pt x="143" y="165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31" y="227"/>
                    <a:pt x="131" y="227"/>
                    <a:pt x="131" y="227"/>
                  </a:cubicBezTo>
                  <a:cubicBezTo>
                    <a:pt x="130" y="226"/>
                    <a:pt x="120" y="201"/>
                    <a:pt x="120" y="201"/>
                  </a:cubicBezTo>
                  <a:cubicBezTo>
                    <a:pt x="109" y="197"/>
                    <a:pt x="109" y="197"/>
                    <a:pt x="109" y="197"/>
                  </a:cubicBezTo>
                  <a:cubicBezTo>
                    <a:pt x="109" y="197"/>
                    <a:pt x="87" y="206"/>
                    <a:pt x="84" y="206"/>
                  </a:cubicBezTo>
                  <a:cubicBezTo>
                    <a:pt x="84" y="206"/>
                    <a:pt x="84" y="206"/>
                    <a:pt x="84" y="206"/>
                  </a:cubicBezTo>
                  <a:cubicBezTo>
                    <a:pt x="70" y="192"/>
                    <a:pt x="70" y="192"/>
                    <a:pt x="70" y="192"/>
                  </a:cubicBezTo>
                  <a:cubicBezTo>
                    <a:pt x="69" y="191"/>
                    <a:pt x="80" y="167"/>
                    <a:pt x="80" y="167"/>
                  </a:cubicBezTo>
                  <a:cubicBezTo>
                    <a:pt x="76" y="155"/>
                    <a:pt x="76" y="155"/>
                    <a:pt x="76" y="155"/>
                  </a:cubicBezTo>
                  <a:cubicBezTo>
                    <a:pt x="76" y="155"/>
                    <a:pt x="51" y="146"/>
                    <a:pt x="51" y="144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1" y="123"/>
                    <a:pt x="77" y="114"/>
                    <a:pt x="77" y="114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2" y="103"/>
                    <a:pt x="71" y="79"/>
                    <a:pt x="72" y="78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90" y="64"/>
                    <a:pt x="113" y="75"/>
                    <a:pt x="113" y="75"/>
                  </a:cubicBezTo>
                  <a:moveTo>
                    <a:pt x="145" y="0"/>
                  </a:moveTo>
                  <a:cubicBezTo>
                    <a:pt x="83" y="0"/>
                    <a:pt x="27" y="44"/>
                    <a:pt x="14" y="108"/>
                  </a:cubicBezTo>
                  <a:cubicBezTo>
                    <a:pt x="0" y="180"/>
                    <a:pt x="47" y="250"/>
                    <a:pt x="119" y="265"/>
                  </a:cubicBezTo>
                  <a:cubicBezTo>
                    <a:pt x="127" y="267"/>
                    <a:pt x="135" y="267"/>
                    <a:pt x="144" y="268"/>
                  </a:cubicBezTo>
                  <a:cubicBezTo>
                    <a:pt x="147" y="268"/>
                    <a:pt x="147" y="268"/>
                    <a:pt x="147" y="268"/>
                  </a:cubicBezTo>
                  <a:cubicBezTo>
                    <a:pt x="209" y="267"/>
                    <a:pt x="264" y="223"/>
                    <a:pt x="276" y="160"/>
                  </a:cubicBezTo>
                  <a:cubicBezTo>
                    <a:pt x="291" y="88"/>
                    <a:pt x="244" y="18"/>
                    <a:pt x="171" y="3"/>
                  </a:cubicBezTo>
                  <a:cubicBezTo>
                    <a:pt x="163" y="1"/>
                    <a:pt x="154" y="0"/>
                    <a:pt x="145" y="0"/>
                  </a:cubicBezTo>
                </a:path>
              </a:pathLst>
            </a:custGeom>
            <a:solidFill>
              <a:srgbClr val="216B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933825" y="2447466"/>
            <a:ext cx="4953000" cy="142762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44350" indent="0">
              <a:buNone/>
              <a:defRPr>
                <a:solidFill>
                  <a:schemeClr val="bg1"/>
                </a:solidFill>
              </a:defRPr>
            </a:lvl2pPr>
            <a:lvl3pPr marL="587250" indent="0">
              <a:buNone/>
              <a:defRPr>
                <a:solidFill>
                  <a:schemeClr val="bg1"/>
                </a:solidFill>
              </a:defRPr>
            </a:lvl3pPr>
            <a:lvl4pPr marL="930150" indent="0">
              <a:buNone/>
              <a:defRPr>
                <a:solidFill>
                  <a:schemeClr val="bg1"/>
                </a:solidFill>
              </a:defRPr>
            </a:lvl4pPr>
            <a:lvl5pPr marL="12730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EDIT TEXT</a:t>
            </a:r>
          </a:p>
        </p:txBody>
      </p:sp>
      <p:grpSp>
        <p:nvGrpSpPr>
          <p:cNvPr id="87" name="Group 19"/>
          <p:cNvGrpSpPr>
            <a:grpSpLocks noChangeAspect="1"/>
          </p:cNvGrpSpPr>
          <p:nvPr userDrawn="1"/>
        </p:nvGrpSpPr>
        <p:grpSpPr bwMode="auto">
          <a:xfrm>
            <a:off x="8449097" y="4375544"/>
            <a:ext cx="438164" cy="423513"/>
            <a:chOff x="2074" y="843"/>
            <a:chExt cx="1615" cy="1561"/>
          </a:xfrm>
        </p:grpSpPr>
        <p:sp>
          <p:nvSpPr>
            <p:cNvPr id="88" name="Freeform 20"/>
            <p:cNvSpPr>
              <a:spLocks noEditPoints="1"/>
            </p:cNvSpPr>
            <p:nvPr userDrawn="1"/>
          </p:nvSpPr>
          <p:spPr bwMode="auto">
            <a:xfrm>
              <a:off x="2074" y="1379"/>
              <a:ext cx="1525" cy="442"/>
            </a:xfrm>
            <a:custGeom>
              <a:avLst/>
              <a:gdLst>
                <a:gd name="T0" fmla="*/ 646 w 646"/>
                <a:gd name="T1" fmla="*/ 0 h 187"/>
                <a:gd name="T2" fmla="*/ 0 w 646"/>
                <a:gd name="T3" fmla="*/ 187 h 187"/>
                <a:gd name="T4" fmla="*/ 0 w 646"/>
                <a:gd name="T5" fmla="*/ 0 h 187"/>
                <a:gd name="T6" fmla="*/ 334 w 646"/>
                <a:gd name="T7" fmla="*/ 41 h 187"/>
                <a:gd name="T8" fmla="*/ 298 w 646"/>
                <a:gd name="T9" fmla="*/ 41 h 187"/>
                <a:gd name="T10" fmla="*/ 289 w 646"/>
                <a:gd name="T11" fmla="*/ 66 h 187"/>
                <a:gd name="T12" fmla="*/ 325 w 646"/>
                <a:gd name="T13" fmla="*/ 48 h 187"/>
                <a:gd name="T14" fmla="*/ 316 w 646"/>
                <a:gd name="T15" fmla="*/ 140 h 187"/>
                <a:gd name="T16" fmla="*/ 358 w 646"/>
                <a:gd name="T17" fmla="*/ 144 h 187"/>
                <a:gd name="T18" fmla="*/ 343 w 646"/>
                <a:gd name="T19" fmla="*/ 130 h 187"/>
                <a:gd name="T20" fmla="*/ 343 w 646"/>
                <a:gd name="T21" fmla="*/ 47 h 187"/>
                <a:gd name="T22" fmla="*/ 375 w 646"/>
                <a:gd name="T23" fmla="*/ 66 h 187"/>
                <a:gd name="T24" fmla="*/ 377 w 646"/>
                <a:gd name="T25" fmla="*/ 37 h 187"/>
                <a:gd name="T26" fmla="*/ 207 w 646"/>
                <a:gd name="T27" fmla="*/ 69 h 187"/>
                <a:gd name="T28" fmla="*/ 233 w 646"/>
                <a:gd name="T29" fmla="*/ 141 h 187"/>
                <a:gd name="T30" fmla="*/ 204 w 646"/>
                <a:gd name="T31" fmla="*/ 116 h 187"/>
                <a:gd name="T32" fmla="*/ 270 w 646"/>
                <a:gd name="T33" fmla="*/ 119 h 187"/>
                <a:gd name="T34" fmla="*/ 225 w 646"/>
                <a:gd name="T35" fmla="*/ 69 h 187"/>
                <a:gd name="T36" fmla="*/ 258 w 646"/>
                <a:gd name="T37" fmla="*/ 56 h 187"/>
                <a:gd name="T38" fmla="*/ 266 w 646"/>
                <a:gd name="T39" fmla="*/ 64 h 187"/>
                <a:gd name="T40" fmla="*/ 207 w 646"/>
                <a:gd name="T41" fmla="*/ 69 h 187"/>
                <a:gd name="T42" fmla="*/ 44 w 646"/>
                <a:gd name="T43" fmla="*/ 45 h 187"/>
                <a:gd name="T44" fmla="*/ 58 w 646"/>
                <a:gd name="T45" fmla="*/ 93 h 187"/>
                <a:gd name="T46" fmla="*/ 43 w 646"/>
                <a:gd name="T47" fmla="*/ 144 h 187"/>
                <a:gd name="T48" fmla="*/ 124 w 646"/>
                <a:gd name="T49" fmla="*/ 119 h 187"/>
                <a:gd name="T50" fmla="*/ 93 w 646"/>
                <a:gd name="T51" fmla="*/ 139 h 187"/>
                <a:gd name="T52" fmla="*/ 76 w 646"/>
                <a:gd name="T53" fmla="*/ 92 h 187"/>
                <a:gd name="T54" fmla="*/ 85 w 646"/>
                <a:gd name="T55" fmla="*/ 45 h 187"/>
                <a:gd name="T56" fmla="*/ 44 w 646"/>
                <a:gd name="T57" fmla="*/ 41 h 187"/>
                <a:gd name="T58" fmla="*/ 139 w 646"/>
                <a:gd name="T59" fmla="*/ 42 h 187"/>
                <a:gd name="T60" fmla="*/ 152 w 646"/>
                <a:gd name="T61" fmla="*/ 56 h 187"/>
                <a:gd name="T62" fmla="*/ 152 w 646"/>
                <a:gd name="T63" fmla="*/ 130 h 187"/>
                <a:gd name="T64" fmla="*/ 139 w 646"/>
                <a:gd name="T65" fmla="*/ 142 h 187"/>
                <a:gd name="T66" fmla="*/ 173 w 646"/>
                <a:gd name="T67" fmla="*/ 145 h 187"/>
                <a:gd name="T68" fmla="*/ 173 w 646"/>
                <a:gd name="T69" fmla="*/ 138 h 187"/>
                <a:gd name="T70" fmla="*/ 170 w 646"/>
                <a:gd name="T71" fmla="*/ 94 h 187"/>
                <a:gd name="T72" fmla="*/ 184 w 646"/>
                <a:gd name="T73" fmla="*/ 41 h 187"/>
                <a:gd name="T74" fmla="*/ 139 w 646"/>
                <a:gd name="T75" fmla="*/ 42 h 187"/>
                <a:gd name="T76" fmla="*/ 411 w 646"/>
                <a:gd name="T77" fmla="*/ 67 h 187"/>
                <a:gd name="T78" fmla="*/ 408 w 646"/>
                <a:gd name="T79" fmla="*/ 137 h 187"/>
                <a:gd name="T80" fmla="*/ 395 w 646"/>
                <a:gd name="T81" fmla="*/ 144 h 187"/>
                <a:gd name="T82" fmla="*/ 479 w 646"/>
                <a:gd name="T83" fmla="*/ 119 h 187"/>
                <a:gd name="T84" fmla="*/ 447 w 646"/>
                <a:gd name="T85" fmla="*/ 139 h 187"/>
                <a:gd name="T86" fmla="*/ 428 w 646"/>
                <a:gd name="T87" fmla="*/ 118 h 187"/>
                <a:gd name="T88" fmla="*/ 455 w 646"/>
                <a:gd name="T89" fmla="*/ 96 h 187"/>
                <a:gd name="T90" fmla="*/ 463 w 646"/>
                <a:gd name="T91" fmla="*/ 108 h 187"/>
                <a:gd name="T92" fmla="*/ 458 w 646"/>
                <a:gd name="T93" fmla="*/ 74 h 187"/>
                <a:gd name="T94" fmla="*/ 428 w 646"/>
                <a:gd name="T95" fmla="*/ 87 h 187"/>
                <a:gd name="T96" fmla="*/ 460 w 646"/>
                <a:gd name="T97" fmla="*/ 50 h 187"/>
                <a:gd name="T98" fmla="*/ 471 w 646"/>
                <a:gd name="T99" fmla="*/ 65 h 187"/>
                <a:gd name="T100" fmla="*/ 397 w 646"/>
                <a:gd name="T101" fmla="*/ 41 h 187"/>
                <a:gd name="T102" fmla="*/ 495 w 646"/>
                <a:gd name="T103" fmla="*/ 42 h 187"/>
                <a:gd name="T104" fmla="*/ 506 w 646"/>
                <a:gd name="T105" fmla="*/ 48 h 187"/>
                <a:gd name="T106" fmla="*/ 508 w 646"/>
                <a:gd name="T107" fmla="*/ 117 h 187"/>
                <a:gd name="T108" fmla="*/ 494 w 646"/>
                <a:gd name="T109" fmla="*/ 143 h 187"/>
                <a:gd name="T110" fmla="*/ 533 w 646"/>
                <a:gd name="T111" fmla="*/ 145 h 187"/>
                <a:gd name="T112" fmla="*/ 584 w 646"/>
                <a:gd name="T113" fmla="*/ 51 h 187"/>
                <a:gd name="T114" fmla="*/ 495 w 646"/>
                <a:gd name="T115" fmla="*/ 42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46" h="187">
                  <a:moveTo>
                    <a:pt x="0" y="0"/>
                  </a:moveTo>
                  <a:cubicBezTo>
                    <a:pt x="646" y="0"/>
                    <a:pt x="646" y="0"/>
                    <a:pt x="646" y="0"/>
                  </a:cubicBezTo>
                  <a:cubicBezTo>
                    <a:pt x="646" y="186"/>
                    <a:pt x="646" y="186"/>
                    <a:pt x="646" y="186"/>
                  </a:cubicBezTo>
                  <a:cubicBezTo>
                    <a:pt x="431" y="187"/>
                    <a:pt x="215" y="186"/>
                    <a:pt x="0" y="18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369" y="41"/>
                  </a:moveTo>
                  <a:cubicBezTo>
                    <a:pt x="361" y="43"/>
                    <a:pt x="346" y="41"/>
                    <a:pt x="334" y="41"/>
                  </a:cubicBezTo>
                  <a:cubicBezTo>
                    <a:pt x="316" y="41"/>
                    <a:pt x="316" y="41"/>
                    <a:pt x="316" y="41"/>
                  </a:cubicBezTo>
                  <a:cubicBezTo>
                    <a:pt x="309" y="41"/>
                    <a:pt x="302" y="42"/>
                    <a:pt x="298" y="41"/>
                  </a:cubicBezTo>
                  <a:cubicBezTo>
                    <a:pt x="295" y="40"/>
                    <a:pt x="293" y="36"/>
                    <a:pt x="290" y="37"/>
                  </a:cubicBezTo>
                  <a:cubicBezTo>
                    <a:pt x="289" y="45"/>
                    <a:pt x="288" y="58"/>
                    <a:pt x="289" y="66"/>
                  </a:cubicBezTo>
                  <a:cubicBezTo>
                    <a:pt x="292" y="66"/>
                    <a:pt x="292" y="66"/>
                    <a:pt x="292" y="66"/>
                  </a:cubicBezTo>
                  <a:cubicBezTo>
                    <a:pt x="294" y="50"/>
                    <a:pt x="306" y="44"/>
                    <a:pt x="325" y="48"/>
                  </a:cubicBezTo>
                  <a:cubicBezTo>
                    <a:pt x="325" y="117"/>
                    <a:pt x="325" y="117"/>
                    <a:pt x="325" y="117"/>
                  </a:cubicBezTo>
                  <a:cubicBezTo>
                    <a:pt x="325" y="129"/>
                    <a:pt x="326" y="138"/>
                    <a:pt x="316" y="140"/>
                  </a:cubicBezTo>
                  <a:cubicBezTo>
                    <a:pt x="312" y="141"/>
                    <a:pt x="307" y="139"/>
                    <a:pt x="309" y="144"/>
                  </a:cubicBezTo>
                  <a:cubicBezTo>
                    <a:pt x="324" y="145"/>
                    <a:pt x="344" y="146"/>
                    <a:pt x="358" y="144"/>
                  </a:cubicBezTo>
                  <a:cubicBezTo>
                    <a:pt x="358" y="141"/>
                    <a:pt x="358" y="141"/>
                    <a:pt x="358" y="141"/>
                  </a:cubicBezTo>
                  <a:cubicBezTo>
                    <a:pt x="350" y="140"/>
                    <a:pt x="344" y="139"/>
                    <a:pt x="343" y="130"/>
                  </a:cubicBezTo>
                  <a:cubicBezTo>
                    <a:pt x="341" y="119"/>
                    <a:pt x="343" y="103"/>
                    <a:pt x="343" y="89"/>
                  </a:cubicBezTo>
                  <a:cubicBezTo>
                    <a:pt x="343" y="47"/>
                    <a:pt x="343" y="47"/>
                    <a:pt x="343" y="47"/>
                  </a:cubicBezTo>
                  <a:cubicBezTo>
                    <a:pt x="353" y="48"/>
                    <a:pt x="362" y="46"/>
                    <a:pt x="368" y="50"/>
                  </a:cubicBezTo>
                  <a:cubicBezTo>
                    <a:pt x="373" y="53"/>
                    <a:pt x="372" y="60"/>
                    <a:pt x="375" y="66"/>
                  </a:cubicBezTo>
                  <a:cubicBezTo>
                    <a:pt x="379" y="66"/>
                    <a:pt x="379" y="66"/>
                    <a:pt x="379" y="66"/>
                  </a:cubicBezTo>
                  <a:cubicBezTo>
                    <a:pt x="379" y="57"/>
                    <a:pt x="377" y="45"/>
                    <a:pt x="377" y="37"/>
                  </a:cubicBezTo>
                  <a:cubicBezTo>
                    <a:pt x="375" y="36"/>
                    <a:pt x="373" y="40"/>
                    <a:pt x="369" y="41"/>
                  </a:cubicBezTo>
                  <a:moveTo>
                    <a:pt x="207" y="69"/>
                  </a:moveTo>
                  <a:cubicBezTo>
                    <a:pt x="208" y="96"/>
                    <a:pt x="243" y="97"/>
                    <a:pt x="252" y="113"/>
                  </a:cubicBezTo>
                  <a:cubicBezTo>
                    <a:pt x="259" y="127"/>
                    <a:pt x="250" y="143"/>
                    <a:pt x="233" y="141"/>
                  </a:cubicBezTo>
                  <a:cubicBezTo>
                    <a:pt x="219" y="139"/>
                    <a:pt x="214" y="126"/>
                    <a:pt x="208" y="115"/>
                  </a:cubicBezTo>
                  <a:cubicBezTo>
                    <a:pt x="207" y="116"/>
                    <a:pt x="205" y="116"/>
                    <a:pt x="204" y="116"/>
                  </a:cubicBezTo>
                  <a:cubicBezTo>
                    <a:pt x="204" y="124"/>
                    <a:pt x="207" y="133"/>
                    <a:pt x="208" y="141"/>
                  </a:cubicBezTo>
                  <a:cubicBezTo>
                    <a:pt x="235" y="155"/>
                    <a:pt x="268" y="145"/>
                    <a:pt x="270" y="119"/>
                  </a:cubicBezTo>
                  <a:cubicBezTo>
                    <a:pt x="272" y="106"/>
                    <a:pt x="266" y="97"/>
                    <a:pt x="260" y="92"/>
                  </a:cubicBezTo>
                  <a:cubicBezTo>
                    <a:pt x="249" y="83"/>
                    <a:pt x="232" y="81"/>
                    <a:pt x="225" y="69"/>
                  </a:cubicBezTo>
                  <a:cubicBezTo>
                    <a:pt x="221" y="61"/>
                    <a:pt x="224" y="51"/>
                    <a:pt x="231" y="47"/>
                  </a:cubicBezTo>
                  <a:cubicBezTo>
                    <a:pt x="243" y="40"/>
                    <a:pt x="253" y="48"/>
                    <a:pt x="258" y="56"/>
                  </a:cubicBezTo>
                  <a:cubicBezTo>
                    <a:pt x="258" y="58"/>
                    <a:pt x="260" y="65"/>
                    <a:pt x="262" y="65"/>
                  </a:cubicBezTo>
                  <a:cubicBezTo>
                    <a:pt x="263" y="65"/>
                    <a:pt x="264" y="64"/>
                    <a:pt x="266" y="64"/>
                  </a:cubicBezTo>
                  <a:cubicBezTo>
                    <a:pt x="266" y="58"/>
                    <a:pt x="263" y="50"/>
                    <a:pt x="263" y="42"/>
                  </a:cubicBezTo>
                  <a:cubicBezTo>
                    <a:pt x="238" y="32"/>
                    <a:pt x="207" y="41"/>
                    <a:pt x="207" y="69"/>
                  </a:cubicBezTo>
                  <a:moveTo>
                    <a:pt x="44" y="42"/>
                  </a:moveTo>
                  <a:cubicBezTo>
                    <a:pt x="44" y="45"/>
                    <a:pt x="44" y="45"/>
                    <a:pt x="44" y="45"/>
                  </a:cubicBezTo>
                  <a:cubicBezTo>
                    <a:pt x="59" y="43"/>
                    <a:pt x="58" y="57"/>
                    <a:pt x="58" y="71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106"/>
                    <a:pt x="61" y="135"/>
                    <a:pt x="53" y="139"/>
                  </a:cubicBezTo>
                  <a:cubicBezTo>
                    <a:pt x="49" y="141"/>
                    <a:pt x="42" y="138"/>
                    <a:pt x="43" y="144"/>
                  </a:cubicBezTo>
                  <a:cubicBezTo>
                    <a:pt x="67" y="146"/>
                    <a:pt x="94" y="144"/>
                    <a:pt x="118" y="145"/>
                  </a:cubicBezTo>
                  <a:cubicBezTo>
                    <a:pt x="120" y="136"/>
                    <a:pt x="123" y="128"/>
                    <a:pt x="124" y="119"/>
                  </a:cubicBezTo>
                  <a:cubicBezTo>
                    <a:pt x="118" y="116"/>
                    <a:pt x="118" y="121"/>
                    <a:pt x="117" y="124"/>
                  </a:cubicBezTo>
                  <a:cubicBezTo>
                    <a:pt x="113" y="135"/>
                    <a:pt x="107" y="139"/>
                    <a:pt x="93" y="139"/>
                  </a:cubicBezTo>
                  <a:cubicBezTo>
                    <a:pt x="84" y="139"/>
                    <a:pt x="77" y="138"/>
                    <a:pt x="76" y="127"/>
                  </a:cubicBezTo>
                  <a:cubicBezTo>
                    <a:pt x="75" y="117"/>
                    <a:pt x="76" y="104"/>
                    <a:pt x="76" y="92"/>
                  </a:cubicBezTo>
                  <a:cubicBezTo>
                    <a:pt x="76" y="79"/>
                    <a:pt x="75" y="66"/>
                    <a:pt x="76" y="56"/>
                  </a:cubicBezTo>
                  <a:cubicBezTo>
                    <a:pt x="76" y="48"/>
                    <a:pt x="79" y="47"/>
                    <a:pt x="85" y="45"/>
                  </a:cubicBezTo>
                  <a:cubicBezTo>
                    <a:pt x="87" y="45"/>
                    <a:pt x="91" y="47"/>
                    <a:pt x="90" y="42"/>
                  </a:cubicBezTo>
                  <a:cubicBezTo>
                    <a:pt x="76" y="40"/>
                    <a:pt x="59" y="41"/>
                    <a:pt x="44" y="41"/>
                  </a:cubicBezTo>
                  <a:cubicBezTo>
                    <a:pt x="44" y="41"/>
                    <a:pt x="44" y="41"/>
                    <a:pt x="44" y="42"/>
                  </a:cubicBezTo>
                  <a:moveTo>
                    <a:pt x="139" y="42"/>
                  </a:moveTo>
                  <a:cubicBezTo>
                    <a:pt x="139" y="45"/>
                    <a:pt x="139" y="45"/>
                    <a:pt x="139" y="45"/>
                  </a:cubicBezTo>
                  <a:cubicBezTo>
                    <a:pt x="147" y="45"/>
                    <a:pt x="151" y="47"/>
                    <a:pt x="152" y="56"/>
                  </a:cubicBezTo>
                  <a:cubicBezTo>
                    <a:pt x="153" y="66"/>
                    <a:pt x="152" y="78"/>
                    <a:pt x="152" y="93"/>
                  </a:cubicBezTo>
                  <a:cubicBezTo>
                    <a:pt x="152" y="106"/>
                    <a:pt x="153" y="120"/>
                    <a:pt x="152" y="130"/>
                  </a:cubicBezTo>
                  <a:cubicBezTo>
                    <a:pt x="152" y="132"/>
                    <a:pt x="151" y="136"/>
                    <a:pt x="151" y="137"/>
                  </a:cubicBezTo>
                  <a:cubicBezTo>
                    <a:pt x="148" y="140"/>
                    <a:pt x="139" y="140"/>
                    <a:pt x="139" y="142"/>
                  </a:cubicBezTo>
                  <a:cubicBezTo>
                    <a:pt x="138" y="143"/>
                    <a:pt x="139" y="143"/>
                    <a:pt x="139" y="144"/>
                  </a:cubicBezTo>
                  <a:cubicBezTo>
                    <a:pt x="146" y="146"/>
                    <a:pt x="162" y="145"/>
                    <a:pt x="173" y="145"/>
                  </a:cubicBezTo>
                  <a:cubicBezTo>
                    <a:pt x="177" y="145"/>
                    <a:pt x="186" y="147"/>
                    <a:pt x="184" y="141"/>
                  </a:cubicBezTo>
                  <a:cubicBezTo>
                    <a:pt x="181" y="140"/>
                    <a:pt x="175" y="140"/>
                    <a:pt x="173" y="138"/>
                  </a:cubicBezTo>
                  <a:cubicBezTo>
                    <a:pt x="170" y="135"/>
                    <a:pt x="170" y="124"/>
                    <a:pt x="170" y="118"/>
                  </a:cubicBezTo>
                  <a:cubicBezTo>
                    <a:pt x="170" y="94"/>
                    <a:pt x="170" y="94"/>
                    <a:pt x="170" y="94"/>
                  </a:cubicBezTo>
                  <a:cubicBezTo>
                    <a:pt x="170" y="82"/>
                    <a:pt x="167" y="53"/>
                    <a:pt x="173" y="48"/>
                  </a:cubicBezTo>
                  <a:cubicBezTo>
                    <a:pt x="176" y="44"/>
                    <a:pt x="186" y="47"/>
                    <a:pt x="184" y="41"/>
                  </a:cubicBezTo>
                  <a:cubicBezTo>
                    <a:pt x="170" y="40"/>
                    <a:pt x="154" y="41"/>
                    <a:pt x="139" y="41"/>
                  </a:cubicBezTo>
                  <a:cubicBezTo>
                    <a:pt x="139" y="41"/>
                    <a:pt x="139" y="41"/>
                    <a:pt x="139" y="42"/>
                  </a:cubicBezTo>
                  <a:moveTo>
                    <a:pt x="397" y="45"/>
                  </a:moveTo>
                  <a:cubicBezTo>
                    <a:pt x="410" y="44"/>
                    <a:pt x="410" y="53"/>
                    <a:pt x="411" y="67"/>
                  </a:cubicBezTo>
                  <a:cubicBezTo>
                    <a:pt x="411" y="83"/>
                    <a:pt x="411" y="99"/>
                    <a:pt x="411" y="115"/>
                  </a:cubicBezTo>
                  <a:cubicBezTo>
                    <a:pt x="411" y="123"/>
                    <a:pt x="411" y="134"/>
                    <a:pt x="408" y="137"/>
                  </a:cubicBezTo>
                  <a:cubicBezTo>
                    <a:pt x="405" y="141"/>
                    <a:pt x="398" y="139"/>
                    <a:pt x="395" y="141"/>
                  </a:cubicBezTo>
                  <a:cubicBezTo>
                    <a:pt x="395" y="144"/>
                    <a:pt x="395" y="144"/>
                    <a:pt x="395" y="144"/>
                  </a:cubicBezTo>
                  <a:cubicBezTo>
                    <a:pt x="421" y="145"/>
                    <a:pt x="448" y="145"/>
                    <a:pt x="474" y="145"/>
                  </a:cubicBezTo>
                  <a:cubicBezTo>
                    <a:pt x="476" y="137"/>
                    <a:pt x="478" y="128"/>
                    <a:pt x="479" y="119"/>
                  </a:cubicBezTo>
                  <a:cubicBezTo>
                    <a:pt x="473" y="116"/>
                    <a:pt x="473" y="123"/>
                    <a:pt x="471" y="127"/>
                  </a:cubicBezTo>
                  <a:cubicBezTo>
                    <a:pt x="467" y="136"/>
                    <a:pt x="460" y="139"/>
                    <a:pt x="447" y="139"/>
                  </a:cubicBezTo>
                  <a:cubicBezTo>
                    <a:pt x="444" y="139"/>
                    <a:pt x="436" y="139"/>
                    <a:pt x="432" y="137"/>
                  </a:cubicBezTo>
                  <a:cubicBezTo>
                    <a:pt x="428" y="135"/>
                    <a:pt x="428" y="125"/>
                    <a:pt x="428" y="118"/>
                  </a:cubicBezTo>
                  <a:cubicBezTo>
                    <a:pt x="428" y="109"/>
                    <a:pt x="428" y="101"/>
                    <a:pt x="428" y="94"/>
                  </a:cubicBezTo>
                  <a:cubicBezTo>
                    <a:pt x="437" y="96"/>
                    <a:pt x="449" y="92"/>
                    <a:pt x="455" y="96"/>
                  </a:cubicBezTo>
                  <a:cubicBezTo>
                    <a:pt x="458" y="99"/>
                    <a:pt x="456" y="104"/>
                    <a:pt x="459" y="108"/>
                  </a:cubicBezTo>
                  <a:cubicBezTo>
                    <a:pt x="463" y="108"/>
                    <a:pt x="463" y="108"/>
                    <a:pt x="463" y="108"/>
                  </a:cubicBezTo>
                  <a:cubicBezTo>
                    <a:pt x="463" y="74"/>
                    <a:pt x="463" y="74"/>
                    <a:pt x="463" y="74"/>
                  </a:cubicBezTo>
                  <a:cubicBezTo>
                    <a:pt x="458" y="74"/>
                    <a:pt x="458" y="74"/>
                    <a:pt x="458" y="74"/>
                  </a:cubicBezTo>
                  <a:cubicBezTo>
                    <a:pt x="457" y="79"/>
                    <a:pt x="458" y="84"/>
                    <a:pt x="454" y="86"/>
                  </a:cubicBezTo>
                  <a:cubicBezTo>
                    <a:pt x="448" y="89"/>
                    <a:pt x="436" y="86"/>
                    <a:pt x="428" y="87"/>
                  </a:cubicBezTo>
                  <a:cubicBezTo>
                    <a:pt x="429" y="76"/>
                    <a:pt x="426" y="57"/>
                    <a:pt x="430" y="47"/>
                  </a:cubicBezTo>
                  <a:cubicBezTo>
                    <a:pt x="441" y="48"/>
                    <a:pt x="453" y="45"/>
                    <a:pt x="460" y="50"/>
                  </a:cubicBezTo>
                  <a:cubicBezTo>
                    <a:pt x="465" y="53"/>
                    <a:pt x="464" y="60"/>
                    <a:pt x="468" y="65"/>
                  </a:cubicBezTo>
                  <a:cubicBezTo>
                    <a:pt x="469" y="66"/>
                    <a:pt x="469" y="65"/>
                    <a:pt x="471" y="65"/>
                  </a:cubicBezTo>
                  <a:cubicBezTo>
                    <a:pt x="471" y="58"/>
                    <a:pt x="470" y="48"/>
                    <a:pt x="469" y="41"/>
                  </a:cubicBezTo>
                  <a:cubicBezTo>
                    <a:pt x="397" y="41"/>
                    <a:pt x="397" y="41"/>
                    <a:pt x="397" y="41"/>
                  </a:cubicBezTo>
                  <a:cubicBezTo>
                    <a:pt x="396" y="41"/>
                    <a:pt x="397" y="44"/>
                    <a:pt x="397" y="45"/>
                  </a:cubicBezTo>
                  <a:moveTo>
                    <a:pt x="495" y="42"/>
                  </a:moveTo>
                  <a:cubicBezTo>
                    <a:pt x="495" y="45"/>
                    <a:pt x="495" y="45"/>
                    <a:pt x="495" y="45"/>
                  </a:cubicBezTo>
                  <a:cubicBezTo>
                    <a:pt x="498" y="46"/>
                    <a:pt x="504" y="45"/>
                    <a:pt x="506" y="48"/>
                  </a:cubicBezTo>
                  <a:cubicBezTo>
                    <a:pt x="509" y="52"/>
                    <a:pt x="508" y="62"/>
                    <a:pt x="508" y="70"/>
                  </a:cubicBezTo>
                  <a:cubicBezTo>
                    <a:pt x="508" y="117"/>
                    <a:pt x="508" y="117"/>
                    <a:pt x="508" y="117"/>
                  </a:cubicBezTo>
                  <a:cubicBezTo>
                    <a:pt x="508" y="131"/>
                    <a:pt x="509" y="138"/>
                    <a:pt x="499" y="140"/>
                  </a:cubicBezTo>
                  <a:cubicBezTo>
                    <a:pt x="498" y="141"/>
                    <a:pt x="493" y="139"/>
                    <a:pt x="494" y="143"/>
                  </a:cubicBezTo>
                  <a:cubicBezTo>
                    <a:pt x="494" y="146"/>
                    <a:pt x="495" y="145"/>
                    <a:pt x="497" y="145"/>
                  </a:cubicBezTo>
                  <a:cubicBezTo>
                    <a:pt x="508" y="146"/>
                    <a:pt x="523" y="145"/>
                    <a:pt x="533" y="145"/>
                  </a:cubicBezTo>
                  <a:cubicBezTo>
                    <a:pt x="573" y="145"/>
                    <a:pt x="602" y="127"/>
                    <a:pt x="601" y="88"/>
                  </a:cubicBezTo>
                  <a:cubicBezTo>
                    <a:pt x="601" y="71"/>
                    <a:pt x="593" y="58"/>
                    <a:pt x="584" y="51"/>
                  </a:cubicBezTo>
                  <a:cubicBezTo>
                    <a:pt x="564" y="37"/>
                    <a:pt x="530" y="42"/>
                    <a:pt x="496" y="41"/>
                  </a:cubicBezTo>
                  <a:cubicBezTo>
                    <a:pt x="495" y="41"/>
                    <a:pt x="495" y="41"/>
                    <a:pt x="495" y="4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1"/>
            <p:cNvSpPr>
              <a:spLocks/>
            </p:cNvSpPr>
            <p:nvPr userDrawn="1"/>
          </p:nvSpPr>
          <p:spPr bwMode="auto">
            <a:xfrm>
              <a:off x="3311" y="1478"/>
              <a:ext cx="135" cy="229"/>
            </a:xfrm>
            <a:custGeom>
              <a:avLst/>
              <a:gdLst>
                <a:gd name="T0" fmla="*/ 3 w 57"/>
                <a:gd name="T1" fmla="*/ 6 h 97"/>
                <a:gd name="T2" fmla="*/ 57 w 57"/>
                <a:gd name="T3" fmla="*/ 51 h 97"/>
                <a:gd name="T4" fmla="*/ 22 w 57"/>
                <a:gd name="T5" fmla="*/ 97 h 97"/>
                <a:gd name="T6" fmla="*/ 6 w 57"/>
                <a:gd name="T7" fmla="*/ 94 h 97"/>
                <a:gd name="T8" fmla="*/ 2 w 57"/>
                <a:gd name="T9" fmla="*/ 51 h 97"/>
                <a:gd name="T10" fmla="*/ 3 w 57"/>
                <a:gd name="T11" fmla="*/ 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97">
                  <a:moveTo>
                    <a:pt x="3" y="6"/>
                  </a:moveTo>
                  <a:cubicBezTo>
                    <a:pt x="38" y="0"/>
                    <a:pt x="57" y="18"/>
                    <a:pt x="57" y="51"/>
                  </a:cubicBezTo>
                  <a:cubicBezTo>
                    <a:pt x="57" y="74"/>
                    <a:pt x="46" y="94"/>
                    <a:pt x="22" y="97"/>
                  </a:cubicBezTo>
                  <a:cubicBezTo>
                    <a:pt x="16" y="97"/>
                    <a:pt x="9" y="97"/>
                    <a:pt x="6" y="94"/>
                  </a:cubicBezTo>
                  <a:cubicBezTo>
                    <a:pt x="0" y="89"/>
                    <a:pt x="2" y="62"/>
                    <a:pt x="2" y="51"/>
                  </a:cubicBezTo>
                  <a:cubicBezTo>
                    <a:pt x="2" y="35"/>
                    <a:pt x="1" y="20"/>
                    <a:pt x="3" y="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2"/>
            <p:cNvSpPr>
              <a:spLocks/>
            </p:cNvSpPr>
            <p:nvPr userDrawn="1"/>
          </p:nvSpPr>
          <p:spPr bwMode="auto">
            <a:xfrm>
              <a:off x="2914" y="1903"/>
              <a:ext cx="321" cy="501"/>
            </a:xfrm>
            <a:custGeom>
              <a:avLst/>
              <a:gdLst>
                <a:gd name="T0" fmla="*/ 123 w 136"/>
                <a:gd name="T1" fmla="*/ 13 h 212"/>
                <a:gd name="T2" fmla="*/ 123 w 136"/>
                <a:gd name="T3" fmla="*/ 43 h 212"/>
                <a:gd name="T4" fmla="*/ 46 w 136"/>
                <a:gd name="T5" fmla="*/ 44 h 212"/>
                <a:gd name="T6" fmla="*/ 44 w 136"/>
                <a:gd name="T7" fmla="*/ 64 h 212"/>
                <a:gd name="T8" fmla="*/ 75 w 136"/>
                <a:gd name="T9" fmla="*/ 85 h 212"/>
                <a:gd name="T10" fmla="*/ 132 w 136"/>
                <a:gd name="T11" fmla="*/ 133 h 212"/>
                <a:gd name="T12" fmla="*/ 129 w 136"/>
                <a:gd name="T13" fmla="*/ 176 h 212"/>
                <a:gd name="T14" fmla="*/ 77 w 136"/>
                <a:gd name="T15" fmla="*/ 209 h 212"/>
                <a:gd name="T16" fmla="*/ 5 w 136"/>
                <a:gd name="T17" fmla="*/ 200 h 212"/>
                <a:gd name="T18" fmla="*/ 5 w 136"/>
                <a:gd name="T19" fmla="*/ 170 h 212"/>
                <a:gd name="T20" fmla="*/ 90 w 136"/>
                <a:gd name="T21" fmla="*/ 166 h 212"/>
                <a:gd name="T22" fmla="*/ 91 w 136"/>
                <a:gd name="T23" fmla="*/ 146 h 212"/>
                <a:gd name="T24" fmla="*/ 51 w 136"/>
                <a:gd name="T25" fmla="*/ 119 h 212"/>
                <a:gd name="T26" fmla="*/ 2 w 136"/>
                <a:gd name="T27" fmla="*/ 57 h 212"/>
                <a:gd name="T28" fmla="*/ 24 w 136"/>
                <a:gd name="T29" fmla="*/ 18 h 212"/>
                <a:gd name="T30" fmla="*/ 123 w 136"/>
                <a:gd name="T31" fmla="*/ 13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6" h="212">
                  <a:moveTo>
                    <a:pt x="123" y="13"/>
                  </a:moveTo>
                  <a:cubicBezTo>
                    <a:pt x="123" y="43"/>
                    <a:pt x="123" y="43"/>
                    <a:pt x="123" y="43"/>
                  </a:cubicBezTo>
                  <a:cubicBezTo>
                    <a:pt x="104" y="36"/>
                    <a:pt x="59" y="24"/>
                    <a:pt x="46" y="44"/>
                  </a:cubicBezTo>
                  <a:cubicBezTo>
                    <a:pt x="43" y="49"/>
                    <a:pt x="42" y="57"/>
                    <a:pt x="44" y="64"/>
                  </a:cubicBezTo>
                  <a:cubicBezTo>
                    <a:pt x="48" y="74"/>
                    <a:pt x="64" y="80"/>
                    <a:pt x="75" y="85"/>
                  </a:cubicBezTo>
                  <a:cubicBezTo>
                    <a:pt x="99" y="96"/>
                    <a:pt x="124" y="106"/>
                    <a:pt x="132" y="133"/>
                  </a:cubicBezTo>
                  <a:cubicBezTo>
                    <a:pt x="136" y="145"/>
                    <a:pt x="135" y="163"/>
                    <a:pt x="129" y="176"/>
                  </a:cubicBezTo>
                  <a:cubicBezTo>
                    <a:pt x="120" y="194"/>
                    <a:pt x="100" y="206"/>
                    <a:pt x="77" y="209"/>
                  </a:cubicBezTo>
                  <a:cubicBezTo>
                    <a:pt x="52" y="212"/>
                    <a:pt x="27" y="207"/>
                    <a:pt x="5" y="200"/>
                  </a:cubicBezTo>
                  <a:cubicBezTo>
                    <a:pt x="5" y="170"/>
                    <a:pt x="5" y="170"/>
                    <a:pt x="5" y="170"/>
                  </a:cubicBezTo>
                  <a:cubicBezTo>
                    <a:pt x="27" y="178"/>
                    <a:pt x="79" y="190"/>
                    <a:pt x="90" y="166"/>
                  </a:cubicBezTo>
                  <a:cubicBezTo>
                    <a:pt x="93" y="161"/>
                    <a:pt x="94" y="153"/>
                    <a:pt x="91" y="146"/>
                  </a:cubicBezTo>
                  <a:cubicBezTo>
                    <a:pt x="86" y="133"/>
                    <a:pt x="64" y="126"/>
                    <a:pt x="51" y="119"/>
                  </a:cubicBezTo>
                  <a:cubicBezTo>
                    <a:pt x="26" y="107"/>
                    <a:pt x="0" y="94"/>
                    <a:pt x="2" y="57"/>
                  </a:cubicBezTo>
                  <a:cubicBezTo>
                    <a:pt x="3" y="38"/>
                    <a:pt x="12" y="27"/>
                    <a:pt x="24" y="18"/>
                  </a:cubicBezTo>
                  <a:cubicBezTo>
                    <a:pt x="47" y="2"/>
                    <a:pt x="94" y="0"/>
                    <a:pt x="123" y="1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3"/>
            <p:cNvSpPr>
              <a:spLocks/>
            </p:cNvSpPr>
            <p:nvPr userDrawn="1"/>
          </p:nvSpPr>
          <p:spPr bwMode="auto">
            <a:xfrm>
              <a:off x="2074" y="1920"/>
              <a:ext cx="377" cy="472"/>
            </a:xfrm>
            <a:custGeom>
              <a:avLst/>
              <a:gdLst>
                <a:gd name="T0" fmla="*/ 0 w 160"/>
                <a:gd name="T1" fmla="*/ 0 h 200"/>
                <a:gd name="T2" fmla="*/ 60 w 160"/>
                <a:gd name="T3" fmla="*/ 0 h 200"/>
                <a:gd name="T4" fmla="*/ 122 w 160"/>
                <a:gd name="T5" fmla="*/ 144 h 200"/>
                <a:gd name="T6" fmla="*/ 123 w 160"/>
                <a:gd name="T7" fmla="*/ 0 h 200"/>
                <a:gd name="T8" fmla="*/ 160 w 160"/>
                <a:gd name="T9" fmla="*/ 0 h 200"/>
                <a:gd name="T10" fmla="*/ 160 w 160"/>
                <a:gd name="T11" fmla="*/ 200 h 200"/>
                <a:gd name="T12" fmla="*/ 107 w 160"/>
                <a:gd name="T13" fmla="*/ 200 h 200"/>
                <a:gd name="T14" fmla="*/ 37 w 160"/>
                <a:gd name="T15" fmla="*/ 43 h 200"/>
                <a:gd name="T16" fmla="*/ 37 w 160"/>
                <a:gd name="T17" fmla="*/ 200 h 200"/>
                <a:gd name="T18" fmla="*/ 0 w 160"/>
                <a:gd name="T19" fmla="*/ 200 h 200"/>
                <a:gd name="T20" fmla="*/ 0 w 160"/>
                <a:gd name="T21" fmla="*/ 1 h 200"/>
                <a:gd name="T22" fmla="*/ 0 w 160"/>
                <a:gd name="T23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0" h="200">
                  <a:moveTo>
                    <a:pt x="0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81" y="48"/>
                    <a:pt x="102" y="95"/>
                    <a:pt x="122" y="144"/>
                  </a:cubicBezTo>
                  <a:cubicBezTo>
                    <a:pt x="123" y="97"/>
                    <a:pt x="123" y="48"/>
                    <a:pt x="123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0" y="200"/>
                    <a:pt x="160" y="200"/>
                    <a:pt x="160" y="200"/>
                  </a:cubicBezTo>
                  <a:cubicBezTo>
                    <a:pt x="107" y="200"/>
                    <a:pt x="107" y="200"/>
                    <a:pt x="107" y="200"/>
                  </a:cubicBezTo>
                  <a:cubicBezTo>
                    <a:pt x="83" y="149"/>
                    <a:pt x="61" y="95"/>
                    <a:pt x="37" y="43"/>
                  </a:cubicBezTo>
                  <a:cubicBezTo>
                    <a:pt x="37" y="200"/>
                    <a:pt x="37" y="200"/>
                    <a:pt x="37" y="2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4"/>
            <p:cNvSpPr>
              <a:spLocks/>
            </p:cNvSpPr>
            <p:nvPr userDrawn="1"/>
          </p:nvSpPr>
          <p:spPr bwMode="auto">
            <a:xfrm>
              <a:off x="2489" y="1920"/>
              <a:ext cx="416" cy="472"/>
            </a:xfrm>
            <a:custGeom>
              <a:avLst/>
              <a:gdLst>
                <a:gd name="T0" fmla="*/ 48 w 176"/>
                <a:gd name="T1" fmla="*/ 0 h 200"/>
                <a:gd name="T2" fmla="*/ 92 w 176"/>
                <a:gd name="T3" fmla="*/ 88 h 200"/>
                <a:gd name="T4" fmla="*/ 136 w 176"/>
                <a:gd name="T5" fmla="*/ 0 h 200"/>
                <a:gd name="T6" fmla="*/ 176 w 176"/>
                <a:gd name="T7" fmla="*/ 0 h 200"/>
                <a:gd name="T8" fmla="*/ 117 w 176"/>
                <a:gd name="T9" fmla="*/ 109 h 200"/>
                <a:gd name="T10" fmla="*/ 109 w 176"/>
                <a:gd name="T11" fmla="*/ 125 h 200"/>
                <a:gd name="T12" fmla="*/ 109 w 176"/>
                <a:gd name="T13" fmla="*/ 144 h 200"/>
                <a:gd name="T14" fmla="*/ 109 w 176"/>
                <a:gd name="T15" fmla="*/ 200 h 200"/>
                <a:gd name="T16" fmla="*/ 66 w 176"/>
                <a:gd name="T17" fmla="*/ 200 h 200"/>
                <a:gd name="T18" fmla="*/ 66 w 176"/>
                <a:gd name="T19" fmla="*/ 143 h 200"/>
                <a:gd name="T20" fmla="*/ 66 w 176"/>
                <a:gd name="T21" fmla="*/ 124 h 200"/>
                <a:gd name="T22" fmla="*/ 58 w 176"/>
                <a:gd name="T23" fmla="*/ 108 h 200"/>
                <a:gd name="T24" fmla="*/ 1 w 176"/>
                <a:gd name="T25" fmla="*/ 0 h 200"/>
                <a:gd name="T26" fmla="*/ 2 w 176"/>
                <a:gd name="T27" fmla="*/ 0 h 200"/>
                <a:gd name="T28" fmla="*/ 48 w 176"/>
                <a:gd name="T29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6" h="200">
                  <a:moveTo>
                    <a:pt x="48" y="0"/>
                  </a:moveTo>
                  <a:cubicBezTo>
                    <a:pt x="63" y="29"/>
                    <a:pt x="77" y="58"/>
                    <a:pt x="92" y="88"/>
                  </a:cubicBezTo>
                  <a:cubicBezTo>
                    <a:pt x="107" y="59"/>
                    <a:pt x="121" y="29"/>
                    <a:pt x="136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57" y="36"/>
                    <a:pt x="137" y="72"/>
                    <a:pt x="117" y="109"/>
                  </a:cubicBezTo>
                  <a:cubicBezTo>
                    <a:pt x="115" y="114"/>
                    <a:pt x="110" y="120"/>
                    <a:pt x="109" y="125"/>
                  </a:cubicBezTo>
                  <a:cubicBezTo>
                    <a:pt x="108" y="130"/>
                    <a:pt x="109" y="137"/>
                    <a:pt x="109" y="144"/>
                  </a:cubicBezTo>
                  <a:cubicBezTo>
                    <a:pt x="109" y="200"/>
                    <a:pt x="109" y="200"/>
                    <a:pt x="109" y="200"/>
                  </a:cubicBezTo>
                  <a:cubicBezTo>
                    <a:pt x="66" y="200"/>
                    <a:pt x="66" y="200"/>
                    <a:pt x="66" y="200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66" y="137"/>
                    <a:pt x="67" y="130"/>
                    <a:pt x="66" y="124"/>
                  </a:cubicBezTo>
                  <a:cubicBezTo>
                    <a:pt x="66" y="120"/>
                    <a:pt x="61" y="113"/>
                    <a:pt x="58" y="108"/>
                  </a:cubicBezTo>
                  <a:cubicBezTo>
                    <a:pt x="39" y="73"/>
                    <a:pt x="19" y="36"/>
                    <a:pt x="1" y="0"/>
                  </a:cubicBezTo>
                  <a:cubicBezTo>
                    <a:pt x="0" y="0"/>
                    <a:pt x="2" y="0"/>
                    <a:pt x="2" y="0"/>
                  </a:cubicBezTo>
                  <a:lnTo>
                    <a:pt x="4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5"/>
            <p:cNvSpPr>
              <a:spLocks/>
            </p:cNvSpPr>
            <p:nvPr userDrawn="1"/>
          </p:nvSpPr>
          <p:spPr bwMode="auto">
            <a:xfrm>
              <a:off x="3304" y="1918"/>
              <a:ext cx="297" cy="474"/>
            </a:xfrm>
            <a:custGeom>
              <a:avLst/>
              <a:gdLst>
                <a:gd name="T0" fmla="*/ 1 w 126"/>
                <a:gd name="T1" fmla="*/ 1 h 201"/>
                <a:gd name="T2" fmla="*/ 122 w 126"/>
                <a:gd name="T3" fmla="*/ 1 h 201"/>
                <a:gd name="T4" fmla="*/ 122 w 126"/>
                <a:gd name="T5" fmla="*/ 29 h 201"/>
                <a:gd name="T6" fmla="*/ 42 w 126"/>
                <a:gd name="T7" fmla="*/ 30 h 201"/>
                <a:gd name="T8" fmla="*/ 41 w 126"/>
                <a:gd name="T9" fmla="*/ 83 h 201"/>
                <a:gd name="T10" fmla="*/ 115 w 126"/>
                <a:gd name="T11" fmla="*/ 83 h 201"/>
                <a:gd name="T12" fmla="*/ 115 w 126"/>
                <a:gd name="T13" fmla="*/ 112 h 201"/>
                <a:gd name="T14" fmla="*/ 42 w 126"/>
                <a:gd name="T15" fmla="*/ 112 h 201"/>
                <a:gd name="T16" fmla="*/ 41 w 126"/>
                <a:gd name="T17" fmla="*/ 173 h 201"/>
                <a:gd name="T18" fmla="*/ 125 w 126"/>
                <a:gd name="T19" fmla="*/ 173 h 201"/>
                <a:gd name="T20" fmla="*/ 125 w 126"/>
                <a:gd name="T21" fmla="*/ 201 h 201"/>
                <a:gd name="T22" fmla="*/ 1 w 126"/>
                <a:gd name="T23" fmla="*/ 201 h 201"/>
                <a:gd name="T24" fmla="*/ 1 w 126"/>
                <a:gd name="T25" fmla="*/ 2 h 201"/>
                <a:gd name="T26" fmla="*/ 1 w 126"/>
                <a:gd name="T27" fmla="*/ 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6" h="201">
                  <a:moveTo>
                    <a:pt x="1" y="1"/>
                  </a:moveTo>
                  <a:cubicBezTo>
                    <a:pt x="41" y="1"/>
                    <a:pt x="82" y="0"/>
                    <a:pt x="122" y="1"/>
                  </a:cubicBezTo>
                  <a:cubicBezTo>
                    <a:pt x="122" y="29"/>
                    <a:pt x="122" y="29"/>
                    <a:pt x="122" y="29"/>
                  </a:cubicBezTo>
                  <a:cubicBezTo>
                    <a:pt x="96" y="30"/>
                    <a:pt x="69" y="29"/>
                    <a:pt x="42" y="30"/>
                  </a:cubicBezTo>
                  <a:cubicBezTo>
                    <a:pt x="41" y="46"/>
                    <a:pt x="43" y="66"/>
                    <a:pt x="41" y="83"/>
                  </a:cubicBezTo>
                  <a:cubicBezTo>
                    <a:pt x="65" y="84"/>
                    <a:pt x="90" y="83"/>
                    <a:pt x="115" y="83"/>
                  </a:cubicBezTo>
                  <a:cubicBezTo>
                    <a:pt x="115" y="112"/>
                    <a:pt x="115" y="112"/>
                    <a:pt x="115" y="112"/>
                  </a:cubicBezTo>
                  <a:cubicBezTo>
                    <a:pt x="42" y="112"/>
                    <a:pt x="42" y="112"/>
                    <a:pt x="42" y="112"/>
                  </a:cubicBezTo>
                  <a:cubicBezTo>
                    <a:pt x="41" y="131"/>
                    <a:pt x="43" y="154"/>
                    <a:pt x="41" y="173"/>
                  </a:cubicBezTo>
                  <a:cubicBezTo>
                    <a:pt x="125" y="173"/>
                    <a:pt x="125" y="173"/>
                    <a:pt x="125" y="173"/>
                  </a:cubicBezTo>
                  <a:cubicBezTo>
                    <a:pt x="126" y="181"/>
                    <a:pt x="125" y="192"/>
                    <a:pt x="125" y="201"/>
                  </a:cubicBezTo>
                  <a:cubicBezTo>
                    <a:pt x="1" y="201"/>
                    <a:pt x="1" y="201"/>
                    <a:pt x="1" y="20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6"/>
            <p:cNvSpPr>
              <a:spLocks noEditPoints="1"/>
            </p:cNvSpPr>
            <p:nvPr userDrawn="1"/>
          </p:nvSpPr>
          <p:spPr bwMode="auto">
            <a:xfrm>
              <a:off x="3606" y="2322"/>
              <a:ext cx="83" cy="82"/>
            </a:xfrm>
            <a:custGeom>
              <a:avLst/>
              <a:gdLst>
                <a:gd name="T0" fmla="*/ 14 w 35"/>
                <a:gd name="T1" fmla="*/ 2 h 35"/>
                <a:gd name="T2" fmla="*/ 32 w 35"/>
                <a:gd name="T3" fmla="*/ 16 h 35"/>
                <a:gd name="T4" fmla="*/ 4 w 35"/>
                <a:gd name="T5" fmla="*/ 22 h 35"/>
                <a:gd name="T6" fmla="*/ 14 w 35"/>
                <a:gd name="T7" fmla="*/ 2 h 35"/>
                <a:gd name="T8" fmla="*/ 6 w 35"/>
                <a:gd name="T9" fmla="*/ 20 h 35"/>
                <a:gd name="T10" fmla="*/ 28 w 35"/>
                <a:gd name="T11" fmla="*/ 10 h 35"/>
                <a:gd name="T12" fmla="*/ 15 w 35"/>
                <a:gd name="T13" fmla="*/ 4 h 35"/>
                <a:gd name="T14" fmla="*/ 6 w 35"/>
                <a:gd name="T15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24" y="0"/>
                    <a:pt x="32" y="7"/>
                    <a:pt x="32" y="16"/>
                  </a:cubicBezTo>
                  <a:cubicBezTo>
                    <a:pt x="31" y="31"/>
                    <a:pt x="10" y="35"/>
                    <a:pt x="4" y="22"/>
                  </a:cubicBezTo>
                  <a:cubicBezTo>
                    <a:pt x="0" y="13"/>
                    <a:pt x="4" y="4"/>
                    <a:pt x="14" y="2"/>
                  </a:cubicBezTo>
                  <a:moveTo>
                    <a:pt x="6" y="20"/>
                  </a:moveTo>
                  <a:cubicBezTo>
                    <a:pt x="11" y="34"/>
                    <a:pt x="35" y="26"/>
                    <a:pt x="28" y="10"/>
                  </a:cubicBezTo>
                  <a:cubicBezTo>
                    <a:pt x="26" y="6"/>
                    <a:pt x="21" y="3"/>
                    <a:pt x="15" y="4"/>
                  </a:cubicBezTo>
                  <a:cubicBezTo>
                    <a:pt x="8" y="6"/>
                    <a:pt x="4" y="13"/>
                    <a:pt x="6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7"/>
            <p:cNvSpPr>
              <a:spLocks noEditPoints="1"/>
            </p:cNvSpPr>
            <p:nvPr userDrawn="1"/>
          </p:nvSpPr>
          <p:spPr bwMode="auto">
            <a:xfrm>
              <a:off x="3632" y="2338"/>
              <a:ext cx="33" cy="45"/>
            </a:xfrm>
            <a:custGeom>
              <a:avLst/>
              <a:gdLst>
                <a:gd name="T0" fmla="*/ 1 w 14"/>
                <a:gd name="T1" fmla="*/ 0 h 19"/>
                <a:gd name="T2" fmla="*/ 12 w 14"/>
                <a:gd name="T3" fmla="*/ 2 h 19"/>
                <a:gd name="T4" fmla="*/ 9 w 14"/>
                <a:gd name="T5" fmla="*/ 10 h 19"/>
                <a:gd name="T6" fmla="*/ 13 w 14"/>
                <a:gd name="T7" fmla="*/ 16 h 19"/>
                <a:gd name="T8" fmla="*/ 4 w 14"/>
                <a:gd name="T9" fmla="*/ 10 h 19"/>
                <a:gd name="T10" fmla="*/ 3 w 14"/>
                <a:gd name="T11" fmla="*/ 17 h 19"/>
                <a:gd name="T12" fmla="*/ 0 w 14"/>
                <a:gd name="T13" fmla="*/ 17 h 19"/>
                <a:gd name="T14" fmla="*/ 1 w 14"/>
                <a:gd name="T15" fmla="*/ 0 h 19"/>
                <a:gd name="T16" fmla="*/ 3 w 14"/>
                <a:gd name="T17" fmla="*/ 8 h 19"/>
                <a:gd name="T18" fmla="*/ 10 w 14"/>
                <a:gd name="T19" fmla="*/ 4 h 19"/>
                <a:gd name="T20" fmla="*/ 3 w 14"/>
                <a:gd name="T21" fmla="*/ 2 h 19"/>
                <a:gd name="T22" fmla="*/ 3 w 14"/>
                <a:gd name="T23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" h="19">
                  <a:moveTo>
                    <a:pt x="1" y="0"/>
                  </a:moveTo>
                  <a:cubicBezTo>
                    <a:pt x="5" y="0"/>
                    <a:pt x="9" y="0"/>
                    <a:pt x="12" y="2"/>
                  </a:cubicBezTo>
                  <a:cubicBezTo>
                    <a:pt x="14" y="5"/>
                    <a:pt x="13" y="10"/>
                    <a:pt x="9" y="10"/>
                  </a:cubicBezTo>
                  <a:cubicBezTo>
                    <a:pt x="10" y="12"/>
                    <a:pt x="12" y="14"/>
                    <a:pt x="13" y="16"/>
                  </a:cubicBezTo>
                  <a:cubicBezTo>
                    <a:pt x="7" y="19"/>
                    <a:pt x="9" y="9"/>
                    <a:pt x="4" y="10"/>
                  </a:cubicBezTo>
                  <a:cubicBezTo>
                    <a:pt x="3" y="11"/>
                    <a:pt x="4" y="15"/>
                    <a:pt x="3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2"/>
                    <a:pt x="0" y="4"/>
                    <a:pt x="1" y="0"/>
                  </a:cubicBezTo>
                  <a:moveTo>
                    <a:pt x="3" y="8"/>
                  </a:moveTo>
                  <a:cubicBezTo>
                    <a:pt x="7" y="8"/>
                    <a:pt x="11" y="8"/>
                    <a:pt x="10" y="4"/>
                  </a:cubicBezTo>
                  <a:cubicBezTo>
                    <a:pt x="9" y="2"/>
                    <a:pt x="6" y="2"/>
                    <a:pt x="3" y="2"/>
                  </a:cubicBezTo>
                  <a:lnTo>
                    <a:pt x="3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8"/>
            <p:cNvSpPr>
              <a:spLocks/>
            </p:cNvSpPr>
            <p:nvPr userDrawn="1"/>
          </p:nvSpPr>
          <p:spPr bwMode="auto">
            <a:xfrm>
              <a:off x="2099" y="847"/>
              <a:ext cx="303" cy="428"/>
            </a:xfrm>
            <a:custGeom>
              <a:avLst/>
              <a:gdLst>
                <a:gd name="T0" fmla="*/ 0 w 303"/>
                <a:gd name="T1" fmla="*/ 428 h 428"/>
                <a:gd name="T2" fmla="*/ 0 w 303"/>
                <a:gd name="T3" fmla="*/ 0 h 428"/>
                <a:gd name="T4" fmla="*/ 88 w 303"/>
                <a:gd name="T5" fmla="*/ 0 h 428"/>
                <a:gd name="T6" fmla="*/ 88 w 303"/>
                <a:gd name="T7" fmla="*/ 355 h 428"/>
                <a:gd name="T8" fmla="*/ 303 w 303"/>
                <a:gd name="T9" fmla="*/ 355 h 428"/>
                <a:gd name="T10" fmla="*/ 303 w 303"/>
                <a:gd name="T11" fmla="*/ 428 h 428"/>
                <a:gd name="T12" fmla="*/ 0 w 303"/>
                <a:gd name="T13" fmla="*/ 428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28">
                  <a:moveTo>
                    <a:pt x="0" y="428"/>
                  </a:moveTo>
                  <a:lnTo>
                    <a:pt x="0" y="0"/>
                  </a:lnTo>
                  <a:lnTo>
                    <a:pt x="88" y="0"/>
                  </a:lnTo>
                  <a:lnTo>
                    <a:pt x="88" y="355"/>
                  </a:lnTo>
                  <a:lnTo>
                    <a:pt x="303" y="355"/>
                  </a:lnTo>
                  <a:lnTo>
                    <a:pt x="303" y="428"/>
                  </a:lnTo>
                  <a:lnTo>
                    <a:pt x="0" y="4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9"/>
            <p:cNvSpPr>
              <a:spLocks/>
            </p:cNvSpPr>
            <p:nvPr userDrawn="1"/>
          </p:nvSpPr>
          <p:spPr bwMode="auto">
            <a:xfrm>
              <a:off x="2444" y="843"/>
              <a:ext cx="399" cy="432"/>
            </a:xfrm>
            <a:custGeom>
              <a:avLst/>
              <a:gdLst>
                <a:gd name="T0" fmla="*/ 0 w 399"/>
                <a:gd name="T1" fmla="*/ 432 h 432"/>
                <a:gd name="T2" fmla="*/ 147 w 399"/>
                <a:gd name="T3" fmla="*/ 205 h 432"/>
                <a:gd name="T4" fmla="*/ 14 w 399"/>
                <a:gd name="T5" fmla="*/ 0 h 432"/>
                <a:gd name="T6" fmla="*/ 116 w 399"/>
                <a:gd name="T7" fmla="*/ 0 h 432"/>
                <a:gd name="T8" fmla="*/ 201 w 399"/>
                <a:gd name="T9" fmla="*/ 139 h 432"/>
                <a:gd name="T10" fmla="*/ 286 w 399"/>
                <a:gd name="T11" fmla="*/ 0 h 432"/>
                <a:gd name="T12" fmla="*/ 388 w 399"/>
                <a:gd name="T13" fmla="*/ 0 h 432"/>
                <a:gd name="T14" fmla="*/ 253 w 399"/>
                <a:gd name="T15" fmla="*/ 210 h 432"/>
                <a:gd name="T16" fmla="*/ 399 w 399"/>
                <a:gd name="T17" fmla="*/ 432 h 432"/>
                <a:gd name="T18" fmla="*/ 295 w 399"/>
                <a:gd name="T19" fmla="*/ 432 h 432"/>
                <a:gd name="T20" fmla="*/ 201 w 399"/>
                <a:gd name="T21" fmla="*/ 283 h 432"/>
                <a:gd name="T22" fmla="*/ 104 w 399"/>
                <a:gd name="T23" fmla="*/ 432 h 432"/>
                <a:gd name="T24" fmla="*/ 0 w 399"/>
                <a:gd name="T25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32">
                  <a:moveTo>
                    <a:pt x="0" y="432"/>
                  </a:moveTo>
                  <a:lnTo>
                    <a:pt x="147" y="205"/>
                  </a:lnTo>
                  <a:lnTo>
                    <a:pt x="14" y="0"/>
                  </a:lnTo>
                  <a:lnTo>
                    <a:pt x="116" y="0"/>
                  </a:lnTo>
                  <a:lnTo>
                    <a:pt x="201" y="139"/>
                  </a:lnTo>
                  <a:lnTo>
                    <a:pt x="286" y="0"/>
                  </a:lnTo>
                  <a:lnTo>
                    <a:pt x="388" y="0"/>
                  </a:lnTo>
                  <a:lnTo>
                    <a:pt x="253" y="210"/>
                  </a:lnTo>
                  <a:lnTo>
                    <a:pt x="399" y="432"/>
                  </a:lnTo>
                  <a:lnTo>
                    <a:pt x="295" y="432"/>
                  </a:lnTo>
                  <a:lnTo>
                    <a:pt x="201" y="283"/>
                  </a:lnTo>
                  <a:lnTo>
                    <a:pt x="10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30"/>
            <p:cNvSpPr>
              <a:spLocks/>
            </p:cNvSpPr>
            <p:nvPr userDrawn="1"/>
          </p:nvSpPr>
          <p:spPr bwMode="auto">
            <a:xfrm>
              <a:off x="2914" y="843"/>
              <a:ext cx="295" cy="432"/>
            </a:xfrm>
            <a:custGeom>
              <a:avLst/>
              <a:gdLst>
                <a:gd name="T0" fmla="*/ 0 w 295"/>
                <a:gd name="T1" fmla="*/ 432 h 432"/>
                <a:gd name="T2" fmla="*/ 0 w 295"/>
                <a:gd name="T3" fmla="*/ 0 h 432"/>
                <a:gd name="T4" fmla="*/ 295 w 295"/>
                <a:gd name="T5" fmla="*/ 0 h 432"/>
                <a:gd name="T6" fmla="*/ 295 w 295"/>
                <a:gd name="T7" fmla="*/ 73 h 432"/>
                <a:gd name="T8" fmla="*/ 88 w 295"/>
                <a:gd name="T9" fmla="*/ 73 h 432"/>
                <a:gd name="T10" fmla="*/ 88 w 295"/>
                <a:gd name="T11" fmla="*/ 174 h 432"/>
                <a:gd name="T12" fmla="*/ 267 w 295"/>
                <a:gd name="T13" fmla="*/ 174 h 432"/>
                <a:gd name="T14" fmla="*/ 267 w 295"/>
                <a:gd name="T15" fmla="*/ 248 h 432"/>
                <a:gd name="T16" fmla="*/ 88 w 295"/>
                <a:gd name="T17" fmla="*/ 248 h 432"/>
                <a:gd name="T18" fmla="*/ 88 w 295"/>
                <a:gd name="T19" fmla="*/ 432 h 432"/>
                <a:gd name="T20" fmla="*/ 0 w 295"/>
                <a:gd name="T21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5" h="432">
                  <a:moveTo>
                    <a:pt x="0" y="432"/>
                  </a:moveTo>
                  <a:lnTo>
                    <a:pt x="0" y="0"/>
                  </a:lnTo>
                  <a:lnTo>
                    <a:pt x="295" y="0"/>
                  </a:lnTo>
                  <a:lnTo>
                    <a:pt x="295" y="73"/>
                  </a:lnTo>
                  <a:lnTo>
                    <a:pt x="88" y="73"/>
                  </a:lnTo>
                  <a:lnTo>
                    <a:pt x="88" y="174"/>
                  </a:lnTo>
                  <a:lnTo>
                    <a:pt x="267" y="174"/>
                  </a:lnTo>
                  <a:lnTo>
                    <a:pt x="267" y="248"/>
                  </a:lnTo>
                  <a:lnTo>
                    <a:pt x="88" y="248"/>
                  </a:lnTo>
                  <a:lnTo>
                    <a:pt x="88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1"/>
            <p:cNvSpPr>
              <a:spLocks/>
            </p:cNvSpPr>
            <p:nvPr userDrawn="1"/>
          </p:nvSpPr>
          <p:spPr bwMode="auto">
            <a:xfrm>
              <a:off x="3273" y="843"/>
              <a:ext cx="343" cy="432"/>
            </a:xfrm>
            <a:custGeom>
              <a:avLst/>
              <a:gdLst>
                <a:gd name="T0" fmla="*/ 128 w 343"/>
                <a:gd name="T1" fmla="*/ 432 h 432"/>
                <a:gd name="T2" fmla="*/ 128 w 343"/>
                <a:gd name="T3" fmla="*/ 73 h 432"/>
                <a:gd name="T4" fmla="*/ 0 w 343"/>
                <a:gd name="T5" fmla="*/ 73 h 432"/>
                <a:gd name="T6" fmla="*/ 0 w 343"/>
                <a:gd name="T7" fmla="*/ 0 h 432"/>
                <a:gd name="T8" fmla="*/ 343 w 343"/>
                <a:gd name="T9" fmla="*/ 0 h 432"/>
                <a:gd name="T10" fmla="*/ 343 w 343"/>
                <a:gd name="T11" fmla="*/ 73 h 432"/>
                <a:gd name="T12" fmla="*/ 215 w 343"/>
                <a:gd name="T13" fmla="*/ 73 h 432"/>
                <a:gd name="T14" fmla="*/ 215 w 343"/>
                <a:gd name="T15" fmla="*/ 432 h 432"/>
                <a:gd name="T16" fmla="*/ 128 w 343"/>
                <a:gd name="T17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432">
                  <a:moveTo>
                    <a:pt x="128" y="432"/>
                  </a:moveTo>
                  <a:lnTo>
                    <a:pt x="128" y="73"/>
                  </a:lnTo>
                  <a:lnTo>
                    <a:pt x="0" y="73"/>
                  </a:lnTo>
                  <a:lnTo>
                    <a:pt x="0" y="0"/>
                  </a:lnTo>
                  <a:lnTo>
                    <a:pt x="343" y="0"/>
                  </a:lnTo>
                  <a:lnTo>
                    <a:pt x="343" y="73"/>
                  </a:lnTo>
                  <a:lnTo>
                    <a:pt x="215" y="73"/>
                  </a:lnTo>
                  <a:lnTo>
                    <a:pt x="215" y="432"/>
                  </a:lnTo>
                  <a:lnTo>
                    <a:pt x="128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7" name="Group 5"/>
          <p:cNvGrpSpPr>
            <a:grpSpLocks noChangeAspect="1"/>
          </p:cNvGrpSpPr>
          <p:nvPr userDrawn="1"/>
        </p:nvGrpSpPr>
        <p:grpSpPr bwMode="auto">
          <a:xfrm>
            <a:off x="561743" y="4326391"/>
            <a:ext cx="959338" cy="509068"/>
            <a:chOff x="1640" y="963"/>
            <a:chExt cx="2480" cy="1316"/>
          </a:xfrm>
          <a:solidFill>
            <a:schemeClr val="bg1"/>
          </a:solidFill>
        </p:grpSpPr>
        <p:sp>
          <p:nvSpPr>
            <p:cNvPr id="58" name="Freeform 6"/>
            <p:cNvSpPr>
              <a:spLocks/>
            </p:cNvSpPr>
            <p:nvPr userDrawn="1"/>
          </p:nvSpPr>
          <p:spPr bwMode="auto">
            <a:xfrm>
              <a:off x="2025" y="1440"/>
              <a:ext cx="246" cy="359"/>
            </a:xfrm>
            <a:custGeom>
              <a:avLst/>
              <a:gdLst>
                <a:gd name="T0" fmla="*/ 246 w 246"/>
                <a:gd name="T1" fmla="*/ 359 h 359"/>
                <a:gd name="T2" fmla="*/ 0 w 246"/>
                <a:gd name="T3" fmla="*/ 359 h 359"/>
                <a:gd name="T4" fmla="*/ 0 w 246"/>
                <a:gd name="T5" fmla="*/ 0 h 359"/>
                <a:gd name="T6" fmla="*/ 92 w 246"/>
                <a:gd name="T7" fmla="*/ 0 h 359"/>
                <a:gd name="T8" fmla="*/ 92 w 246"/>
                <a:gd name="T9" fmla="*/ 277 h 359"/>
                <a:gd name="T10" fmla="*/ 246 w 246"/>
                <a:gd name="T11" fmla="*/ 277 h 359"/>
                <a:gd name="T12" fmla="*/ 246 w 246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359">
                  <a:moveTo>
                    <a:pt x="246" y="359"/>
                  </a:moveTo>
                  <a:lnTo>
                    <a:pt x="0" y="359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277"/>
                  </a:lnTo>
                  <a:lnTo>
                    <a:pt x="246" y="277"/>
                  </a:lnTo>
                  <a:lnTo>
                    <a:pt x="246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7"/>
            <p:cNvSpPr>
              <a:spLocks/>
            </p:cNvSpPr>
            <p:nvPr userDrawn="1"/>
          </p:nvSpPr>
          <p:spPr bwMode="auto">
            <a:xfrm>
              <a:off x="2318" y="1440"/>
              <a:ext cx="309" cy="364"/>
            </a:xfrm>
            <a:custGeom>
              <a:avLst/>
              <a:gdLst>
                <a:gd name="T0" fmla="*/ 39 w 131"/>
                <a:gd name="T1" fmla="*/ 0 h 154"/>
                <a:gd name="T2" fmla="*/ 39 w 131"/>
                <a:gd name="T3" fmla="*/ 95 h 154"/>
                <a:gd name="T4" fmla="*/ 66 w 131"/>
                <a:gd name="T5" fmla="*/ 121 h 154"/>
                <a:gd name="T6" fmla="*/ 92 w 131"/>
                <a:gd name="T7" fmla="*/ 95 h 154"/>
                <a:gd name="T8" fmla="*/ 92 w 131"/>
                <a:gd name="T9" fmla="*/ 0 h 154"/>
                <a:gd name="T10" fmla="*/ 131 w 131"/>
                <a:gd name="T11" fmla="*/ 0 h 154"/>
                <a:gd name="T12" fmla="*/ 131 w 131"/>
                <a:gd name="T13" fmla="*/ 95 h 154"/>
                <a:gd name="T14" fmla="*/ 65 w 131"/>
                <a:gd name="T15" fmla="*/ 154 h 154"/>
                <a:gd name="T16" fmla="*/ 0 w 131"/>
                <a:gd name="T17" fmla="*/ 95 h 154"/>
                <a:gd name="T18" fmla="*/ 0 w 131"/>
                <a:gd name="T19" fmla="*/ 0 h 154"/>
                <a:gd name="T20" fmla="*/ 39 w 131"/>
                <a:gd name="T2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54">
                  <a:moveTo>
                    <a:pt x="39" y="0"/>
                  </a:moveTo>
                  <a:cubicBezTo>
                    <a:pt x="39" y="95"/>
                    <a:pt x="39" y="95"/>
                    <a:pt x="39" y="95"/>
                  </a:cubicBezTo>
                  <a:cubicBezTo>
                    <a:pt x="39" y="108"/>
                    <a:pt x="51" y="121"/>
                    <a:pt x="66" y="121"/>
                  </a:cubicBezTo>
                  <a:cubicBezTo>
                    <a:pt x="80" y="121"/>
                    <a:pt x="92" y="108"/>
                    <a:pt x="92" y="95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95"/>
                    <a:pt x="131" y="95"/>
                    <a:pt x="131" y="95"/>
                  </a:cubicBezTo>
                  <a:cubicBezTo>
                    <a:pt x="131" y="134"/>
                    <a:pt x="94" y="154"/>
                    <a:pt x="65" y="154"/>
                  </a:cubicBezTo>
                  <a:cubicBezTo>
                    <a:pt x="36" y="154"/>
                    <a:pt x="0" y="13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8"/>
            <p:cNvSpPr>
              <a:spLocks noEditPoints="1"/>
            </p:cNvSpPr>
            <p:nvPr userDrawn="1"/>
          </p:nvSpPr>
          <p:spPr bwMode="auto">
            <a:xfrm>
              <a:off x="3085" y="1436"/>
              <a:ext cx="371" cy="371"/>
            </a:xfrm>
            <a:custGeom>
              <a:avLst/>
              <a:gdLst>
                <a:gd name="T0" fmla="*/ 157 w 157"/>
                <a:gd name="T1" fmla="*/ 79 h 157"/>
                <a:gd name="T2" fmla="*/ 79 w 157"/>
                <a:gd name="T3" fmla="*/ 157 h 157"/>
                <a:gd name="T4" fmla="*/ 0 w 157"/>
                <a:gd name="T5" fmla="*/ 79 h 157"/>
                <a:gd name="T6" fmla="*/ 79 w 157"/>
                <a:gd name="T7" fmla="*/ 0 h 157"/>
                <a:gd name="T8" fmla="*/ 157 w 157"/>
                <a:gd name="T9" fmla="*/ 79 h 157"/>
                <a:gd name="T10" fmla="*/ 79 w 157"/>
                <a:gd name="T11" fmla="*/ 122 h 157"/>
                <a:gd name="T12" fmla="*/ 118 w 157"/>
                <a:gd name="T13" fmla="*/ 79 h 157"/>
                <a:gd name="T14" fmla="*/ 78 w 157"/>
                <a:gd name="T15" fmla="*/ 35 h 157"/>
                <a:gd name="T16" fmla="*/ 39 w 157"/>
                <a:gd name="T17" fmla="*/ 79 h 157"/>
                <a:gd name="T18" fmla="*/ 79 w 157"/>
                <a:gd name="T19" fmla="*/ 12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cubicBezTo>
                    <a:pt x="157" y="126"/>
                    <a:pt x="121" y="157"/>
                    <a:pt x="79" y="157"/>
                  </a:cubicBezTo>
                  <a:cubicBezTo>
                    <a:pt x="36" y="157"/>
                    <a:pt x="0" y="126"/>
                    <a:pt x="0" y="79"/>
                  </a:cubicBezTo>
                  <a:cubicBezTo>
                    <a:pt x="0" y="31"/>
                    <a:pt x="36" y="0"/>
                    <a:pt x="79" y="0"/>
                  </a:cubicBezTo>
                  <a:cubicBezTo>
                    <a:pt x="121" y="0"/>
                    <a:pt x="157" y="32"/>
                    <a:pt x="157" y="79"/>
                  </a:cubicBezTo>
                  <a:close/>
                  <a:moveTo>
                    <a:pt x="79" y="122"/>
                  </a:moveTo>
                  <a:cubicBezTo>
                    <a:pt x="98" y="122"/>
                    <a:pt x="118" y="111"/>
                    <a:pt x="118" y="79"/>
                  </a:cubicBezTo>
                  <a:cubicBezTo>
                    <a:pt x="118" y="47"/>
                    <a:pt x="98" y="35"/>
                    <a:pt x="78" y="35"/>
                  </a:cubicBezTo>
                  <a:cubicBezTo>
                    <a:pt x="58" y="35"/>
                    <a:pt x="39" y="49"/>
                    <a:pt x="39" y="79"/>
                  </a:cubicBezTo>
                  <a:cubicBezTo>
                    <a:pt x="39" y="108"/>
                    <a:pt x="59" y="122"/>
                    <a:pt x="79" y="1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9"/>
            <p:cNvSpPr>
              <a:spLocks/>
            </p:cNvSpPr>
            <p:nvPr userDrawn="1"/>
          </p:nvSpPr>
          <p:spPr bwMode="auto">
            <a:xfrm>
              <a:off x="3520" y="1440"/>
              <a:ext cx="236" cy="359"/>
            </a:xfrm>
            <a:custGeom>
              <a:avLst/>
              <a:gdLst>
                <a:gd name="T0" fmla="*/ 236 w 236"/>
                <a:gd name="T1" fmla="*/ 81 h 359"/>
                <a:gd name="T2" fmla="*/ 90 w 236"/>
                <a:gd name="T3" fmla="*/ 81 h 359"/>
                <a:gd name="T4" fmla="*/ 90 w 236"/>
                <a:gd name="T5" fmla="*/ 147 h 359"/>
                <a:gd name="T6" fmla="*/ 234 w 236"/>
                <a:gd name="T7" fmla="*/ 147 h 359"/>
                <a:gd name="T8" fmla="*/ 234 w 236"/>
                <a:gd name="T9" fmla="*/ 227 h 359"/>
                <a:gd name="T10" fmla="*/ 90 w 236"/>
                <a:gd name="T11" fmla="*/ 227 h 359"/>
                <a:gd name="T12" fmla="*/ 90 w 236"/>
                <a:gd name="T13" fmla="*/ 359 h 359"/>
                <a:gd name="T14" fmla="*/ 0 w 236"/>
                <a:gd name="T15" fmla="*/ 359 h 359"/>
                <a:gd name="T16" fmla="*/ 0 w 236"/>
                <a:gd name="T17" fmla="*/ 0 h 359"/>
                <a:gd name="T18" fmla="*/ 236 w 236"/>
                <a:gd name="T19" fmla="*/ 0 h 359"/>
                <a:gd name="T20" fmla="*/ 236 w 236"/>
                <a:gd name="T21" fmla="*/ 8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359">
                  <a:moveTo>
                    <a:pt x="236" y="81"/>
                  </a:moveTo>
                  <a:lnTo>
                    <a:pt x="90" y="81"/>
                  </a:lnTo>
                  <a:lnTo>
                    <a:pt x="90" y="147"/>
                  </a:lnTo>
                  <a:lnTo>
                    <a:pt x="234" y="147"/>
                  </a:lnTo>
                  <a:lnTo>
                    <a:pt x="234" y="227"/>
                  </a:lnTo>
                  <a:lnTo>
                    <a:pt x="90" y="227"/>
                  </a:lnTo>
                  <a:lnTo>
                    <a:pt x="90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236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0"/>
            <p:cNvSpPr>
              <a:spLocks/>
            </p:cNvSpPr>
            <p:nvPr userDrawn="1"/>
          </p:nvSpPr>
          <p:spPr bwMode="auto">
            <a:xfrm>
              <a:off x="3827" y="1440"/>
              <a:ext cx="293" cy="359"/>
            </a:xfrm>
            <a:custGeom>
              <a:avLst/>
              <a:gdLst>
                <a:gd name="T0" fmla="*/ 293 w 293"/>
                <a:gd name="T1" fmla="*/ 0 h 359"/>
                <a:gd name="T2" fmla="*/ 293 w 293"/>
                <a:gd name="T3" fmla="*/ 81 h 359"/>
                <a:gd name="T4" fmla="*/ 191 w 293"/>
                <a:gd name="T5" fmla="*/ 81 h 359"/>
                <a:gd name="T6" fmla="*/ 191 w 293"/>
                <a:gd name="T7" fmla="*/ 359 h 359"/>
                <a:gd name="T8" fmla="*/ 99 w 293"/>
                <a:gd name="T9" fmla="*/ 359 h 359"/>
                <a:gd name="T10" fmla="*/ 99 w 293"/>
                <a:gd name="T11" fmla="*/ 81 h 359"/>
                <a:gd name="T12" fmla="*/ 0 w 293"/>
                <a:gd name="T13" fmla="*/ 81 h 359"/>
                <a:gd name="T14" fmla="*/ 0 w 293"/>
                <a:gd name="T15" fmla="*/ 0 h 359"/>
                <a:gd name="T16" fmla="*/ 293 w 293"/>
                <a:gd name="T17" fmla="*/ 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3" h="359">
                  <a:moveTo>
                    <a:pt x="293" y="0"/>
                  </a:moveTo>
                  <a:lnTo>
                    <a:pt x="293" y="81"/>
                  </a:lnTo>
                  <a:lnTo>
                    <a:pt x="191" y="81"/>
                  </a:lnTo>
                  <a:lnTo>
                    <a:pt x="191" y="359"/>
                  </a:lnTo>
                  <a:lnTo>
                    <a:pt x="99" y="359"/>
                  </a:lnTo>
                  <a:lnTo>
                    <a:pt x="99" y="81"/>
                  </a:lnTo>
                  <a:lnTo>
                    <a:pt x="0" y="81"/>
                  </a:lnTo>
                  <a:lnTo>
                    <a:pt x="0" y="0"/>
                  </a:lnTo>
                  <a:lnTo>
                    <a:pt x="2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2119" y="963"/>
              <a:ext cx="359" cy="293"/>
            </a:xfrm>
            <a:custGeom>
              <a:avLst/>
              <a:gdLst>
                <a:gd name="T0" fmla="*/ 0 w 359"/>
                <a:gd name="T1" fmla="*/ 293 h 293"/>
                <a:gd name="T2" fmla="*/ 180 w 359"/>
                <a:gd name="T3" fmla="*/ 114 h 293"/>
                <a:gd name="T4" fmla="*/ 359 w 359"/>
                <a:gd name="T5" fmla="*/ 293 h 293"/>
                <a:gd name="T6" fmla="*/ 359 w 359"/>
                <a:gd name="T7" fmla="*/ 178 h 293"/>
                <a:gd name="T8" fmla="*/ 180 w 359"/>
                <a:gd name="T9" fmla="*/ 0 h 293"/>
                <a:gd name="T10" fmla="*/ 0 w 359"/>
                <a:gd name="T11" fmla="*/ 180 h 293"/>
                <a:gd name="T12" fmla="*/ 0 w 359"/>
                <a:gd name="T13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3">
                  <a:moveTo>
                    <a:pt x="0" y="293"/>
                  </a:moveTo>
                  <a:lnTo>
                    <a:pt x="180" y="114"/>
                  </a:lnTo>
                  <a:lnTo>
                    <a:pt x="359" y="293"/>
                  </a:lnTo>
                  <a:lnTo>
                    <a:pt x="359" y="178"/>
                  </a:lnTo>
                  <a:lnTo>
                    <a:pt x="180" y="0"/>
                  </a:lnTo>
                  <a:lnTo>
                    <a:pt x="0" y="180"/>
                  </a:lnTo>
                  <a:lnTo>
                    <a:pt x="0" y="2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2"/>
            <p:cNvSpPr>
              <a:spLocks/>
            </p:cNvSpPr>
            <p:nvPr userDrawn="1"/>
          </p:nvSpPr>
          <p:spPr bwMode="auto">
            <a:xfrm>
              <a:off x="1640" y="1440"/>
              <a:ext cx="295" cy="359"/>
            </a:xfrm>
            <a:custGeom>
              <a:avLst/>
              <a:gdLst>
                <a:gd name="T0" fmla="*/ 295 w 295"/>
                <a:gd name="T1" fmla="*/ 359 h 359"/>
                <a:gd name="T2" fmla="*/ 116 w 295"/>
                <a:gd name="T3" fmla="*/ 180 h 359"/>
                <a:gd name="T4" fmla="*/ 295 w 295"/>
                <a:gd name="T5" fmla="*/ 0 h 359"/>
                <a:gd name="T6" fmla="*/ 182 w 295"/>
                <a:gd name="T7" fmla="*/ 0 h 359"/>
                <a:gd name="T8" fmla="*/ 0 w 295"/>
                <a:gd name="T9" fmla="*/ 180 h 359"/>
                <a:gd name="T10" fmla="*/ 179 w 295"/>
                <a:gd name="T11" fmla="*/ 359 h 359"/>
                <a:gd name="T12" fmla="*/ 295 w 295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359">
                  <a:moveTo>
                    <a:pt x="295" y="359"/>
                  </a:moveTo>
                  <a:lnTo>
                    <a:pt x="116" y="180"/>
                  </a:lnTo>
                  <a:lnTo>
                    <a:pt x="295" y="0"/>
                  </a:lnTo>
                  <a:lnTo>
                    <a:pt x="182" y="0"/>
                  </a:lnTo>
                  <a:lnTo>
                    <a:pt x="0" y="180"/>
                  </a:lnTo>
                  <a:lnTo>
                    <a:pt x="179" y="359"/>
                  </a:lnTo>
                  <a:lnTo>
                    <a:pt x="295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3"/>
            <p:cNvSpPr>
              <a:spLocks/>
            </p:cNvSpPr>
            <p:nvPr userDrawn="1"/>
          </p:nvSpPr>
          <p:spPr bwMode="auto">
            <a:xfrm>
              <a:off x="2119" y="1984"/>
              <a:ext cx="359" cy="295"/>
            </a:xfrm>
            <a:custGeom>
              <a:avLst/>
              <a:gdLst>
                <a:gd name="T0" fmla="*/ 359 w 359"/>
                <a:gd name="T1" fmla="*/ 2 h 295"/>
                <a:gd name="T2" fmla="*/ 180 w 359"/>
                <a:gd name="T3" fmla="*/ 182 h 295"/>
                <a:gd name="T4" fmla="*/ 0 w 359"/>
                <a:gd name="T5" fmla="*/ 0 h 295"/>
                <a:gd name="T6" fmla="*/ 0 w 359"/>
                <a:gd name="T7" fmla="*/ 115 h 295"/>
                <a:gd name="T8" fmla="*/ 180 w 359"/>
                <a:gd name="T9" fmla="*/ 295 h 295"/>
                <a:gd name="T10" fmla="*/ 359 w 359"/>
                <a:gd name="T11" fmla="*/ 118 h 295"/>
                <a:gd name="T12" fmla="*/ 359 w 359"/>
                <a:gd name="T13" fmla="*/ 2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5">
                  <a:moveTo>
                    <a:pt x="359" y="2"/>
                  </a:moveTo>
                  <a:lnTo>
                    <a:pt x="180" y="182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80" y="295"/>
                  </a:lnTo>
                  <a:lnTo>
                    <a:pt x="359" y="118"/>
                  </a:lnTo>
                  <a:lnTo>
                    <a:pt x="359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4"/>
            <p:cNvSpPr>
              <a:spLocks/>
            </p:cNvSpPr>
            <p:nvPr userDrawn="1"/>
          </p:nvSpPr>
          <p:spPr bwMode="auto">
            <a:xfrm>
              <a:off x="2908" y="1672"/>
              <a:ext cx="187" cy="127"/>
            </a:xfrm>
            <a:custGeom>
              <a:avLst/>
              <a:gdLst>
                <a:gd name="T0" fmla="*/ 0 w 187"/>
                <a:gd name="T1" fmla="*/ 57 h 127"/>
                <a:gd name="T2" fmla="*/ 71 w 187"/>
                <a:gd name="T3" fmla="*/ 127 h 127"/>
                <a:gd name="T4" fmla="*/ 187 w 187"/>
                <a:gd name="T5" fmla="*/ 127 h 127"/>
                <a:gd name="T6" fmla="*/ 57 w 187"/>
                <a:gd name="T7" fmla="*/ 0 h 127"/>
                <a:gd name="T8" fmla="*/ 0 w 187"/>
                <a:gd name="T9" fmla="*/ 5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27">
                  <a:moveTo>
                    <a:pt x="0" y="57"/>
                  </a:moveTo>
                  <a:lnTo>
                    <a:pt x="71" y="127"/>
                  </a:lnTo>
                  <a:lnTo>
                    <a:pt x="187" y="127"/>
                  </a:lnTo>
                  <a:lnTo>
                    <a:pt x="57" y="0"/>
                  </a:lnTo>
                  <a:lnTo>
                    <a:pt x="0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5"/>
            <p:cNvSpPr>
              <a:spLocks/>
            </p:cNvSpPr>
            <p:nvPr userDrawn="1"/>
          </p:nvSpPr>
          <p:spPr bwMode="auto">
            <a:xfrm>
              <a:off x="2908" y="1440"/>
              <a:ext cx="187" cy="130"/>
            </a:xfrm>
            <a:custGeom>
              <a:avLst/>
              <a:gdLst>
                <a:gd name="T0" fmla="*/ 57 w 187"/>
                <a:gd name="T1" fmla="*/ 130 h 130"/>
                <a:gd name="T2" fmla="*/ 187 w 187"/>
                <a:gd name="T3" fmla="*/ 0 h 130"/>
                <a:gd name="T4" fmla="*/ 74 w 187"/>
                <a:gd name="T5" fmla="*/ 0 h 130"/>
                <a:gd name="T6" fmla="*/ 0 w 187"/>
                <a:gd name="T7" fmla="*/ 74 h 130"/>
                <a:gd name="T8" fmla="*/ 57 w 187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30">
                  <a:moveTo>
                    <a:pt x="57" y="130"/>
                  </a:moveTo>
                  <a:lnTo>
                    <a:pt x="187" y="0"/>
                  </a:lnTo>
                  <a:lnTo>
                    <a:pt x="74" y="0"/>
                  </a:lnTo>
                  <a:lnTo>
                    <a:pt x="0" y="74"/>
                  </a:lnTo>
                  <a:lnTo>
                    <a:pt x="57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6"/>
            <p:cNvSpPr>
              <a:spLocks/>
            </p:cNvSpPr>
            <p:nvPr userDrawn="1"/>
          </p:nvSpPr>
          <p:spPr bwMode="auto">
            <a:xfrm>
              <a:off x="2665" y="1443"/>
              <a:ext cx="293" cy="356"/>
            </a:xfrm>
            <a:custGeom>
              <a:avLst/>
              <a:gdLst>
                <a:gd name="T0" fmla="*/ 0 w 293"/>
                <a:gd name="T1" fmla="*/ 0 h 356"/>
                <a:gd name="T2" fmla="*/ 177 w 293"/>
                <a:gd name="T3" fmla="*/ 177 h 356"/>
                <a:gd name="T4" fmla="*/ 0 w 293"/>
                <a:gd name="T5" fmla="*/ 356 h 356"/>
                <a:gd name="T6" fmla="*/ 113 w 293"/>
                <a:gd name="T7" fmla="*/ 356 h 356"/>
                <a:gd name="T8" fmla="*/ 293 w 293"/>
                <a:gd name="T9" fmla="*/ 177 h 356"/>
                <a:gd name="T10" fmla="*/ 113 w 293"/>
                <a:gd name="T11" fmla="*/ 0 h 356"/>
                <a:gd name="T12" fmla="*/ 0 w 293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356">
                  <a:moveTo>
                    <a:pt x="0" y="0"/>
                  </a:moveTo>
                  <a:lnTo>
                    <a:pt x="177" y="177"/>
                  </a:lnTo>
                  <a:lnTo>
                    <a:pt x="0" y="356"/>
                  </a:lnTo>
                  <a:lnTo>
                    <a:pt x="113" y="356"/>
                  </a:lnTo>
                  <a:lnTo>
                    <a:pt x="293" y="177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3532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3" hasCustomPrompt="1"/>
          </p:nvPr>
        </p:nvSpPr>
        <p:spPr>
          <a:xfrm>
            <a:off x="286916" y="897732"/>
            <a:ext cx="4185047" cy="37564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l-PL" smtClean="0"/>
              <a:t>Up to seven lines of text.</a:t>
            </a:r>
            <a:endParaRPr lang="en-US"/>
          </a:p>
        </p:txBody>
      </p:sp>
      <p:sp>
        <p:nvSpPr>
          <p:cNvPr id="8" name="Symbol zastępczy tekstu 3"/>
          <p:cNvSpPr>
            <a:spLocks noGrp="1"/>
          </p:cNvSpPr>
          <p:nvPr>
            <p:ph type="body" sz="quarter" idx="14" hasCustomPrompt="1"/>
          </p:nvPr>
        </p:nvSpPr>
        <p:spPr>
          <a:xfrm>
            <a:off x="4695363" y="897732"/>
            <a:ext cx="4185047" cy="37564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l-PL" smtClean="0"/>
              <a:t>Up to seven lines of text.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21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286942" y="897732"/>
            <a:ext cx="2762088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3202619" y="897732"/>
            <a:ext cx="2762088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7" name="Symbol zastępczy zawartości 4"/>
          <p:cNvSpPr>
            <a:spLocks noGrp="1"/>
          </p:cNvSpPr>
          <p:nvPr>
            <p:ph sz="quarter" idx="16" hasCustomPrompt="1"/>
          </p:nvPr>
        </p:nvSpPr>
        <p:spPr>
          <a:xfrm>
            <a:off x="6118322" y="897732"/>
            <a:ext cx="2762088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573769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+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2" y="897731"/>
            <a:ext cx="4184754" cy="1826934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0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2808073"/>
            <a:ext cx="4184754" cy="1846080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1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4695656" y="897731"/>
            <a:ext cx="4184754" cy="1826934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2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4695656" y="2808073"/>
            <a:ext cx="4184754" cy="1846080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56582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+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4695656" y="897731"/>
            <a:ext cx="4184754" cy="1826934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4695656" y="2808073"/>
            <a:ext cx="4184754" cy="1846080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2" hasCustomPrompt="1"/>
          </p:nvPr>
        </p:nvSpPr>
        <p:spPr>
          <a:xfrm>
            <a:off x="286916" y="897731"/>
            <a:ext cx="4184754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370338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+1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2" y="897731"/>
            <a:ext cx="4184754" cy="1826934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2808073"/>
            <a:ext cx="4184754" cy="1846080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2" hasCustomPrompt="1"/>
          </p:nvPr>
        </p:nvSpPr>
        <p:spPr>
          <a:xfrm>
            <a:off x="4695656" y="897731"/>
            <a:ext cx="4184754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13705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itle Full size contai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1" y="1408670"/>
            <a:ext cx="8593931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2572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SUBTITLE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7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4660641" y="1408670"/>
            <a:ext cx="4219769" cy="3245483"/>
          </a:xfrm>
        </p:spPr>
        <p:txBody>
          <a:bodyPr/>
          <a:lstStyle>
            <a:lvl1pPr marL="270000">
              <a:defRPr lang="pl-PL" smtClean="0"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84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3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SUBTITLE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2762088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3202619" y="1408670"/>
            <a:ext cx="2762088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0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6118322" y="1408670"/>
            <a:ext cx="2762088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18046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1+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SUBTITLE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4695656" y="1408669"/>
            <a:ext cx="4184754" cy="155695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4695656" y="3086101"/>
            <a:ext cx="4184754" cy="156805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252960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2+1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SUBTITLE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4695656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16" y="1408669"/>
            <a:ext cx="4184754" cy="155695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286916" y="3086101"/>
            <a:ext cx="4184754" cy="156805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651362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rostokąt 2"/>
          <p:cNvSpPr/>
          <p:nvPr userDrawn="1"/>
        </p:nvSpPr>
        <p:spPr>
          <a:xfrm>
            <a:off x="793" y="0"/>
            <a:ext cx="9144000" cy="51435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77" name="Tytuł 1"/>
          <p:cNvSpPr>
            <a:spLocks noGrp="1"/>
          </p:cNvSpPr>
          <p:nvPr>
            <p:ph type="title" hasCustomPrompt="1"/>
          </p:nvPr>
        </p:nvSpPr>
        <p:spPr>
          <a:xfrm>
            <a:off x="3933825" y="1496625"/>
            <a:ext cx="4953436" cy="2291750"/>
          </a:xfrm>
        </p:spPr>
        <p:txBody>
          <a:bodyPr anchor="ctr"/>
          <a:lstStyle>
            <a:lvl1pPr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2300" b="1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  <p:grpSp>
        <p:nvGrpSpPr>
          <p:cNvPr id="95" name="Group 35"/>
          <p:cNvGrpSpPr>
            <a:grpSpLocks noChangeAspect="1"/>
          </p:cNvGrpSpPr>
          <p:nvPr userDrawn="1"/>
        </p:nvGrpSpPr>
        <p:grpSpPr bwMode="auto">
          <a:xfrm>
            <a:off x="609601" y="849169"/>
            <a:ext cx="2507458" cy="3026386"/>
            <a:chOff x="2363" y="293"/>
            <a:chExt cx="1208" cy="1458"/>
          </a:xfrm>
        </p:grpSpPr>
        <p:sp>
          <p:nvSpPr>
            <p:cNvPr id="96" name="Freeform 36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124F9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37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38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3D64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9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41"/>
            <p:cNvSpPr>
              <a:spLocks/>
            </p:cNvSpPr>
            <p:nvPr userDrawn="1"/>
          </p:nvSpPr>
          <p:spPr bwMode="auto">
            <a:xfrm>
              <a:off x="2796" y="1709"/>
              <a:ext cx="43" cy="42"/>
            </a:xfrm>
            <a:custGeom>
              <a:avLst/>
              <a:gdLst>
                <a:gd name="T0" fmla="*/ 5 w 43"/>
                <a:gd name="T1" fmla="*/ 0 h 42"/>
                <a:gd name="T2" fmla="*/ 5 w 43"/>
                <a:gd name="T3" fmla="*/ 0 h 42"/>
                <a:gd name="T4" fmla="*/ 0 w 43"/>
                <a:gd name="T5" fmla="*/ 38 h 42"/>
                <a:gd name="T6" fmla="*/ 38 w 43"/>
                <a:gd name="T7" fmla="*/ 42 h 42"/>
                <a:gd name="T8" fmla="*/ 43 w 43"/>
                <a:gd name="T9" fmla="*/ 5 h 42"/>
                <a:gd name="T10" fmla="*/ 43 w 43"/>
                <a:gd name="T11" fmla="*/ 5 h 42"/>
                <a:gd name="T12" fmla="*/ 5 w 43"/>
                <a:gd name="T1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42">
                  <a:moveTo>
                    <a:pt x="5" y="0"/>
                  </a:moveTo>
                  <a:lnTo>
                    <a:pt x="5" y="0"/>
                  </a:lnTo>
                  <a:lnTo>
                    <a:pt x="0" y="38"/>
                  </a:lnTo>
                  <a:lnTo>
                    <a:pt x="38" y="42"/>
                  </a:lnTo>
                  <a:lnTo>
                    <a:pt x="43" y="5"/>
                  </a:lnTo>
                  <a:lnTo>
                    <a:pt x="43" y="5"/>
                  </a:lnTo>
                  <a:lnTo>
                    <a:pt x="5" y="0"/>
                  </a:lnTo>
                </a:path>
              </a:pathLst>
            </a:custGeom>
            <a:solidFill>
              <a:srgbClr val="1450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42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D458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43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44"/>
            <p:cNvSpPr>
              <a:spLocks/>
            </p:cNvSpPr>
            <p:nvPr userDrawn="1"/>
          </p:nvSpPr>
          <p:spPr bwMode="auto">
            <a:xfrm>
              <a:off x="2771" y="366"/>
              <a:ext cx="66" cy="62"/>
            </a:xfrm>
            <a:custGeom>
              <a:avLst/>
              <a:gdLst>
                <a:gd name="T0" fmla="*/ 48 w 90"/>
                <a:gd name="T1" fmla="*/ 0 h 84"/>
                <a:gd name="T2" fmla="*/ 30 w 90"/>
                <a:gd name="T3" fmla="*/ 4 h 84"/>
                <a:gd name="T4" fmla="*/ 10 w 90"/>
                <a:gd name="T5" fmla="*/ 60 h 84"/>
                <a:gd name="T6" fmla="*/ 48 w 90"/>
                <a:gd name="T7" fmla="*/ 84 h 84"/>
                <a:gd name="T8" fmla="*/ 49 w 90"/>
                <a:gd name="T9" fmla="*/ 84 h 84"/>
                <a:gd name="T10" fmla="*/ 66 w 90"/>
                <a:gd name="T11" fmla="*/ 80 h 84"/>
                <a:gd name="T12" fmla="*/ 90 w 90"/>
                <a:gd name="T13" fmla="*/ 43 h 84"/>
                <a:gd name="T14" fmla="*/ 90 w 90"/>
                <a:gd name="T15" fmla="*/ 41 h 84"/>
                <a:gd name="T16" fmla="*/ 86 w 90"/>
                <a:gd name="T17" fmla="*/ 24 h 84"/>
                <a:gd name="T18" fmla="*/ 48 w 90"/>
                <a:gd name="T1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84">
                  <a:moveTo>
                    <a:pt x="48" y="0"/>
                  </a:moveTo>
                  <a:cubicBezTo>
                    <a:pt x="42" y="0"/>
                    <a:pt x="36" y="1"/>
                    <a:pt x="30" y="4"/>
                  </a:cubicBezTo>
                  <a:cubicBezTo>
                    <a:pt x="9" y="14"/>
                    <a:pt x="0" y="39"/>
                    <a:pt x="10" y="60"/>
                  </a:cubicBezTo>
                  <a:cubicBezTo>
                    <a:pt x="17" y="75"/>
                    <a:pt x="32" y="84"/>
                    <a:pt x="48" y="84"/>
                  </a:cubicBezTo>
                  <a:cubicBezTo>
                    <a:pt x="49" y="84"/>
                    <a:pt x="49" y="84"/>
                    <a:pt x="49" y="84"/>
                  </a:cubicBezTo>
                  <a:cubicBezTo>
                    <a:pt x="55" y="84"/>
                    <a:pt x="61" y="83"/>
                    <a:pt x="66" y="80"/>
                  </a:cubicBezTo>
                  <a:cubicBezTo>
                    <a:pt x="81" y="73"/>
                    <a:pt x="90" y="59"/>
                    <a:pt x="90" y="43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90" y="35"/>
                    <a:pt x="89" y="30"/>
                    <a:pt x="86" y="24"/>
                  </a:cubicBezTo>
                  <a:cubicBezTo>
                    <a:pt x="79" y="9"/>
                    <a:pt x="64" y="0"/>
                    <a:pt x="48" y="0"/>
                  </a:cubicBezTo>
                </a:path>
              </a:pathLst>
            </a:custGeom>
            <a:solidFill>
              <a:srgbClr val="5988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45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4C60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46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</a:path>
              </a:pathLst>
            </a:custGeom>
            <a:solidFill>
              <a:srgbClr val="1A63B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47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1E69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48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49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1555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50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51"/>
            <p:cNvSpPr>
              <a:spLocks noEditPoints="1"/>
            </p:cNvSpPr>
            <p:nvPr userDrawn="1"/>
          </p:nvSpPr>
          <p:spPr bwMode="auto">
            <a:xfrm>
              <a:off x="3034" y="648"/>
              <a:ext cx="109" cy="101"/>
            </a:xfrm>
            <a:custGeom>
              <a:avLst/>
              <a:gdLst>
                <a:gd name="T0" fmla="*/ 92 w 147"/>
                <a:gd name="T1" fmla="*/ 102 h 137"/>
                <a:gd name="T2" fmla="*/ 90 w 147"/>
                <a:gd name="T3" fmla="*/ 94 h 137"/>
                <a:gd name="T4" fmla="*/ 100 w 147"/>
                <a:gd name="T5" fmla="*/ 88 h 137"/>
                <a:gd name="T6" fmla="*/ 104 w 147"/>
                <a:gd name="T7" fmla="*/ 110 h 137"/>
                <a:gd name="T8" fmla="*/ 66 w 147"/>
                <a:gd name="T9" fmla="*/ 115 h 137"/>
                <a:gd name="T10" fmla="*/ 44 w 147"/>
                <a:gd name="T11" fmla="*/ 79 h 137"/>
                <a:gd name="T12" fmla="*/ 56 w 147"/>
                <a:gd name="T13" fmla="*/ 81 h 137"/>
                <a:gd name="T14" fmla="*/ 77 w 147"/>
                <a:gd name="T15" fmla="*/ 97 h 137"/>
                <a:gd name="T16" fmla="*/ 84 w 147"/>
                <a:gd name="T17" fmla="*/ 107 h 137"/>
                <a:gd name="T18" fmla="*/ 101 w 147"/>
                <a:gd name="T19" fmla="*/ 112 h 137"/>
                <a:gd name="T20" fmla="*/ 79 w 147"/>
                <a:gd name="T21" fmla="*/ 93 h 137"/>
                <a:gd name="T22" fmla="*/ 54 w 147"/>
                <a:gd name="T23" fmla="*/ 74 h 137"/>
                <a:gd name="T24" fmla="*/ 77 w 147"/>
                <a:gd name="T25" fmla="*/ 76 h 137"/>
                <a:gd name="T26" fmla="*/ 85 w 147"/>
                <a:gd name="T27" fmla="*/ 74 h 137"/>
                <a:gd name="T28" fmla="*/ 92 w 147"/>
                <a:gd name="T29" fmla="*/ 86 h 137"/>
                <a:gd name="T30" fmla="*/ 86 w 147"/>
                <a:gd name="T31" fmla="*/ 92 h 137"/>
                <a:gd name="T32" fmla="*/ 79 w 147"/>
                <a:gd name="T33" fmla="*/ 93 h 137"/>
                <a:gd name="T34" fmla="*/ 86 w 147"/>
                <a:gd name="T35" fmla="*/ 70 h 137"/>
                <a:gd name="T36" fmla="*/ 93 w 147"/>
                <a:gd name="T37" fmla="*/ 58 h 137"/>
                <a:gd name="T38" fmla="*/ 97 w 147"/>
                <a:gd name="T39" fmla="*/ 59 h 137"/>
                <a:gd name="T40" fmla="*/ 93 w 147"/>
                <a:gd name="T41" fmla="*/ 73 h 137"/>
                <a:gd name="T42" fmla="*/ 52 w 147"/>
                <a:gd name="T43" fmla="*/ 69 h 137"/>
                <a:gd name="T44" fmla="*/ 63 w 147"/>
                <a:gd name="T45" fmla="*/ 46 h 137"/>
                <a:gd name="T46" fmla="*/ 75 w 147"/>
                <a:gd name="T47" fmla="*/ 44 h 137"/>
                <a:gd name="T48" fmla="*/ 91 w 147"/>
                <a:gd name="T49" fmla="*/ 55 h 137"/>
                <a:gd name="T50" fmla="*/ 81 w 147"/>
                <a:gd name="T51" fmla="*/ 61 h 137"/>
                <a:gd name="T52" fmla="*/ 71 w 147"/>
                <a:gd name="T53" fmla="*/ 67 h 137"/>
                <a:gd name="T54" fmla="*/ 53 w 147"/>
                <a:gd name="T55" fmla="*/ 71 h 137"/>
                <a:gd name="T56" fmla="*/ 100 w 147"/>
                <a:gd name="T57" fmla="*/ 59 h 137"/>
                <a:gd name="T58" fmla="*/ 104 w 147"/>
                <a:gd name="T59" fmla="*/ 44 h 137"/>
                <a:gd name="T60" fmla="*/ 125 w 147"/>
                <a:gd name="T61" fmla="*/ 81 h 137"/>
                <a:gd name="T62" fmla="*/ 104 w 147"/>
                <a:gd name="T63" fmla="*/ 87 h 137"/>
                <a:gd name="T64" fmla="*/ 106 w 147"/>
                <a:gd name="T65" fmla="*/ 72 h 137"/>
                <a:gd name="T66" fmla="*/ 91 w 147"/>
                <a:gd name="T67" fmla="*/ 46 h 137"/>
                <a:gd name="T68" fmla="*/ 75 w 147"/>
                <a:gd name="T69" fmla="*/ 35 h 137"/>
                <a:gd name="T70" fmla="*/ 108 w 147"/>
                <a:gd name="T71" fmla="*/ 31 h 137"/>
                <a:gd name="T72" fmla="*/ 101 w 147"/>
                <a:gd name="T73" fmla="*/ 42 h 137"/>
                <a:gd name="T74" fmla="*/ 91 w 147"/>
                <a:gd name="T75" fmla="*/ 46 h 137"/>
                <a:gd name="T76" fmla="*/ 32 w 147"/>
                <a:gd name="T77" fmla="*/ 56 h 137"/>
                <a:gd name="T78" fmla="*/ 59 w 147"/>
                <a:gd name="T79" fmla="*/ 30 h 137"/>
                <a:gd name="T80" fmla="*/ 59 w 147"/>
                <a:gd name="T81" fmla="*/ 46 h 137"/>
                <a:gd name="T82" fmla="*/ 51 w 147"/>
                <a:gd name="T83" fmla="*/ 65 h 137"/>
                <a:gd name="T84" fmla="*/ 38 w 147"/>
                <a:gd name="T85" fmla="*/ 78 h 137"/>
                <a:gd name="T86" fmla="*/ 34 w 147"/>
                <a:gd name="T87" fmla="*/ 86 h 137"/>
                <a:gd name="T88" fmla="*/ 60 w 147"/>
                <a:gd name="T89" fmla="*/ 24 h 137"/>
                <a:gd name="T90" fmla="*/ 91 w 147"/>
                <a:gd name="T91" fmla="*/ 22 h 137"/>
                <a:gd name="T92" fmla="*/ 74 w 147"/>
                <a:gd name="T93" fmla="*/ 31 h 137"/>
                <a:gd name="T94" fmla="*/ 63 w 147"/>
                <a:gd name="T95" fmla="*/ 29 h 137"/>
                <a:gd name="T96" fmla="*/ 16 w 147"/>
                <a:gd name="T97" fmla="*/ 39 h 137"/>
                <a:gd name="T98" fmla="*/ 77 w 147"/>
                <a:gd name="T99" fmla="*/ 137 h 137"/>
                <a:gd name="T100" fmla="*/ 140 w 147"/>
                <a:gd name="T101" fmla="*/ 98 h 137"/>
                <a:gd name="T102" fmla="*/ 147 w 147"/>
                <a:gd name="T103" fmla="*/ 68 h 137"/>
                <a:gd name="T104" fmla="*/ 78 w 147"/>
                <a:gd name="T10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7" h="137">
                  <a:moveTo>
                    <a:pt x="104" y="110"/>
                  </a:moveTo>
                  <a:cubicBezTo>
                    <a:pt x="92" y="102"/>
                    <a:pt x="92" y="102"/>
                    <a:pt x="92" y="102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93" y="99"/>
                    <a:pt x="92" y="96"/>
                    <a:pt x="90" y="94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100" y="88"/>
                    <a:pt x="100" y="88"/>
                    <a:pt x="100" y="88"/>
                  </a:cubicBezTo>
                  <a:cubicBezTo>
                    <a:pt x="108" y="107"/>
                    <a:pt x="108" y="107"/>
                    <a:pt x="108" y="107"/>
                  </a:cubicBezTo>
                  <a:cubicBezTo>
                    <a:pt x="107" y="108"/>
                    <a:pt x="105" y="109"/>
                    <a:pt x="104" y="110"/>
                  </a:cubicBezTo>
                  <a:moveTo>
                    <a:pt x="79" y="117"/>
                  </a:moveTo>
                  <a:cubicBezTo>
                    <a:pt x="75" y="117"/>
                    <a:pt x="70" y="116"/>
                    <a:pt x="66" y="115"/>
                  </a:cubicBezTo>
                  <a:cubicBezTo>
                    <a:pt x="52" y="111"/>
                    <a:pt x="41" y="101"/>
                    <a:pt x="35" y="8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56" y="82"/>
                    <a:pt x="56" y="82"/>
                    <a:pt x="56" y="82"/>
                  </a:cubicBezTo>
                  <a:cubicBezTo>
                    <a:pt x="56" y="81"/>
                    <a:pt x="56" y="81"/>
                    <a:pt x="56" y="81"/>
                  </a:cubicBezTo>
                  <a:cubicBezTo>
                    <a:pt x="77" y="96"/>
                    <a:pt x="77" y="96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101"/>
                    <a:pt x="78" y="106"/>
                    <a:pt x="82" y="107"/>
                  </a:cubicBezTo>
                  <a:cubicBezTo>
                    <a:pt x="83" y="107"/>
                    <a:pt x="84" y="107"/>
                    <a:pt x="84" y="107"/>
                  </a:cubicBezTo>
                  <a:cubicBezTo>
                    <a:pt x="87" y="107"/>
                    <a:pt x="89" y="106"/>
                    <a:pt x="90" y="105"/>
                  </a:cubicBezTo>
                  <a:cubicBezTo>
                    <a:pt x="101" y="112"/>
                    <a:pt x="101" y="112"/>
                    <a:pt x="101" y="112"/>
                  </a:cubicBezTo>
                  <a:cubicBezTo>
                    <a:pt x="94" y="115"/>
                    <a:pt x="86" y="117"/>
                    <a:pt x="79" y="117"/>
                  </a:cubicBezTo>
                  <a:moveTo>
                    <a:pt x="79" y="93"/>
                  </a:moveTo>
                  <a:cubicBezTo>
                    <a:pt x="54" y="75"/>
                    <a:pt x="54" y="75"/>
                    <a:pt x="54" y="75"/>
                  </a:cubicBezTo>
                  <a:cubicBezTo>
                    <a:pt x="54" y="74"/>
                    <a:pt x="54" y="74"/>
                    <a:pt x="54" y="74"/>
                  </a:cubicBezTo>
                  <a:cubicBezTo>
                    <a:pt x="71" y="71"/>
                    <a:pt x="71" y="71"/>
                    <a:pt x="71" y="71"/>
                  </a:cubicBezTo>
                  <a:cubicBezTo>
                    <a:pt x="72" y="74"/>
                    <a:pt x="74" y="76"/>
                    <a:pt x="77" y="76"/>
                  </a:cubicBezTo>
                  <a:cubicBezTo>
                    <a:pt x="77" y="76"/>
                    <a:pt x="78" y="76"/>
                    <a:pt x="79" y="76"/>
                  </a:cubicBezTo>
                  <a:cubicBezTo>
                    <a:pt x="81" y="76"/>
                    <a:pt x="83" y="75"/>
                    <a:pt x="85" y="74"/>
                  </a:cubicBezTo>
                  <a:cubicBezTo>
                    <a:pt x="92" y="77"/>
                    <a:pt x="92" y="77"/>
                    <a:pt x="92" y="77"/>
                  </a:cubicBezTo>
                  <a:cubicBezTo>
                    <a:pt x="92" y="86"/>
                    <a:pt x="92" y="86"/>
                    <a:pt x="92" y="86"/>
                  </a:cubicBezTo>
                  <a:cubicBezTo>
                    <a:pt x="88" y="92"/>
                    <a:pt x="88" y="92"/>
                    <a:pt x="88" y="92"/>
                  </a:cubicBezTo>
                  <a:cubicBezTo>
                    <a:pt x="87" y="92"/>
                    <a:pt x="87" y="92"/>
                    <a:pt x="86" y="92"/>
                  </a:cubicBezTo>
                  <a:cubicBezTo>
                    <a:pt x="86" y="92"/>
                    <a:pt x="85" y="92"/>
                    <a:pt x="84" y="92"/>
                  </a:cubicBezTo>
                  <a:cubicBezTo>
                    <a:pt x="83" y="92"/>
                    <a:pt x="81" y="92"/>
                    <a:pt x="79" y="93"/>
                  </a:cubicBezTo>
                  <a:moveTo>
                    <a:pt x="93" y="73"/>
                  </a:moveTo>
                  <a:cubicBezTo>
                    <a:pt x="86" y="70"/>
                    <a:pt x="86" y="70"/>
                    <a:pt x="86" y="70"/>
                  </a:cubicBezTo>
                  <a:cubicBezTo>
                    <a:pt x="87" y="68"/>
                    <a:pt x="86" y="66"/>
                    <a:pt x="85" y="65"/>
                  </a:cubicBezTo>
                  <a:cubicBezTo>
                    <a:pt x="93" y="58"/>
                    <a:pt x="93" y="58"/>
                    <a:pt x="93" y="58"/>
                  </a:cubicBezTo>
                  <a:cubicBezTo>
                    <a:pt x="94" y="58"/>
                    <a:pt x="95" y="59"/>
                    <a:pt x="96" y="59"/>
                  </a:cubicBezTo>
                  <a:cubicBezTo>
                    <a:pt x="97" y="59"/>
                    <a:pt x="97" y="59"/>
                    <a:pt x="97" y="59"/>
                  </a:cubicBezTo>
                  <a:cubicBezTo>
                    <a:pt x="97" y="73"/>
                    <a:pt x="97" y="73"/>
                    <a:pt x="97" y="73"/>
                  </a:cubicBezTo>
                  <a:cubicBezTo>
                    <a:pt x="93" y="73"/>
                    <a:pt x="93" y="73"/>
                    <a:pt x="93" y="73"/>
                  </a:cubicBezTo>
                  <a:moveTo>
                    <a:pt x="53" y="71"/>
                  </a:moveTo>
                  <a:cubicBezTo>
                    <a:pt x="52" y="69"/>
                    <a:pt x="52" y="69"/>
                    <a:pt x="52" y="69"/>
                  </a:cubicBezTo>
                  <a:cubicBezTo>
                    <a:pt x="53" y="69"/>
                    <a:pt x="53" y="69"/>
                    <a:pt x="53" y="68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75" y="44"/>
                    <a:pt x="75" y="44"/>
                    <a:pt x="75" y="44"/>
                  </a:cubicBezTo>
                  <a:cubicBezTo>
                    <a:pt x="90" y="49"/>
                    <a:pt x="90" y="49"/>
                    <a:pt x="90" y="49"/>
                  </a:cubicBezTo>
                  <a:cubicBezTo>
                    <a:pt x="89" y="51"/>
                    <a:pt x="90" y="53"/>
                    <a:pt x="91" y="55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2" y="62"/>
                    <a:pt x="82" y="62"/>
                    <a:pt x="81" y="61"/>
                  </a:cubicBezTo>
                  <a:cubicBezTo>
                    <a:pt x="80" y="61"/>
                    <a:pt x="79" y="61"/>
                    <a:pt x="79" y="61"/>
                  </a:cubicBezTo>
                  <a:cubicBezTo>
                    <a:pt x="75" y="61"/>
                    <a:pt x="72" y="63"/>
                    <a:pt x="71" y="67"/>
                  </a:cubicBezTo>
                  <a:cubicBezTo>
                    <a:pt x="71" y="67"/>
                    <a:pt x="71" y="67"/>
                    <a:pt x="71" y="68"/>
                  </a:cubicBezTo>
                  <a:cubicBezTo>
                    <a:pt x="53" y="71"/>
                    <a:pt x="53" y="71"/>
                    <a:pt x="53" y="71"/>
                  </a:cubicBezTo>
                  <a:moveTo>
                    <a:pt x="100" y="73"/>
                  </a:moveTo>
                  <a:cubicBezTo>
                    <a:pt x="100" y="59"/>
                    <a:pt x="100" y="59"/>
                    <a:pt x="100" y="59"/>
                  </a:cubicBezTo>
                  <a:cubicBezTo>
                    <a:pt x="103" y="58"/>
                    <a:pt x="106" y="56"/>
                    <a:pt x="107" y="53"/>
                  </a:cubicBezTo>
                  <a:cubicBezTo>
                    <a:pt x="108" y="50"/>
                    <a:pt x="107" y="46"/>
                    <a:pt x="104" y="44"/>
                  </a:cubicBezTo>
                  <a:cubicBezTo>
                    <a:pt x="111" y="33"/>
                    <a:pt x="111" y="33"/>
                    <a:pt x="111" y="33"/>
                  </a:cubicBezTo>
                  <a:cubicBezTo>
                    <a:pt x="124" y="45"/>
                    <a:pt x="130" y="63"/>
                    <a:pt x="125" y="81"/>
                  </a:cubicBezTo>
                  <a:cubicBezTo>
                    <a:pt x="123" y="91"/>
                    <a:pt x="118" y="99"/>
                    <a:pt x="111" y="10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107" y="87"/>
                    <a:pt x="107" y="87"/>
                    <a:pt x="107" y="87"/>
                  </a:cubicBezTo>
                  <a:cubicBezTo>
                    <a:pt x="106" y="72"/>
                    <a:pt x="106" y="72"/>
                    <a:pt x="106" y="72"/>
                  </a:cubicBezTo>
                  <a:cubicBezTo>
                    <a:pt x="100" y="73"/>
                    <a:pt x="100" y="73"/>
                    <a:pt x="100" y="73"/>
                  </a:cubicBezTo>
                  <a:moveTo>
                    <a:pt x="91" y="46"/>
                  </a:moveTo>
                  <a:cubicBezTo>
                    <a:pt x="75" y="40"/>
                    <a:pt x="75" y="40"/>
                    <a:pt x="75" y="40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105" y="28"/>
                    <a:pt x="105" y="28"/>
                    <a:pt x="105" y="28"/>
                  </a:cubicBezTo>
                  <a:cubicBezTo>
                    <a:pt x="106" y="29"/>
                    <a:pt x="107" y="30"/>
                    <a:pt x="108" y="31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0" y="42"/>
                    <a:pt x="99" y="42"/>
                    <a:pt x="98" y="42"/>
                  </a:cubicBezTo>
                  <a:cubicBezTo>
                    <a:pt x="95" y="42"/>
                    <a:pt x="92" y="44"/>
                    <a:pt x="91" y="46"/>
                  </a:cubicBezTo>
                  <a:moveTo>
                    <a:pt x="34" y="86"/>
                  </a:moveTo>
                  <a:cubicBezTo>
                    <a:pt x="30" y="76"/>
                    <a:pt x="29" y="66"/>
                    <a:pt x="32" y="56"/>
                  </a:cubicBezTo>
                  <a:cubicBezTo>
                    <a:pt x="36" y="42"/>
                    <a:pt x="45" y="32"/>
                    <a:pt x="57" y="26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57" y="30"/>
                    <a:pt x="57" y="30"/>
                    <a:pt x="57" y="30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4" y="86"/>
                    <a:pt x="34" y="86"/>
                    <a:pt x="34" y="86"/>
                  </a:cubicBezTo>
                  <a:moveTo>
                    <a:pt x="63" y="29"/>
                  </a:moveTo>
                  <a:cubicBezTo>
                    <a:pt x="60" y="24"/>
                    <a:pt x="60" y="24"/>
                    <a:pt x="60" y="24"/>
                  </a:cubicBezTo>
                  <a:cubicBezTo>
                    <a:pt x="66" y="22"/>
                    <a:pt x="72" y="21"/>
                    <a:pt x="79" y="21"/>
                  </a:cubicBezTo>
                  <a:cubicBezTo>
                    <a:pt x="83" y="21"/>
                    <a:pt x="87" y="21"/>
                    <a:pt x="91" y="22"/>
                  </a:cubicBezTo>
                  <a:cubicBezTo>
                    <a:pt x="94" y="23"/>
                    <a:pt x="97" y="24"/>
                    <a:pt x="100" y="26"/>
                  </a:cubicBezTo>
                  <a:cubicBezTo>
                    <a:pt x="74" y="31"/>
                    <a:pt x="74" y="31"/>
                    <a:pt x="74" y="31"/>
                  </a:cubicBezTo>
                  <a:cubicBezTo>
                    <a:pt x="74" y="28"/>
                    <a:pt x="74" y="28"/>
                    <a:pt x="74" y="28"/>
                  </a:cubicBezTo>
                  <a:cubicBezTo>
                    <a:pt x="63" y="29"/>
                    <a:pt x="63" y="29"/>
                    <a:pt x="63" y="29"/>
                  </a:cubicBezTo>
                  <a:moveTo>
                    <a:pt x="78" y="0"/>
                  </a:moveTo>
                  <a:cubicBezTo>
                    <a:pt x="52" y="0"/>
                    <a:pt x="28" y="14"/>
                    <a:pt x="16" y="39"/>
                  </a:cubicBezTo>
                  <a:cubicBezTo>
                    <a:pt x="0" y="74"/>
                    <a:pt x="15" y="115"/>
                    <a:pt x="49" y="131"/>
                  </a:cubicBezTo>
                  <a:cubicBezTo>
                    <a:pt x="58" y="135"/>
                    <a:pt x="67" y="137"/>
                    <a:pt x="77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105" y="137"/>
                    <a:pt x="129" y="122"/>
                    <a:pt x="140" y="98"/>
                  </a:cubicBezTo>
                  <a:cubicBezTo>
                    <a:pt x="145" y="89"/>
                    <a:pt x="147" y="79"/>
                    <a:pt x="147" y="70"/>
                  </a:cubicBezTo>
                  <a:cubicBezTo>
                    <a:pt x="147" y="68"/>
                    <a:pt x="147" y="68"/>
                    <a:pt x="147" y="68"/>
                  </a:cubicBezTo>
                  <a:cubicBezTo>
                    <a:pt x="147" y="42"/>
                    <a:pt x="132" y="18"/>
                    <a:pt x="108" y="6"/>
                  </a:cubicBezTo>
                  <a:cubicBezTo>
                    <a:pt x="98" y="2"/>
                    <a:pt x="88" y="0"/>
                    <a:pt x="78" y="0"/>
                  </a:cubicBezTo>
                </a:path>
              </a:pathLst>
            </a:custGeom>
            <a:solidFill>
              <a:srgbClr val="84A2C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52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53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3" name="Freeform 54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55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5" name="Freeform 56"/>
            <p:cNvSpPr>
              <a:spLocks noEditPoints="1"/>
            </p:cNvSpPr>
            <p:nvPr userDrawn="1"/>
          </p:nvSpPr>
          <p:spPr bwMode="auto">
            <a:xfrm>
              <a:off x="3442" y="583"/>
              <a:ext cx="129" cy="127"/>
            </a:xfrm>
            <a:custGeom>
              <a:avLst/>
              <a:gdLst>
                <a:gd name="T0" fmla="*/ 110 w 175"/>
                <a:gd name="T1" fmla="*/ 101 h 171"/>
                <a:gd name="T2" fmla="*/ 117 w 175"/>
                <a:gd name="T3" fmla="*/ 108 h 171"/>
                <a:gd name="T4" fmla="*/ 121 w 175"/>
                <a:gd name="T5" fmla="*/ 110 h 171"/>
                <a:gd name="T6" fmla="*/ 124 w 175"/>
                <a:gd name="T7" fmla="*/ 120 h 171"/>
                <a:gd name="T8" fmla="*/ 122 w 175"/>
                <a:gd name="T9" fmla="*/ 126 h 171"/>
                <a:gd name="T10" fmla="*/ 117 w 175"/>
                <a:gd name="T11" fmla="*/ 129 h 171"/>
                <a:gd name="T12" fmla="*/ 111 w 175"/>
                <a:gd name="T13" fmla="*/ 135 h 171"/>
                <a:gd name="T14" fmla="*/ 103 w 175"/>
                <a:gd name="T15" fmla="*/ 135 h 171"/>
                <a:gd name="T16" fmla="*/ 96 w 175"/>
                <a:gd name="T17" fmla="*/ 129 h 171"/>
                <a:gd name="T18" fmla="*/ 92 w 175"/>
                <a:gd name="T19" fmla="*/ 127 h 171"/>
                <a:gd name="T20" fmla="*/ 89 w 175"/>
                <a:gd name="T21" fmla="*/ 116 h 171"/>
                <a:gd name="T22" fmla="*/ 91 w 175"/>
                <a:gd name="T23" fmla="*/ 110 h 171"/>
                <a:gd name="T24" fmla="*/ 96 w 175"/>
                <a:gd name="T25" fmla="*/ 108 h 171"/>
                <a:gd name="T26" fmla="*/ 103 w 175"/>
                <a:gd name="T27" fmla="*/ 102 h 171"/>
                <a:gd name="T28" fmla="*/ 65 w 175"/>
                <a:gd name="T29" fmla="*/ 59 h 171"/>
                <a:gd name="T30" fmla="*/ 79 w 175"/>
                <a:gd name="T31" fmla="*/ 54 h 171"/>
                <a:gd name="T32" fmla="*/ 90 w 175"/>
                <a:gd name="T33" fmla="*/ 61 h 171"/>
                <a:gd name="T34" fmla="*/ 100 w 175"/>
                <a:gd name="T35" fmla="*/ 78 h 171"/>
                <a:gd name="T36" fmla="*/ 101 w 175"/>
                <a:gd name="T37" fmla="*/ 85 h 171"/>
                <a:gd name="T38" fmla="*/ 96 w 175"/>
                <a:gd name="T39" fmla="*/ 103 h 171"/>
                <a:gd name="T40" fmla="*/ 86 w 175"/>
                <a:gd name="T41" fmla="*/ 112 h 171"/>
                <a:gd name="T42" fmla="*/ 73 w 175"/>
                <a:gd name="T43" fmla="*/ 111 h 171"/>
                <a:gd name="T44" fmla="*/ 59 w 175"/>
                <a:gd name="T45" fmla="*/ 116 h 171"/>
                <a:gd name="T46" fmla="*/ 48 w 175"/>
                <a:gd name="T47" fmla="*/ 109 h 171"/>
                <a:gd name="T48" fmla="*/ 38 w 175"/>
                <a:gd name="T49" fmla="*/ 92 h 171"/>
                <a:gd name="T50" fmla="*/ 37 w 175"/>
                <a:gd name="T51" fmla="*/ 85 h 171"/>
                <a:gd name="T52" fmla="*/ 39 w 175"/>
                <a:gd name="T53" fmla="*/ 73 h 171"/>
                <a:gd name="T54" fmla="*/ 47 w 175"/>
                <a:gd name="T55" fmla="*/ 68 h 171"/>
                <a:gd name="T56" fmla="*/ 58 w 175"/>
                <a:gd name="T57" fmla="*/ 55 h 171"/>
                <a:gd name="T58" fmla="*/ 54 w 175"/>
                <a:gd name="T59" fmla="*/ 0 h 171"/>
                <a:gd name="T60" fmla="*/ 0 w 175"/>
                <a:gd name="T61" fmla="*/ 171 h 171"/>
                <a:gd name="T62" fmla="*/ 175 w 175"/>
                <a:gd name="T63" fmla="*/ 132 h 171"/>
                <a:gd name="T64" fmla="*/ 54 w 175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5" h="171">
                  <a:moveTo>
                    <a:pt x="106" y="104"/>
                  </a:moveTo>
                  <a:cubicBezTo>
                    <a:pt x="108" y="104"/>
                    <a:pt x="109" y="103"/>
                    <a:pt x="110" y="101"/>
                  </a:cubicBezTo>
                  <a:cubicBezTo>
                    <a:pt x="111" y="102"/>
                    <a:pt x="112" y="102"/>
                    <a:pt x="114" y="103"/>
                  </a:cubicBezTo>
                  <a:cubicBezTo>
                    <a:pt x="113" y="105"/>
                    <a:pt x="115" y="108"/>
                    <a:pt x="117" y="108"/>
                  </a:cubicBezTo>
                  <a:cubicBezTo>
                    <a:pt x="118" y="108"/>
                    <a:pt x="119" y="107"/>
                    <a:pt x="119" y="107"/>
                  </a:cubicBezTo>
                  <a:cubicBezTo>
                    <a:pt x="120" y="108"/>
                    <a:pt x="121" y="109"/>
                    <a:pt x="121" y="110"/>
                  </a:cubicBezTo>
                  <a:cubicBezTo>
                    <a:pt x="119" y="112"/>
                    <a:pt x="119" y="116"/>
                    <a:pt x="124" y="116"/>
                  </a:cubicBezTo>
                  <a:cubicBezTo>
                    <a:pt x="124" y="118"/>
                    <a:pt x="124" y="119"/>
                    <a:pt x="124" y="120"/>
                  </a:cubicBezTo>
                  <a:cubicBezTo>
                    <a:pt x="124" y="120"/>
                    <a:pt x="123" y="120"/>
                    <a:pt x="123" y="120"/>
                  </a:cubicBezTo>
                  <a:cubicBezTo>
                    <a:pt x="120" y="120"/>
                    <a:pt x="119" y="125"/>
                    <a:pt x="122" y="126"/>
                  </a:cubicBezTo>
                  <a:cubicBezTo>
                    <a:pt x="121" y="128"/>
                    <a:pt x="120" y="129"/>
                    <a:pt x="119" y="130"/>
                  </a:cubicBezTo>
                  <a:cubicBezTo>
                    <a:pt x="119" y="129"/>
                    <a:pt x="118" y="129"/>
                    <a:pt x="117" y="129"/>
                  </a:cubicBezTo>
                  <a:cubicBezTo>
                    <a:pt x="115" y="129"/>
                    <a:pt x="113" y="131"/>
                    <a:pt x="114" y="133"/>
                  </a:cubicBezTo>
                  <a:cubicBezTo>
                    <a:pt x="113" y="135"/>
                    <a:pt x="112" y="134"/>
                    <a:pt x="111" y="135"/>
                  </a:cubicBezTo>
                  <a:cubicBezTo>
                    <a:pt x="110" y="133"/>
                    <a:pt x="108" y="132"/>
                    <a:pt x="107" y="132"/>
                  </a:cubicBezTo>
                  <a:cubicBezTo>
                    <a:pt x="105" y="132"/>
                    <a:pt x="104" y="133"/>
                    <a:pt x="103" y="135"/>
                  </a:cubicBezTo>
                  <a:cubicBezTo>
                    <a:pt x="102" y="135"/>
                    <a:pt x="101" y="134"/>
                    <a:pt x="99" y="134"/>
                  </a:cubicBezTo>
                  <a:cubicBezTo>
                    <a:pt x="101" y="131"/>
                    <a:pt x="98" y="129"/>
                    <a:pt x="96" y="129"/>
                  </a:cubicBezTo>
                  <a:cubicBezTo>
                    <a:pt x="95" y="129"/>
                    <a:pt x="95" y="129"/>
                    <a:pt x="94" y="129"/>
                  </a:cubicBezTo>
                  <a:cubicBezTo>
                    <a:pt x="93" y="129"/>
                    <a:pt x="92" y="128"/>
                    <a:pt x="92" y="127"/>
                  </a:cubicBezTo>
                  <a:cubicBezTo>
                    <a:pt x="94" y="125"/>
                    <a:pt x="94" y="120"/>
                    <a:pt x="90" y="120"/>
                  </a:cubicBezTo>
                  <a:cubicBezTo>
                    <a:pt x="89" y="119"/>
                    <a:pt x="89" y="118"/>
                    <a:pt x="89" y="116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93" y="116"/>
                    <a:pt x="94" y="112"/>
                    <a:pt x="91" y="110"/>
                  </a:cubicBezTo>
                  <a:cubicBezTo>
                    <a:pt x="92" y="109"/>
                    <a:pt x="93" y="108"/>
                    <a:pt x="94" y="107"/>
                  </a:cubicBezTo>
                  <a:cubicBezTo>
                    <a:pt x="95" y="107"/>
                    <a:pt x="95" y="108"/>
                    <a:pt x="96" y="108"/>
                  </a:cubicBezTo>
                  <a:cubicBezTo>
                    <a:pt x="99" y="108"/>
                    <a:pt x="100" y="105"/>
                    <a:pt x="99" y="103"/>
                  </a:cubicBezTo>
                  <a:cubicBezTo>
                    <a:pt x="100" y="102"/>
                    <a:pt x="101" y="102"/>
                    <a:pt x="103" y="102"/>
                  </a:cubicBezTo>
                  <a:cubicBezTo>
                    <a:pt x="103" y="103"/>
                    <a:pt x="105" y="104"/>
                    <a:pt x="106" y="104"/>
                  </a:cubicBezTo>
                  <a:moveTo>
                    <a:pt x="65" y="59"/>
                  </a:moveTo>
                  <a:cubicBezTo>
                    <a:pt x="68" y="59"/>
                    <a:pt x="71" y="57"/>
                    <a:pt x="71" y="53"/>
                  </a:cubicBezTo>
                  <a:cubicBezTo>
                    <a:pt x="74" y="53"/>
                    <a:pt x="77" y="54"/>
                    <a:pt x="79" y="54"/>
                  </a:cubicBezTo>
                  <a:cubicBezTo>
                    <a:pt x="78" y="59"/>
                    <a:pt x="82" y="63"/>
                    <a:pt x="86" y="63"/>
                  </a:cubicBezTo>
                  <a:cubicBezTo>
                    <a:pt x="87" y="63"/>
                    <a:pt x="89" y="62"/>
                    <a:pt x="90" y="61"/>
                  </a:cubicBezTo>
                  <a:cubicBezTo>
                    <a:pt x="93" y="62"/>
                    <a:pt x="94" y="64"/>
                    <a:pt x="95" y="66"/>
                  </a:cubicBezTo>
                  <a:cubicBezTo>
                    <a:pt x="91" y="70"/>
                    <a:pt x="92" y="78"/>
                    <a:pt x="100" y="78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1" y="80"/>
                    <a:pt x="101" y="83"/>
                    <a:pt x="101" y="85"/>
                  </a:cubicBezTo>
                  <a:cubicBezTo>
                    <a:pt x="94" y="85"/>
                    <a:pt x="93" y="94"/>
                    <a:pt x="99" y="97"/>
                  </a:cubicBezTo>
                  <a:cubicBezTo>
                    <a:pt x="98" y="99"/>
                    <a:pt x="97" y="101"/>
                    <a:pt x="96" y="103"/>
                  </a:cubicBezTo>
                  <a:cubicBezTo>
                    <a:pt x="94" y="103"/>
                    <a:pt x="93" y="102"/>
                    <a:pt x="92" y="102"/>
                  </a:cubicBezTo>
                  <a:cubicBezTo>
                    <a:pt x="87" y="102"/>
                    <a:pt x="84" y="107"/>
                    <a:pt x="86" y="112"/>
                  </a:cubicBezTo>
                  <a:cubicBezTo>
                    <a:pt x="85" y="114"/>
                    <a:pt x="83" y="114"/>
                    <a:pt x="80" y="115"/>
                  </a:cubicBezTo>
                  <a:cubicBezTo>
                    <a:pt x="79" y="113"/>
                    <a:pt x="76" y="111"/>
                    <a:pt x="73" y="111"/>
                  </a:cubicBezTo>
                  <a:cubicBezTo>
                    <a:pt x="70" y="111"/>
                    <a:pt x="67" y="113"/>
                    <a:pt x="67" y="117"/>
                  </a:cubicBezTo>
                  <a:cubicBezTo>
                    <a:pt x="64" y="117"/>
                    <a:pt x="62" y="116"/>
                    <a:pt x="59" y="116"/>
                  </a:cubicBezTo>
                  <a:cubicBezTo>
                    <a:pt x="61" y="111"/>
                    <a:pt x="57" y="107"/>
                    <a:pt x="53" y="107"/>
                  </a:cubicBezTo>
                  <a:cubicBezTo>
                    <a:pt x="51" y="107"/>
                    <a:pt x="49" y="108"/>
                    <a:pt x="48" y="109"/>
                  </a:cubicBezTo>
                  <a:cubicBezTo>
                    <a:pt x="46" y="108"/>
                    <a:pt x="44" y="106"/>
                    <a:pt x="43" y="104"/>
                  </a:cubicBezTo>
                  <a:cubicBezTo>
                    <a:pt x="48" y="100"/>
                    <a:pt x="46" y="92"/>
                    <a:pt x="38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7" y="90"/>
                    <a:pt x="37" y="87"/>
                    <a:pt x="37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44" y="85"/>
                    <a:pt x="45" y="75"/>
                    <a:pt x="39" y="73"/>
                  </a:cubicBezTo>
                  <a:cubicBezTo>
                    <a:pt x="40" y="71"/>
                    <a:pt x="42" y="69"/>
                    <a:pt x="43" y="67"/>
                  </a:cubicBezTo>
                  <a:cubicBezTo>
                    <a:pt x="44" y="67"/>
                    <a:pt x="46" y="68"/>
                    <a:pt x="47" y="68"/>
                  </a:cubicBezTo>
                  <a:cubicBezTo>
                    <a:pt x="52" y="68"/>
                    <a:pt x="54" y="63"/>
                    <a:pt x="52" y="58"/>
                  </a:cubicBezTo>
                  <a:cubicBezTo>
                    <a:pt x="53" y="56"/>
                    <a:pt x="56" y="56"/>
                    <a:pt x="58" y="55"/>
                  </a:cubicBezTo>
                  <a:cubicBezTo>
                    <a:pt x="59" y="57"/>
                    <a:pt x="62" y="59"/>
                    <a:pt x="65" y="59"/>
                  </a:cubicBezTo>
                  <a:moveTo>
                    <a:pt x="54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57"/>
            <p:cNvSpPr>
              <a:spLocks noEditPoints="1"/>
            </p:cNvSpPr>
            <p:nvPr userDrawn="1"/>
          </p:nvSpPr>
          <p:spPr bwMode="auto">
            <a:xfrm>
              <a:off x="2777" y="983"/>
              <a:ext cx="215" cy="198"/>
            </a:xfrm>
            <a:custGeom>
              <a:avLst/>
              <a:gdLst>
                <a:gd name="T0" fmla="*/ 183 w 291"/>
                <a:gd name="T1" fmla="*/ 227 h 268"/>
                <a:gd name="T2" fmla="*/ 150 w 291"/>
                <a:gd name="T3" fmla="*/ 226 h 268"/>
                <a:gd name="T4" fmla="*/ 151 w 291"/>
                <a:gd name="T5" fmla="*/ 190 h 268"/>
                <a:gd name="T6" fmla="*/ 184 w 291"/>
                <a:gd name="T7" fmla="*/ 191 h 268"/>
                <a:gd name="T8" fmla="*/ 183 w 291"/>
                <a:gd name="T9" fmla="*/ 227 h 268"/>
                <a:gd name="T10" fmla="*/ 154 w 291"/>
                <a:gd name="T11" fmla="*/ 91 h 268"/>
                <a:gd name="T12" fmla="*/ 155 w 291"/>
                <a:gd name="T13" fmla="*/ 47 h 268"/>
                <a:gd name="T14" fmla="*/ 163 w 291"/>
                <a:gd name="T15" fmla="*/ 46 h 268"/>
                <a:gd name="T16" fmla="*/ 164 w 291"/>
                <a:gd name="T17" fmla="*/ 46 h 268"/>
                <a:gd name="T18" fmla="*/ 218 w 291"/>
                <a:gd name="T19" fmla="*/ 102 h 268"/>
                <a:gd name="T20" fmla="*/ 208 w 291"/>
                <a:gd name="T21" fmla="*/ 132 h 268"/>
                <a:gd name="T22" fmla="*/ 201 w 291"/>
                <a:gd name="T23" fmla="*/ 145 h 268"/>
                <a:gd name="T24" fmla="*/ 195 w 291"/>
                <a:gd name="T25" fmla="*/ 155 h 268"/>
                <a:gd name="T26" fmla="*/ 190 w 291"/>
                <a:gd name="T27" fmla="*/ 174 h 268"/>
                <a:gd name="T28" fmla="*/ 187 w 291"/>
                <a:gd name="T29" fmla="*/ 182 h 268"/>
                <a:gd name="T30" fmla="*/ 182 w 291"/>
                <a:gd name="T31" fmla="*/ 185 h 268"/>
                <a:gd name="T32" fmla="*/ 181 w 291"/>
                <a:gd name="T33" fmla="*/ 185 h 268"/>
                <a:gd name="T34" fmla="*/ 177 w 291"/>
                <a:gd name="T35" fmla="*/ 185 h 268"/>
                <a:gd name="T36" fmla="*/ 172 w 291"/>
                <a:gd name="T37" fmla="*/ 185 h 268"/>
                <a:gd name="T38" fmla="*/ 151 w 291"/>
                <a:gd name="T39" fmla="*/ 184 h 268"/>
                <a:gd name="T40" fmla="*/ 153 w 291"/>
                <a:gd name="T41" fmla="*/ 118 h 268"/>
                <a:gd name="T42" fmla="*/ 178 w 291"/>
                <a:gd name="T43" fmla="*/ 139 h 268"/>
                <a:gd name="T44" fmla="*/ 189 w 291"/>
                <a:gd name="T45" fmla="*/ 78 h 268"/>
                <a:gd name="T46" fmla="*/ 154 w 291"/>
                <a:gd name="T47" fmla="*/ 91 h 268"/>
                <a:gd name="T48" fmla="*/ 113 w 291"/>
                <a:gd name="T49" fmla="*/ 75 h 268"/>
                <a:gd name="T50" fmla="*/ 124 w 291"/>
                <a:gd name="T51" fmla="*/ 71 h 268"/>
                <a:gd name="T52" fmla="*/ 135 w 291"/>
                <a:gd name="T53" fmla="*/ 46 h 268"/>
                <a:gd name="T54" fmla="*/ 135 w 291"/>
                <a:gd name="T55" fmla="*/ 46 h 268"/>
                <a:gd name="T56" fmla="*/ 145 w 291"/>
                <a:gd name="T57" fmla="*/ 46 h 268"/>
                <a:gd name="T58" fmla="*/ 144 w 291"/>
                <a:gd name="T59" fmla="*/ 108 h 268"/>
                <a:gd name="T60" fmla="*/ 143 w 291"/>
                <a:gd name="T61" fmla="*/ 108 h 268"/>
                <a:gd name="T62" fmla="*/ 114 w 291"/>
                <a:gd name="T63" fmla="*/ 136 h 268"/>
                <a:gd name="T64" fmla="*/ 143 w 291"/>
                <a:gd name="T65" fmla="*/ 165 h 268"/>
                <a:gd name="T66" fmla="*/ 143 w 291"/>
                <a:gd name="T67" fmla="*/ 165 h 268"/>
                <a:gd name="T68" fmla="*/ 141 w 291"/>
                <a:gd name="T69" fmla="*/ 227 h 268"/>
                <a:gd name="T70" fmla="*/ 131 w 291"/>
                <a:gd name="T71" fmla="*/ 227 h 268"/>
                <a:gd name="T72" fmla="*/ 120 w 291"/>
                <a:gd name="T73" fmla="*/ 201 h 268"/>
                <a:gd name="T74" fmla="*/ 109 w 291"/>
                <a:gd name="T75" fmla="*/ 197 h 268"/>
                <a:gd name="T76" fmla="*/ 84 w 291"/>
                <a:gd name="T77" fmla="*/ 206 h 268"/>
                <a:gd name="T78" fmla="*/ 84 w 291"/>
                <a:gd name="T79" fmla="*/ 206 h 268"/>
                <a:gd name="T80" fmla="*/ 70 w 291"/>
                <a:gd name="T81" fmla="*/ 192 h 268"/>
                <a:gd name="T82" fmla="*/ 80 w 291"/>
                <a:gd name="T83" fmla="*/ 167 h 268"/>
                <a:gd name="T84" fmla="*/ 76 w 291"/>
                <a:gd name="T85" fmla="*/ 155 h 268"/>
                <a:gd name="T86" fmla="*/ 51 w 291"/>
                <a:gd name="T87" fmla="*/ 144 h 268"/>
                <a:gd name="T88" fmla="*/ 51 w 291"/>
                <a:gd name="T89" fmla="*/ 124 h 268"/>
                <a:gd name="T90" fmla="*/ 77 w 291"/>
                <a:gd name="T91" fmla="*/ 114 h 268"/>
                <a:gd name="T92" fmla="*/ 82 w 291"/>
                <a:gd name="T93" fmla="*/ 103 h 268"/>
                <a:gd name="T94" fmla="*/ 72 w 291"/>
                <a:gd name="T95" fmla="*/ 78 h 268"/>
                <a:gd name="T96" fmla="*/ 87 w 291"/>
                <a:gd name="T97" fmla="*/ 64 h 268"/>
                <a:gd name="T98" fmla="*/ 87 w 291"/>
                <a:gd name="T99" fmla="*/ 64 h 268"/>
                <a:gd name="T100" fmla="*/ 113 w 291"/>
                <a:gd name="T101" fmla="*/ 75 h 268"/>
                <a:gd name="T102" fmla="*/ 145 w 291"/>
                <a:gd name="T103" fmla="*/ 0 h 268"/>
                <a:gd name="T104" fmla="*/ 14 w 291"/>
                <a:gd name="T105" fmla="*/ 108 h 268"/>
                <a:gd name="T106" fmla="*/ 119 w 291"/>
                <a:gd name="T107" fmla="*/ 265 h 268"/>
                <a:gd name="T108" fmla="*/ 144 w 291"/>
                <a:gd name="T109" fmla="*/ 268 h 268"/>
                <a:gd name="T110" fmla="*/ 147 w 291"/>
                <a:gd name="T111" fmla="*/ 268 h 268"/>
                <a:gd name="T112" fmla="*/ 276 w 291"/>
                <a:gd name="T113" fmla="*/ 160 h 268"/>
                <a:gd name="T114" fmla="*/ 171 w 291"/>
                <a:gd name="T115" fmla="*/ 3 h 268"/>
                <a:gd name="T116" fmla="*/ 145 w 291"/>
                <a:gd name="T11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1" h="268">
                  <a:moveTo>
                    <a:pt x="183" y="227"/>
                  </a:moveTo>
                  <a:cubicBezTo>
                    <a:pt x="150" y="226"/>
                    <a:pt x="150" y="226"/>
                    <a:pt x="150" y="226"/>
                  </a:cubicBezTo>
                  <a:cubicBezTo>
                    <a:pt x="151" y="190"/>
                    <a:pt x="151" y="190"/>
                    <a:pt x="151" y="190"/>
                  </a:cubicBezTo>
                  <a:cubicBezTo>
                    <a:pt x="184" y="191"/>
                    <a:pt x="184" y="191"/>
                    <a:pt x="184" y="191"/>
                  </a:cubicBezTo>
                  <a:cubicBezTo>
                    <a:pt x="183" y="227"/>
                    <a:pt x="183" y="227"/>
                    <a:pt x="183" y="227"/>
                  </a:cubicBezTo>
                  <a:moveTo>
                    <a:pt x="154" y="91"/>
                  </a:moveTo>
                  <a:cubicBezTo>
                    <a:pt x="155" y="47"/>
                    <a:pt x="155" y="47"/>
                    <a:pt x="155" y="47"/>
                  </a:cubicBezTo>
                  <a:cubicBezTo>
                    <a:pt x="157" y="46"/>
                    <a:pt x="160" y="46"/>
                    <a:pt x="163" y="46"/>
                  </a:cubicBezTo>
                  <a:cubicBezTo>
                    <a:pt x="163" y="46"/>
                    <a:pt x="164" y="46"/>
                    <a:pt x="164" y="46"/>
                  </a:cubicBezTo>
                  <a:cubicBezTo>
                    <a:pt x="194" y="47"/>
                    <a:pt x="218" y="72"/>
                    <a:pt x="218" y="102"/>
                  </a:cubicBezTo>
                  <a:cubicBezTo>
                    <a:pt x="217" y="113"/>
                    <a:pt x="214" y="123"/>
                    <a:pt x="208" y="132"/>
                  </a:cubicBezTo>
                  <a:cubicBezTo>
                    <a:pt x="201" y="145"/>
                    <a:pt x="201" y="145"/>
                    <a:pt x="201" y="145"/>
                  </a:cubicBezTo>
                  <a:cubicBezTo>
                    <a:pt x="195" y="155"/>
                    <a:pt x="195" y="155"/>
                    <a:pt x="195" y="155"/>
                  </a:cubicBezTo>
                  <a:cubicBezTo>
                    <a:pt x="194" y="157"/>
                    <a:pt x="190" y="166"/>
                    <a:pt x="190" y="174"/>
                  </a:cubicBezTo>
                  <a:cubicBezTo>
                    <a:pt x="190" y="177"/>
                    <a:pt x="189" y="180"/>
                    <a:pt x="187" y="182"/>
                  </a:cubicBezTo>
                  <a:cubicBezTo>
                    <a:pt x="186" y="185"/>
                    <a:pt x="184" y="185"/>
                    <a:pt x="182" y="185"/>
                  </a:cubicBezTo>
                  <a:cubicBezTo>
                    <a:pt x="182" y="185"/>
                    <a:pt x="182" y="185"/>
                    <a:pt x="181" y="185"/>
                  </a:cubicBezTo>
                  <a:cubicBezTo>
                    <a:pt x="180" y="185"/>
                    <a:pt x="179" y="185"/>
                    <a:pt x="177" y="185"/>
                  </a:cubicBezTo>
                  <a:cubicBezTo>
                    <a:pt x="176" y="185"/>
                    <a:pt x="174" y="185"/>
                    <a:pt x="172" y="185"/>
                  </a:cubicBezTo>
                  <a:cubicBezTo>
                    <a:pt x="165" y="184"/>
                    <a:pt x="158" y="184"/>
                    <a:pt x="151" y="184"/>
                  </a:cubicBezTo>
                  <a:cubicBezTo>
                    <a:pt x="153" y="118"/>
                    <a:pt x="153" y="118"/>
                    <a:pt x="153" y="118"/>
                  </a:cubicBezTo>
                  <a:cubicBezTo>
                    <a:pt x="178" y="139"/>
                    <a:pt x="178" y="139"/>
                    <a:pt x="178" y="139"/>
                  </a:cubicBezTo>
                  <a:cubicBezTo>
                    <a:pt x="189" y="78"/>
                    <a:pt x="189" y="78"/>
                    <a:pt x="189" y="78"/>
                  </a:cubicBezTo>
                  <a:cubicBezTo>
                    <a:pt x="154" y="91"/>
                    <a:pt x="154" y="91"/>
                    <a:pt x="154" y="91"/>
                  </a:cubicBezTo>
                  <a:moveTo>
                    <a:pt x="113" y="75"/>
                  </a:moveTo>
                  <a:cubicBezTo>
                    <a:pt x="124" y="71"/>
                    <a:pt x="124" y="71"/>
                    <a:pt x="124" y="71"/>
                  </a:cubicBezTo>
                  <a:cubicBezTo>
                    <a:pt x="124" y="71"/>
                    <a:pt x="134" y="46"/>
                    <a:pt x="135" y="46"/>
                  </a:cubicBezTo>
                  <a:cubicBezTo>
                    <a:pt x="135" y="46"/>
                    <a:pt x="135" y="46"/>
                    <a:pt x="135" y="46"/>
                  </a:cubicBezTo>
                  <a:cubicBezTo>
                    <a:pt x="145" y="46"/>
                    <a:pt x="145" y="46"/>
                    <a:pt x="145" y="46"/>
                  </a:cubicBezTo>
                  <a:cubicBezTo>
                    <a:pt x="144" y="108"/>
                    <a:pt x="144" y="108"/>
                    <a:pt x="144" y="108"/>
                  </a:cubicBezTo>
                  <a:cubicBezTo>
                    <a:pt x="144" y="108"/>
                    <a:pt x="143" y="108"/>
                    <a:pt x="143" y="108"/>
                  </a:cubicBezTo>
                  <a:cubicBezTo>
                    <a:pt x="127" y="108"/>
                    <a:pt x="114" y="120"/>
                    <a:pt x="114" y="136"/>
                  </a:cubicBezTo>
                  <a:cubicBezTo>
                    <a:pt x="113" y="152"/>
                    <a:pt x="126" y="165"/>
                    <a:pt x="143" y="165"/>
                  </a:cubicBezTo>
                  <a:cubicBezTo>
                    <a:pt x="143" y="165"/>
                    <a:pt x="143" y="165"/>
                    <a:pt x="143" y="165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31" y="227"/>
                    <a:pt x="131" y="227"/>
                    <a:pt x="131" y="227"/>
                  </a:cubicBezTo>
                  <a:cubicBezTo>
                    <a:pt x="130" y="226"/>
                    <a:pt x="120" y="201"/>
                    <a:pt x="120" y="201"/>
                  </a:cubicBezTo>
                  <a:cubicBezTo>
                    <a:pt x="109" y="197"/>
                    <a:pt x="109" y="197"/>
                    <a:pt x="109" y="197"/>
                  </a:cubicBezTo>
                  <a:cubicBezTo>
                    <a:pt x="109" y="197"/>
                    <a:pt x="87" y="206"/>
                    <a:pt x="84" y="206"/>
                  </a:cubicBezTo>
                  <a:cubicBezTo>
                    <a:pt x="84" y="206"/>
                    <a:pt x="84" y="206"/>
                    <a:pt x="84" y="206"/>
                  </a:cubicBezTo>
                  <a:cubicBezTo>
                    <a:pt x="70" y="192"/>
                    <a:pt x="70" y="192"/>
                    <a:pt x="70" y="192"/>
                  </a:cubicBezTo>
                  <a:cubicBezTo>
                    <a:pt x="69" y="191"/>
                    <a:pt x="80" y="167"/>
                    <a:pt x="80" y="167"/>
                  </a:cubicBezTo>
                  <a:cubicBezTo>
                    <a:pt x="76" y="155"/>
                    <a:pt x="76" y="155"/>
                    <a:pt x="76" y="155"/>
                  </a:cubicBezTo>
                  <a:cubicBezTo>
                    <a:pt x="76" y="155"/>
                    <a:pt x="51" y="146"/>
                    <a:pt x="51" y="144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1" y="123"/>
                    <a:pt x="77" y="114"/>
                    <a:pt x="77" y="114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2" y="103"/>
                    <a:pt x="71" y="79"/>
                    <a:pt x="72" y="78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90" y="64"/>
                    <a:pt x="113" y="75"/>
                    <a:pt x="113" y="75"/>
                  </a:cubicBezTo>
                  <a:moveTo>
                    <a:pt x="145" y="0"/>
                  </a:moveTo>
                  <a:cubicBezTo>
                    <a:pt x="83" y="0"/>
                    <a:pt x="27" y="44"/>
                    <a:pt x="14" y="108"/>
                  </a:cubicBezTo>
                  <a:cubicBezTo>
                    <a:pt x="0" y="180"/>
                    <a:pt x="47" y="250"/>
                    <a:pt x="119" y="265"/>
                  </a:cubicBezTo>
                  <a:cubicBezTo>
                    <a:pt x="127" y="267"/>
                    <a:pt x="135" y="267"/>
                    <a:pt x="144" y="268"/>
                  </a:cubicBezTo>
                  <a:cubicBezTo>
                    <a:pt x="147" y="268"/>
                    <a:pt x="147" y="268"/>
                    <a:pt x="147" y="268"/>
                  </a:cubicBezTo>
                  <a:cubicBezTo>
                    <a:pt x="209" y="267"/>
                    <a:pt x="264" y="223"/>
                    <a:pt x="276" y="160"/>
                  </a:cubicBezTo>
                  <a:cubicBezTo>
                    <a:pt x="291" y="88"/>
                    <a:pt x="244" y="18"/>
                    <a:pt x="171" y="3"/>
                  </a:cubicBezTo>
                  <a:cubicBezTo>
                    <a:pt x="163" y="1"/>
                    <a:pt x="154" y="0"/>
                    <a:pt x="145" y="0"/>
                  </a:cubicBezTo>
                </a:path>
              </a:pathLst>
            </a:custGeom>
            <a:solidFill>
              <a:srgbClr val="216B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7" name="Group 19"/>
          <p:cNvGrpSpPr>
            <a:grpSpLocks noChangeAspect="1"/>
          </p:cNvGrpSpPr>
          <p:nvPr userDrawn="1"/>
        </p:nvGrpSpPr>
        <p:grpSpPr bwMode="auto">
          <a:xfrm>
            <a:off x="8449097" y="4375544"/>
            <a:ext cx="438164" cy="423513"/>
            <a:chOff x="2074" y="843"/>
            <a:chExt cx="1615" cy="1561"/>
          </a:xfrm>
        </p:grpSpPr>
        <p:sp>
          <p:nvSpPr>
            <p:cNvPr id="118" name="Freeform 20"/>
            <p:cNvSpPr>
              <a:spLocks noEditPoints="1"/>
            </p:cNvSpPr>
            <p:nvPr userDrawn="1"/>
          </p:nvSpPr>
          <p:spPr bwMode="auto">
            <a:xfrm>
              <a:off x="2074" y="1379"/>
              <a:ext cx="1525" cy="442"/>
            </a:xfrm>
            <a:custGeom>
              <a:avLst/>
              <a:gdLst>
                <a:gd name="T0" fmla="*/ 646 w 646"/>
                <a:gd name="T1" fmla="*/ 0 h 187"/>
                <a:gd name="T2" fmla="*/ 0 w 646"/>
                <a:gd name="T3" fmla="*/ 187 h 187"/>
                <a:gd name="T4" fmla="*/ 0 w 646"/>
                <a:gd name="T5" fmla="*/ 0 h 187"/>
                <a:gd name="T6" fmla="*/ 334 w 646"/>
                <a:gd name="T7" fmla="*/ 41 h 187"/>
                <a:gd name="T8" fmla="*/ 298 w 646"/>
                <a:gd name="T9" fmla="*/ 41 h 187"/>
                <a:gd name="T10" fmla="*/ 289 w 646"/>
                <a:gd name="T11" fmla="*/ 66 h 187"/>
                <a:gd name="T12" fmla="*/ 325 w 646"/>
                <a:gd name="T13" fmla="*/ 48 h 187"/>
                <a:gd name="T14" fmla="*/ 316 w 646"/>
                <a:gd name="T15" fmla="*/ 140 h 187"/>
                <a:gd name="T16" fmla="*/ 358 w 646"/>
                <a:gd name="T17" fmla="*/ 144 h 187"/>
                <a:gd name="T18" fmla="*/ 343 w 646"/>
                <a:gd name="T19" fmla="*/ 130 h 187"/>
                <a:gd name="T20" fmla="*/ 343 w 646"/>
                <a:gd name="T21" fmla="*/ 47 h 187"/>
                <a:gd name="T22" fmla="*/ 375 w 646"/>
                <a:gd name="T23" fmla="*/ 66 h 187"/>
                <a:gd name="T24" fmla="*/ 377 w 646"/>
                <a:gd name="T25" fmla="*/ 37 h 187"/>
                <a:gd name="T26" fmla="*/ 207 w 646"/>
                <a:gd name="T27" fmla="*/ 69 h 187"/>
                <a:gd name="T28" fmla="*/ 233 w 646"/>
                <a:gd name="T29" fmla="*/ 141 h 187"/>
                <a:gd name="T30" fmla="*/ 204 w 646"/>
                <a:gd name="T31" fmla="*/ 116 h 187"/>
                <a:gd name="T32" fmla="*/ 270 w 646"/>
                <a:gd name="T33" fmla="*/ 119 h 187"/>
                <a:gd name="T34" fmla="*/ 225 w 646"/>
                <a:gd name="T35" fmla="*/ 69 h 187"/>
                <a:gd name="T36" fmla="*/ 258 w 646"/>
                <a:gd name="T37" fmla="*/ 56 h 187"/>
                <a:gd name="T38" fmla="*/ 266 w 646"/>
                <a:gd name="T39" fmla="*/ 64 h 187"/>
                <a:gd name="T40" fmla="*/ 207 w 646"/>
                <a:gd name="T41" fmla="*/ 69 h 187"/>
                <a:gd name="T42" fmla="*/ 44 w 646"/>
                <a:gd name="T43" fmla="*/ 45 h 187"/>
                <a:gd name="T44" fmla="*/ 58 w 646"/>
                <a:gd name="T45" fmla="*/ 93 h 187"/>
                <a:gd name="T46" fmla="*/ 43 w 646"/>
                <a:gd name="T47" fmla="*/ 144 h 187"/>
                <a:gd name="T48" fmla="*/ 124 w 646"/>
                <a:gd name="T49" fmla="*/ 119 h 187"/>
                <a:gd name="T50" fmla="*/ 93 w 646"/>
                <a:gd name="T51" fmla="*/ 139 h 187"/>
                <a:gd name="T52" fmla="*/ 76 w 646"/>
                <a:gd name="T53" fmla="*/ 92 h 187"/>
                <a:gd name="T54" fmla="*/ 85 w 646"/>
                <a:gd name="T55" fmla="*/ 45 h 187"/>
                <a:gd name="T56" fmla="*/ 44 w 646"/>
                <a:gd name="T57" fmla="*/ 41 h 187"/>
                <a:gd name="T58" fmla="*/ 139 w 646"/>
                <a:gd name="T59" fmla="*/ 42 h 187"/>
                <a:gd name="T60" fmla="*/ 152 w 646"/>
                <a:gd name="T61" fmla="*/ 56 h 187"/>
                <a:gd name="T62" fmla="*/ 152 w 646"/>
                <a:gd name="T63" fmla="*/ 130 h 187"/>
                <a:gd name="T64" fmla="*/ 139 w 646"/>
                <a:gd name="T65" fmla="*/ 142 h 187"/>
                <a:gd name="T66" fmla="*/ 173 w 646"/>
                <a:gd name="T67" fmla="*/ 145 h 187"/>
                <a:gd name="T68" fmla="*/ 173 w 646"/>
                <a:gd name="T69" fmla="*/ 138 h 187"/>
                <a:gd name="T70" fmla="*/ 170 w 646"/>
                <a:gd name="T71" fmla="*/ 94 h 187"/>
                <a:gd name="T72" fmla="*/ 184 w 646"/>
                <a:gd name="T73" fmla="*/ 41 h 187"/>
                <a:gd name="T74" fmla="*/ 139 w 646"/>
                <a:gd name="T75" fmla="*/ 42 h 187"/>
                <a:gd name="T76" fmla="*/ 411 w 646"/>
                <a:gd name="T77" fmla="*/ 67 h 187"/>
                <a:gd name="T78" fmla="*/ 408 w 646"/>
                <a:gd name="T79" fmla="*/ 137 h 187"/>
                <a:gd name="T80" fmla="*/ 395 w 646"/>
                <a:gd name="T81" fmla="*/ 144 h 187"/>
                <a:gd name="T82" fmla="*/ 479 w 646"/>
                <a:gd name="T83" fmla="*/ 119 h 187"/>
                <a:gd name="T84" fmla="*/ 447 w 646"/>
                <a:gd name="T85" fmla="*/ 139 h 187"/>
                <a:gd name="T86" fmla="*/ 428 w 646"/>
                <a:gd name="T87" fmla="*/ 118 h 187"/>
                <a:gd name="T88" fmla="*/ 455 w 646"/>
                <a:gd name="T89" fmla="*/ 96 h 187"/>
                <a:gd name="T90" fmla="*/ 463 w 646"/>
                <a:gd name="T91" fmla="*/ 108 h 187"/>
                <a:gd name="T92" fmla="*/ 458 w 646"/>
                <a:gd name="T93" fmla="*/ 74 h 187"/>
                <a:gd name="T94" fmla="*/ 428 w 646"/>
                <a:gd name="T95" fmla="*/ 87 h 187"/>
                <a:gd name="T96" fmla="*/ 460 w 646"/>
                <a:gd name="T97" fmla="*/ 50 h 187"/>
                <a:gd name="T98" fmla="*/ 471 w 646"/>
                <a:gd name="T99" fmla="*/ 65 h 187"/>
                <a:gd name="T100" fmla="*/ 397 w 646"/>
                <a:gd name="T101" fmla="*/ 41 h 187"/>
                <a:gd name="T102" fmla="*/ 495 w 646"/>
                <a:gd name="T103" fmla="*/ 42 h 187"/>
                <a:gd name="T104" fmla="*/ 506 w 646"/>
                <a:gd name="T105" fmla="*/ 48 h 187"/>
                <a:gd name="T106" fmla="*/ 508 w 646"/>
                <a:gd name="T107" fmla="*/ 117 h 187"/>
                <a:gd name="T108" fmla="*/ 494 w 646"/>
                <a:gd name="T109" fmla="*/ 143 h 187"/>
                <a:gd name="T110" fmla="*/ 533 w 646"/>
                <a:gd name="T111" fmla="*/ 145 h 187"/>
                <a:gd name="T112" fmla="*/ 584 w 646"/>
                <a:gd name="T113" fmla="*/ 51 h 187"/>
                <a:gd name="T114" fmla="*/ 495 w 646"/>
                <a:gd name="T115" fmla="*/ 42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46" h="187">
                  <a:moveTo>
                    <a:pt x="0" y="0"/>
                  </a:moveTo>
                  <a:cubicBezTo>
                    <a:pt x="646" y="0"/>
                    <a:pt x="646" y="0"/>
                    <a:pt x="646" y="0"/>
                  </a:cubicBezTo>
                  <a:cubicBezTo>
                    <a:pt x="646" y="186"/>
                    <a:pt x="646" y="186"/>
                    <a:pt x="646" y="186"/>
                  </a:cubicBezTo>
                  <a:cubicBezTo>
                    <a:pt x="431" y="187"/>
                    <a:pt x="215" y="186"/>
                    <a:pt x="0" y="18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369" y="41"/>
                  </a:moveTo>
                  <a:cubicBezTo>
                    <a:pt x="361" y="43"/>
                    <a:pt x="346" y="41"/>
                    <a:pt x="334" y="41"/>
                  </a:cubicBezTo>
                  <a:cubicBezTo>
                    <a:pt x="316" y="41"/>
                    <a:pt x="316" y="41"/>
                    <a:pt x="316" y="41"/>
                  </a:cubicBezTo>
                  <a:cubicBezTo>
                    <a:pt x="309" y="41"/>
                    <a:pt x="302" y="42"/>
                    <a:pt x="298" y="41"/>
                  </a:cubicBezTo>
                  <a:cubicBezTo>
                    <a:pt x="295" y="40"/>
                    <a:pt x="293" y="36"/>
                    <a:pt x="290" y="37"/>
                  </a:cubicBezTo>
                  <a:cubicBezTo>
                    <a:pt x="289" y="45"/>
                    <a:pt x="288" y="58"/>
                    <a:pt x="289" y="66"/>
                  </a:cubicBezTo>
                  <a:cubicBezTo>
                    <a:pt x="292" y="66"/>
                    <a:pt x="292" y="66"/>
                    <a:pt x="292" y="66"/>
                  </a:cubicBezTo>
                  <a:cubicBezTo>
                    <a:pt x="294" y="50"/>
                    <a:pt x="306" y="44"/>
                    <a:pt x="325" y="48"/>
                  </a:cubicBezTo>
                  <a:cubicBezTo>
                    <a:pt x="325" y="117"/>
                    <a:pt x="325" y="117"/>
                    <a:pt x="325" y="117"/>
                  </a:cubicBezTo>
                  <a:cubicBezTo>
                    <a:pt x="325" y="129"/>
                    <a:pt x="326" y="138"/>
                    <a:pt x="316" y="140"/>
                  </a:cubicBezTo>
                  <a:cubicBezTo>
                    <a:pt x="312" y="141"/>
                    <a:pt x="307" y="139"/>
                    <a:pt x="309" y="144"/>
                  </a:cubicBezTo>
                  <a:cubicBezTo>
                    <a:pt x="324" y="145"/>
                    <a:pt x="344" y="146"/>
                    <a:pt x="358" y="144"/>
                  </a:cubicBezTo>
                  <a:cubicBezTo>
                    <a:pt x="358" y="141"/>
                    <a:pt x="358" y="141"/>
                    <a:pt x="358" y="141"/>
                  </a:cubicBezTo>
                  <a:cubicBezTo>
                    <a:pt x="350" y="140"/>
                    <a:pt x="344" y="139"/>
                    <a:pt x="343" y="130"/>
                  </a:cubicBezTo>
                  <a:cubicBezTo>
                    <a:pt x="341" y="119"/>
                    <a:pt x="343" y="103"/>
                    <a:pt x="343" y="89"/>
                  </a:cubicBezTo>
                  <a:cubicBezTo>
                    <a:pt x="343" y="47"/>
                    <a:pt x="343" y="47"/>
                    <a:pt x="343" y="47"/>
                  </a:cubicBezTo>
                  <a:cubicBezTo>
                    <a:pt x="353" y="48"/>
                    <a:pt x="362" y="46"/>
                    <a:pt x="368" y="50"/>
                  </a:cubicBezTo>
                  <a:cubicBezTo>
                    <a:pt x="373" y="53"/>
                    <a:pt x="372" y="60"/>
                    <a:pt x="375" y="66"/>
                  </a:cubicBezTo>
                  <a:cubicBezTo>
                    <a:pt x="379" y="66"/>
                    <a:pt x="379" y="66"/>
                    <a:pt x="379" y="66"/>
                  </a:cubicBezTo>
                  <a:cubicBezTo>
                    <a:pt x="379" y="57"/>
                    <a:pt x="377" y="45"/>
                    <a:pt x="377" y="37"/>
                  </a:cubicBezTo>
                  <a:cubicBezTo>
                    <a:pt x="375" y="36"/>
                    <a:pt x="373" y="40"/>
                    <a:pt x="369" y="41"/>
                  </a:cubicBezTo>
                  <a:moveTo>
                    <a:pt x="207" y="69"/>
                  </a:moveTo>
                  <a:cubicBezTo>
                    <a:pt x="208" y="96"/>
                    <a:pt x="243" y="97"/>
                    <a:pt x="252" y="113"/>
                  </a:cubicBezTo>
                  <a:cubicBezTo>
                    <a:pt x="259" y="127"/>
                    <a:pt x="250" y="143"/>
                    <a:pt x="233" y="141"/>
                  </a:cubicBezTo>
                  <a:cubicBezTo>
                    <a:pt x="219" y="139"/>
                    <a:pt x="214" y="126"/>
                    <a:pt x="208" y="115"/>
                  </a:cubicBezTo>
                  <a:cubicBezTo>
                    <a:pt x="207" y="116"/>
                    <a:pt x="205" y="116"/>
                    <a:pt x="204" y="116"/>
                  </a:cubicBezTo>
                  <a:cubicBezTo>
                    <a:pt x="204" y="124"/>
                    <a:pt x="207" y="133"/>
                    <a:pt x="208" y="141"/>
                  </a:cubicBezTo>
                  <a:cubicBezTo>
                    <a:pt x="235" y="155"/>
                    <a:pt x="268" y="145"/>
                    <a:pt x="270" y="119"/>
                  </a:cubicBezTo>
                  <a:cubicBezTo>
                    <a:pt x="272" y="106"/>
                    <a:pt x="266" y="97"/>
                    <a:pt x="260" y="92"/>
                  </a:cubicBezTo>
                  <a:cubicBezTo>
                    <a:pt x="249" y="83"/>
                    <a:pt x="232" y="81"/>
                    <a:pt x="225" y="69"/>
                  </a:cubicBezTo>
                  <a:cubicBezTo>
                    <a:pt x="221" y="61"/>
                    <a:pt x="224" y="51"/>
                    <a:pt x="231" y="47"/>
                  </a:cubicBezTo>
                  <a:cubicBezTo>
                    <a:pt x="243" y="40"/>
                    <a:pt x="253" y="48"/>
                    <a:pt x="258" y="56"/>
                  </a:cubicBezTo>
                  <a:cubicBezTo>
                    <a:pt x="258" y="58"/>
                    <a:pt x="260" y="65"/>
                    <a:pt x="262" y="65"/>
                  </a:cubicBezTo>
                  <a:cubicBezTo>
                    <a:pt x="263" y="65"/>
                    <a:pt x="264" y="64"/>
                    <a:pt x="266" y="64"/>
                  </a:cubicBezTo>
                  <a:cubicBezTo>
                    <a:pt x="266" y="58"/>
                    <a:pt x="263" y="50"/>
                    <a:pt x="263" y="42"/>
                  </a:cubicBezTo>
                  <a:cubicBezTo>
                    <a:pt x="238" y="32"/>
                    <a:pt x="207" y="41"/>
                    <a:pt x="207" y="69"/>
                  </a:cubicBezTo>
                  <a:moveTo>
                    <a:pt x="44" y="42"/>
                  </a:moveTo>
                  <a:cubicBezTo>
                    <a:pt x="44" y="45"/>
                    <a:pt x="44" y="45"/>
                    <a:pt x="44" y="45"/>
                  </a:cubicBezTo>
                  <a:cubicBezTo>
                    <a:pt x="59" y="43"/>
                    <a:pt x="58" y="57"/>
                    <a:pt x="58" y="71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106"/>
                    <a:pt x="61" y="135"/>
                    <a:pt x="53" y="139"/>
                  </a:cubicBezTo>
                  <a:cubicBezTo>
                    <a:pt x="49" y="141"/>
                    <a:pt x="42" y="138"/>
                    <a:pt x="43" y="144"/>
                  </a:cubicBezTo>
                  <a:cubicBezTo>
                    <a:pt x="67" y="146"/>
                    <a:pt x="94" y="144"/>
                    <a:pt x="118" y="145"/>
                  </a:cubicBezTo>
                  <a:cubicBezTo>
                    <a:pt x="120" y="136"/>
                    <a:pt x="123" y="128"/>
                    <a:pt x="124" y="119"/>
                  </a:cubicBezTo>
                  <a:cubicBezTo>
                    <a:pt x="118" y="116"/>
                    <a:pt x="118" y="121"/>
                    <a:pt x="117" y="124"/>
                  </a:cubicBezTo>
                  <a:cubicBezTo>
                    <a:pt x="113" y="135"/>
                    <a:pt x="107" y="139"/>
                    <a:pt x="93" y="139"/>
                  </a:cubicBezTo>
                  <a:cubicBezTo>
                    <a:pt x="84" y="139"/>
                    <a:pt x="77" y="138"/>
                    <a:pt x="76" y="127"/>
                  </a:cubicBezTo>
                  <a:cubicBezTo>
                    <a:pt x="75" y="117"/>
                    <a:pt x="76" y="104"/>
                    <a:pt x="76" y="92"/>
                  </a:cubicBezTo>
                  <a:cubicBezTo>
                    <a:pt x="76" y="79"/>
                    <a:pt x="75" y="66"/>
                    <a:pt x="76" y="56"/>
                  </a:cubicBezTo>
                  <a:cubicBezTo>
                    <a:pt x="76" y="48"/>
                    <a:pt x="79" y="47"/>
                    <a:pt x="85" y="45"/>
                  </a:cubicBezTo>
                  <a:cubicBezTo>
                    <a:pt x="87" y="45"/>
                    <a:pt x="91" y="47"/>
                    <a:pt x="90" y="42"/>
                  </a:cubicBezTo>
                  <a:cubicBezTo>
                    <a:pt x="76" y="40"/>
                    <a:pt x="59" y="41"/>
                    <a:pt x="44" y="41"/>
                  </a:cubicBezTo>
                  <a:cubicBezTo>
                    <a:pt x="44" y="41"/>
                    <a:pt x="44" y="41"/>
                    <a:pt x="44" y="42"/>
                  </a:cubicBezTo>
                  <a:moveTo>
                    <a:pt x="139" y="42"/>
                  </a:moveTo>
                  <a:cubicBezTo>
                    <a:pt x="139" y="45"/>
                    <a:pt x="139" y="45"/>
                    <a:pt x="139" y="45"/>
                  </a:cubicBezTo>
                  <a:cubicBezTo>
                    <a:pt x="147" y="45"/>
                    <a:pt x="151" y="47"/>
                    <a:pt x="152" y="56"/>
                  </a:cubicBezTo>
                  <a:cubicBezTo>
                    <a:pt x="153" y="66"/>
                    <a:pt x="152" y="78"/>
                    <a:pt x="152" y="93"/>
                  </a:cubicBezTo>
                  <a:cubicBezTo>
                    <a:pt x="152" y="106"/>
                    <a:pt x="153" y="120"/>
                    <a:pt x="152" y="130"/>
                  </a:cubicBezTo>
                  <a:cubicBezTo>
                    <a:pt x="152" y="132"/>
                    <a:pt x="151" y="136"/>
                    <a:pt x="151" y="137"/>
                  </a:cubicBezTo>
                  <a:cubicBezTo>
                    <a:pt x="148" y="140"/>
                    <a:pt x="139" y="140"/>
                    <a:pt x="139" y="142"/>
                  </a:cubicBezTo>
                  <a:cubicBezTo>
                    <a:pt x="138" y="143"/>
                    <a:pt x="139" y="143"/>
                    <a:pt x="139" y="144"/>
                  </a:cubicBezTo>
                  <a:cubicBezTo>
                    <a:pt x="146" y="146"/>
                    <a:pt x="162" y="145"/>
                    <a:pt x="173" y="145"/>
                  </a:cubicBezTo>
                  <a:cubicBezTo>
                    <a:pt x="177" y="145"/>
                    <a:pt x="186" y="147"/>
                    <a:pt x="184" y="141"/>
                  </a:cubicBezTo>
                  <a:cubicBezTo>
                    <a:pt x="181" y="140"/>
                    <a:pt x="175" y="140"/>
                    <a:pt x="173" y="138"/>
                  </a:cubicBezTo>
                  <a:cubicBezTo>
                    <a:pt x="170" y="135"/>
                    <a:pt x="170" y="124"/>
                    <a:pt x="170" y="118"/>
                  </a:cubicBezTo>
                  <a:cubicBezTo>
                    <a:pt x="170" y="94"/>
                    <a:pt x="170" y="94"/>
                    <a:pt x="170" y="94"/>
                  </a:cubicBezTo>
                  <a:cubicBezTo>
                    <a:pt x="170" y="82"/>
                    <a:pt x="167" y="53"/>
                    <a:pt x="173" y="48"/>
                  </a:cubicBezTo>
                  <a:cubicBezTo>
                    <a:pt x="176" y="44"/>
                    <a:pt x="186" y="47"/>
                    <a:pt x="184" y="41"/>
                  </a:cubicBezTo>
                  <a:cubicBezTo>
                    <a:pt x="170" y="40"/>
                    <a:pt x="154" y="41"/>
                    <a:pt x="139" y="41"/>
                  </a:cubicBezTo>
                  <a:cubicBezTo>
                    <a:pt x="139" y="41"/>
                    <a:pt x="139" y="41"/>
                    <a:pt x="139" y="42"/>
                  </a:cubicBezTo>
                  <a:moveTo>
                    <a:pt x="397" y="45"/>
                  </a:moveTo>
                  <a:cubicBezTo>
                    <a:pt x="410" y="44"/>
                    <a:pt x="410" y="53"/>
                    <a:pt x="411" y="67"/>
                  </a:cubicBezTo>
                  <a:cubicBezTo>
                    <a:pt x="411" y="83"/>
                    <a:pt x="411" y="99"/>
                    <a:pt x="411" y="115"/>
                  </a:cubicBezTo>
                  <a:cubicBezTo>
                    <a:pt x="411" y="123"/>
                    <a:pt x="411" y="134"/>
                    <a:pt x="408" y="137"/>
                  </a:cubicBezTo>
                  <a:cubicBezTo>
                    <a:pt x="405" y="141"/>
                    <a:pt x="398" y="139"/>
                    <a:pt x="395" y="141"/>
                  </a:cubicBezTo>
                  <a:cubicBezTo>
                    <a:pt x="395" y="144"/>
                    <a:pt x="395" y="144"/>
                    <a:pt x="395" y="144"/>
                  </a:cubicBezTo>
                  <a:cubicBezTo>
                    <a:pt x="421" y="145"/>
                    <a:pt x="448" y="145"/>
                    <a:pt x="474" y="145"/>
                  </a:cubicBezTo>
                  <a:cubicBezTo>
                    <a:pt x="476" y="137"/>
                    <a:pt x="478" y="128"/>
                    <a:pt x="479" y="119"/>
                  </a:cubicBezTo>
                  <a:cubicBezTo>
                    <a:pt x="473" y="116"/>
                    <a:pt x="473" y="123"/>
                    <a:pt x="471" y="127"/>
                  </a:cubicBezTo>
                  <a:cubicBezTo>
                    <a:pt x="467" y="136"/>
                    <a:pt x="460" y="139"/>
                    <a:pt x="447" y="139"/>
                  </a:cubicBezTo>
                  <a:cubicBezTo>
                    <a:pt x="444" y="139"/>
                    <a:pt x="436" y="139"/>
                    <a:pt x="432" y="137"/>
                  </a:cubicBezTo>
                  <a:cubicBezTo>
                    <a:pt x="428" y="135"/>
                    <a:pt x="428" y="125"/>
                    <a:pt x="428" y="118"/>
                  </a:cubicBezTo>
                  <a:cubicBezTo>
                    <a:pt x="428" y="109"/>
                    <a:pt x="428" y="101"/>
                    <a:pt x="428" y="94"/>
                  </a:cubicBezTo>
                  <a:cubicBezTo>
                    <a:pt x="437" y="96"/>
                    <a:pt x="449" y="92"/>
                    <a:pt x="455" y="96"/>
                  </a:cubicBezTo>
                  <a:cubicBezTo>
                    <a:pt x="458" y="99"/>
                    <a:pt x="456" y="104"/>
                    <a:pt x="459" y="108"/>
                  </a:cubicBezTo>
                  <a:cubicBezTo>
                    <a:pt x="463" y="108"/>
                    <a:pt x="463" y="108"/>
                    <a:pt x="463" y="108"/>
                  </a:cubicBezTo>
                  <a:cubicBezTo>
                    <a:pt x="463" y="74"/>
                    <a:pt x="463" y="74"/>
                    <a:pt x="463" y="74"/>
                  </a:cubicBezTo>
                  <a:cubicBezTo>
                    <a:pt x="458" y="74"/>
                    <a:pt x="458" y="74"/>
                    <a:pt x="458" y="74"/>
                  </a:cubicBezTo>
                  <a:cubicBezTo>
                    <a:pt x="457" y="79"/>
                    <a:pt x="458" y="84"/>
                    <a:pt x="454" y="86"/>
                  </a:cubicBezTo>
                  <a:cubicBezTo>
                    <a:pt x="448" y="89"/>
                    <a:pt x="436" y="86"/>
                    <a:pt x="428" y="87"/>
                  </a:cubicBezTo>
                  <a:cubicBezTo>
                    <a:pt x="429" y="76"/>
                    <a:pt x="426" y="57"/>
                    <a:pt x="430" y="47"/>
                  </a:cubicBezTo>
                  <a:cubicBezTo>
                    <a:pt x="441" y="48"/>
                    <a:pt x="453" y="45"/>
                    <a:pt x="460" y="50"/>
                  </a:cubicBezTo>
                  <a:cubicBezTo>
                    <a:pt x="465" y="53"/>
                    <a:pt x="464" y="60"/>
                    <a:pt x="468" y="65"/>
                  </a:cubicBezTo>
                  <a:cubicBezTo>
                    <a:pt x="469" y="66"/>
                    <a:pt x="469" y="65"/>
                    <a:pt x="471" y="65"/>
                  </a:cubicBezTo>
                  <a:cubicBezTo>
                    <a:pt x="471" y="58"/>
                    <a:pt x="470" y="48"/>
                    <a:pt x="469" y="41"/>
                  </a:cubicBezTo>
                  <a:cubicBezTo>
                    <a:pt x="397" y="41"/>
                    <a:pt x="397" y="41"/>
                    <a:pt x="397" y="41"/>
                  </a:cubicBezTo>
                  <a:cubicBezTo>
                    <a:pt x="396" y="41"/>
                    <a:pt x="397" y="44"/>
                    <a:pt x="397" y="45"/>
                  </a:cubicBezTo>
                  <a:moveTo>
                    <a:pt x="495" y="42"/>
                  </a:moveTo>
                  <a:cubicBezTo>
                    <a:pt x="495" y="45"/>
                    <a:pt x="495" y="45"/>
                    <a:pt x="495" y="45"/>
                  </a:cubicBezTo>
                  <a:cubicBezTo>
                    <a:pt x="498" y="46"/>
                    <a:pt x="504" y="45"/>
                    <a:pt x="506" y="48"/>
                  </a:cubicBezTo>
                  <a:cubicBezTo>
                    <a:pt x="509" y="52"/>
                    <a:pt x="508" y="62"/>
                    <a:pt x="508" y="70"/>
                  </a:cubicBezTo>
                  <a:cubicBezTo>
                    <a:pt x="508" y="117"/>
                    <a:pt x="508" y="117"/>
                    <a:pt x="508" y="117"/>
                  </a:cubicBezTo>
                  <a:cubicBezTo>
                    <a:pt x="508" y="131"/>
                    <a:pt x="509" y="138"/>
                    <a:pt x="499" y="140"/>
                  </a:cubicBezTo>
                  <a:cubicBezTo>
                    <a:pt x="498" y="141"/>
                    <a:pt x="493" y="139"/>
                    <a:pt x="494" y="143"/>
                  </a:cubicBezTo>
                  <a:cubicBezTo>
                    <a:pt x="494" y="146"/>
                    <a:pt x="495" y="145"/>
                    <a:pt x="497" y="145"/>
                  </a:cubicBezTo>
                  <a:cubicBezTo>
                    <a:pt x="508" y="146"/>
                    <a:pt x="523" y="145"/>
                    <a:pt x="533" y="145"/>
                  </a:cubicBezTo>
                  <a:cubicBezTo>
                    <a:pt x="573" y="145"/>
                    <a:pt x="602" y="127"/>
                    <a:pt x="601" y="88"/>
                  </a:cubicBezTo>
                  <a:cubicBezTo>
                    <a:pt x="601" y="71"/>
                    <a:pt x="593" y="58"/>
                    <a:pt x="584" y="51"/>
                  </a:cubicBezTo>
                  <a:cubicBezTo>
                    <a:pt x="564" y="37"/>
                    <a:pt x="530" y="42"/>
                    <a:pt x="496" y="41"/>
                  </a:cubicBezTo>
                  <a:cubicBezTo>
                    <a:pt x="495" y="41"/>
                    <a:pt x="495" y="41"/>
                    <a:pt x="495" y="4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21"/>
            <p:cNvSpPr>
              <a:spLocks/>
            </p:cNvSpPr>
            <p:nvPr userDrawn="1"/>
          </p:nvSpPr>
          <p:spPr bwMode="auto">
            <a:xfrm>
              <a:off x="3311" y="1478"/>
              <a:ext cx="135" cy="229"/>
            </a:xfrm>
            <a:custGeom>
              <a:avLst/>
              <a:gdLst>
                <a:gd name="T0" fmla="*/ 3 w 57"/>
                <a:gd name="T1" fmla="*/ 6 h 97"/>
                <a:gd name="T2" fmla="*/ 57 w 57"/>
                <a:gd name="T3" fmla="*/ 51 h 97"/>
                <a:gd name="T4" fmla="*/ 22 w 57"/>
                <a:gd name="T5" fmla="*/ 97 h 97"/>
                <a:gd name="T6" fmla="*/ 6 w 57"/>
                <a:gd name="T7" fmla="*/ 94 h 97"/>
                <a:gd name="T8" fmla="*/ 2 w 57"/>
                <a:gd name="T9" fmla="*/ 51 h 97"/>
                <a:gd name="T10" fmla="*/ 3 w 57"/>
                <a:gd name="T11" fmla="*/ 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97">
                  <a:moveTo>
                    <a:pt x="3" y="6"/>
                  </a:moveTo>
                  <a:cubicBezTo>
                    <a:pt x="38" y="0"/>
                    <a:pt x="57" y="18"/>
                    <a:pt x="57" y="51"/>
                  </a:cubicBezTo>
                  <a:cubicBezTo>
                    <a:pt x="57" y="74"/>
                    <a:pt x="46" y="94"/>
                    <a:pt x="22" y="97"/>
                  </a:cubicBezTo>
                  <a:cubicBezTo>
                    <a:pt x="16" y="97"/>
                    <a:pt x="9" y="97"/>
                    <a:pt x="6" y="94"/>
                  </a:cubicBezTo>
                  <a:cubicBezTo>
                    <a:pt x="0" y="89"/>
                    <a:pt x="2" y="62"/>
                    <a:pt x="2" y="51"/>
                  </a:cubicBezTo>
                  <a:cubicBezTo>
                    <a:pt x="2" y="35"/>
                    <a:pt x="1" y="20"/>
                    <a:pt x="3" y="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22"/>
            <p:cNvSpPr>
              <a:spLocks/>
            </p:cNvSpPr>
            <p:nvPr userDrawn="1"/>
          </p:nvSpPr>
          <p:spPr bwMode="auto">
            <a:xfrm>
              <a:off x="2914" y="1903"/>
              <a:ext cx="321" cy="501"/>
            </a:xfrm>
            <a:custGeom>
              <a:avLst/>
              <a:gdLst>
                <a:gd name="T0" fmla="*/ 123 w 136"/>
                <a:gd name="T1" fmla="*/ 13 h 212"/>
                <a:gd name="T2" fmla="*/ 123 w 136"/>
                <a:gd name="T3" fmla="*/ 43 h 212"/>
                <a:gd name="T4" fmla="*/ 46 w 136"/>
                <a:gd name="T5" fmla="*/ 44 h 212"/>
                <a:gd name="T6" fmla="*/ 44 w 136"/>
                <a:gd name="T7" fmla="*/ 64 h 212"/>
                <a:gd name="T8" fmla="*/ 75 w 136"/>
                <a:gd name="T9" fmla="*/ 85 h 212"/>
                <a:gd name="T10" fmla="*/ 132 w 136"/>
                <a:gd name="T11" fmla="*/ 133 h 212"/>
                <a:gd name="T12" fmla="*/ 129 w 136"/>
                <a:gd name="T13" fmla="*/ 176 h 212"/>
                <a:gd name="T14" fmla="*/ 77 w 136"/>
                <a:gd name="T15" fmla="*/ 209 h 212"/>
                <a:gd name="T16" fmla="*/ 5 w 136"/>
                <a:gd name="T17" fmla="*/ 200 h 212"/>
                <a:gd name="T18" fmla="*/ 5 w 136"/>
                <a:gd name="T19" fmla="*/ 170 h 212"/>
                <a:gd name="T20" fmla="*/ 90 w 136"/>
                <a:gd name="T21" fmla="*/ 166 h 212"/>
                <a:gd name="T22" fmla="*/ 91 w 136"/>
                <a:gd name="T23" fmla="*/ 146 h 212"/>
                <a:gd name="T24" fmla="*/ 51 w 136"/>
                <a:gd name="T25" fmla="*/ 119 h 212"/>
                <a:gd name="T26" fmla="*/ 2 w 136"/>
                <a:gd name="T27" fmla="*/ 57 h 212"/>
                <a:gd name="T28" fmla="*/ 24 w 136"/>
                <a:gd name="T29" fmla="*/ 18 h 212"/>
                <a:gd name="T30" fmla="*/ 123 w 136"/>
                <a:gd name="T31" fmla="*/ 13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6" h="212">
                  <a:moveTo>
                    <a:pt x="123" y="13"/>
                  </a:moveTo>
                  <a:cubicBezTo>
                    <a:pt x="123" y="43"/>
                    <a:pt x="123" y="43"/>
                    <a:pt x="123" y="43"/>
                  </a:cubicBezTo>
                  <a:cubicBezTo>
                    <a:pt x="104" y="36"/>
                    <a:pt x="59" y="24"/>
                    <a:pt x="46" y="44"/>
                  </a:cubicBezTo>
                  <a:cubicBezTo>
                    <a:pt x="43" y="49"/>
                    <a:pt x="42" y="57"/>
                    <a:pt x="44" y="64"/>
                  </a:cubicBezTo>
                  <a:cubicBezTo>
                    <a:pt x="48" y="74"/>
                    <a:pt x="64" y="80"/>
                    <a:pt x="75" y="85"/>
                  </a:cubicBezTo>
                  <a:cubicBezTo>
                    <a:pt x="99" y="96"/>
                    <a:pt x="124" y="106"/>
                    <a:pt x="132" y="133"/>
                  </a:cubicBezTo>
                  <a:cubicBezTo>
                    <a:pt x="136" y="145"/>
                    <a:pt x="135" y="163"/>
                    <a:pt x="129" y="176"/>
                  </a:cubicBezTo>
                  <a:cubicBezTo>
                    <a:pt x="120" y="194"/>
                    <a:pt x="100" y="206"/>
                    <a:pt x="77" y="209"/>
                  </a:cubicBezTo>
                  <a:cubicBezTo>
                    <a:pt x="52" y="212"/>
                    <a:pt x="27" y="207"/>
                    <a:pt x="5" y="200"/>
                  </a:cubicBezTo>
                  <a:cubicBezTo>
                    <a:pt x="5" y="170"/>
                    <a:pt x="5" y="170"/>
                    <a:pt x="5" y="170"/>
                  </a:cubicBezTo>
                  <a:cubicBezTo>
                    <a:pt x="27" y="178"/>
                    <a:pt x="79" y="190"/>
                    <a:pt x="90" y="166"/>
                  </a:cubicBezTo>
                  <a:cubicBezTo>
                    <a:pt x="93" y="161"/>
                    <a:pt x="94" y="153"/>
                    <a:pt x="91" y="146"/>
                  </a:cubicBezTo>
                  <a:cubicBezTo>
                    <a:pt x="86" y="133"/>
                    <a:pt x="64" y="126"/>
                    <a:pt x="51" y="119"/>
                  </a:cubicBezTo>
                  <a:cubicBezTo>
                    <a:pt x="26" y="107"/>
                    <a:pt x="0" y="94"/>
                    <a:pt x="2" y="57"/>
                  </a:cubicBezTo>
                  <a:cubicBezTo>
                    <a:pt x="3" y="38"/>
                    <a:pt x="12" y="27"/>
                    <a:pt x="24" y="18"/>
                  </a:cubicBezTo>
                  <a:cubicBezTo>
                    <a:pt x="47" y="2"/>
                    <a:pt x="94" y="0"/>
                    <a:pt x="123" y="1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3"/>
            <p:cNvSpPr>
              <a:spLocks/>
            </p:cNvSpPr>
            <p:nvPr userDrawn="1"/>
          </p:nvSpPr>
          <p:spPr bwMode="auto">
            <a:xfrm>
              <a:off x="2074" y="1920"/>
              <a:ext cx="377" cy="472"/>
            </a:xfrm>
            <a:custGeom>
              <a:avLst/>
              <a:gdLst>
                <a:gd name="T0" fmla="*/ 0 w 160"/>
                <a:gd name="T1" fmla="*/ 0 h 200"/>
                <a:gd name="T2" fmla="*/ 60 w 160"/>
                <a:gd name="T3" fmla="*/ 0 h 200"/>
                <a:gd name="T4" fmla="*/ 122 w 160"/>
                <a:gd name="T5" fmla="*/ 144 h 200"/>
                <a:gd name="T6" fmla="*/ 123 w 160"/>
                <a:gd name="T7" fmla="*/ 0 h 200"/>
                <a:gd name="T8" fmla="*/ 160 w 160"/>
                <a:gd name="T9" fmla="*/ 0 h 200"/>
                <a:gd name="T10" fmla="*/ 160 w 160"/>
                <a:gd name="T11" fmla="*/ 200 h 200"/>
                <a:gd name="T12" fmla="*/ 107 w 160"/>
                <a:gd name="T13" fmla="*/ 200 h 200"/>
                <a:gd name="T14" fmla="*/ 37 w 160"/>
                <a:gd name="T15" fmla="*/ 43 h 200"/>
                <a:gd name="T16" fmla="*/ 37 w 160"/>
                <a:gd name="T17" fmla="*/ 200 h 200"/>
                <a:gd name="T18" fmla="*/ 0 w 160"/>
                <a:gd name="T19" fmla="*/ 200 h 200"/>
                <a:gd name="T20" fmla="*/ 0 w 160"/>
                <a:gd name="T21" fmla="*/ 1 h 200"/>
                <a:gd name="T22" fmla="*/ 0 w 160"/>
                <a:gd name="T23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0" h="200">
                  <a:moveTo>
                    <a:pt x="0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81" y="48"/>
                    <a:pt x="102" y="95"/>
                    <a:pt x="122" y="144"/>
                  </a:cubicBezTo>
                  <a:cubicBezTo>
                    <a:pt x="123" y="97"/>
                    <a:pt x="123" y="48"/>
                    <a:pt x="123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0" y="200"/>
                    <a:pt x="160" y="200"/>
                    <a:pt x="160" y="200"/>
                  </a:cubicBezTo>
                  <a:cubicBezTo>
                    <a:pt x="107" y="200"/>
                    <a:pt x="107" y="200"/>
                    <a:pt x="107" y="200"/>
                  </a:cubicBezTo>
                  <a:cubicBezTo>
                    <a:pt x="83" y="149"/>
                    <a:pt x="61" y="95"/>
                    <a:pt x="37" y="43"/>
                  </a:cubicBezTo>
                  <a:cubicBezTo>
                    <a:pt x="37" y="200"/>
                    <a:pt x="37" y="200"/>
                    <a:pt x="37" y="2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4"/>
            <p:cNvSpPr>
              <a:spLocks/>
            </p:cNvSpPr>
            <p:nvPr userDrawn="1"/>
          </p:nvSpPr>
          <p:spPr bwMode="auto">
            <a:xfrm>
              <a:off x="2489" y="1920"/>
              <a:ext cx="416" cy="472"/>
            </a:xfrm>
            <a:custGeom>
              <a:avLst/>
              <a:gdLst>
                <a:gd name="T0" fmla="*/ 48 w 176"/>
                <a:gd name="T1" fmla="*/ 0 h 200"/>
                <a:gd name="T2" fmla="*/ 92 w 176"/>
                <a:gd name="T3" fmla="*/ 88 h 200"/>
                <a:gd name="T4" fmla="*/ 136 w 176"/>
                <a:gd name="T5" fmla="*/ 0 h 200"/>
                <a:gd name="T6" fmla="*/ 176 w 176"/>
                <a:gd name="T7" fmla="*/ 0 h 200"/>
                <a:gd name="T8" fmla="*/ 117 w 176"/>
                <a:gd name="T9" fmla="*/ 109 h 200"/>
                <a:gd name="T10" fmla="*/ 109 w 176"/>
                <a:gd name="T11" fmla="*/ 125 h 200"/>
                <a:gd name="T12" fmla="*/ 109 w 176"/>
                <a:gd name="T13" fmla="*/ 144 h 200"/>
                <a:gd name="T14" fmla="*/ 109 w 176"/>
                <a:gd name="T15" fmla="*/ 200 h 200"/>
                <a:gd name="T16" fmla="*/ 66 w 176"/>
                <a:gd name="T17" fmla="*/ 200 h 200"/>
                <a:gd name="T18" fmla="*/ 66 w 176"/>
                <a:gd name="T19" fmla="*/ 143 h 200"/>
                <a:gd name="T20" fmla="*/ 66 w 176"/>
                <a:gd name="T21" fmla="*/ 124 h 200"/>
                <a:gd name="T22" fmla="*/ 58 w 176"/>
                <a:gd name="T23" fmla="*/ 108 h 200"/>
                <a:gd name="T24" fmla="*/ 1 w 176"/>
                <a:gd name="T25" fmla="*/ 0 h 200"/>
                <a:gd name="T26" fmla="*/ 2 w 176"/>
                <a:gd name="T27" fmla="*/ 0 h 200"/>
                <a:gd name="T28" fmla="*/ 48 w 176"/>
                <a:gd name="T29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6" h="200">
                  <a:moveTo>
                    <a:pt x="48" y="0"/>
                  </a:moveTo>
                  <a:cubicBezTo>
                    <a:pt x="63" y="29"/>
                    <a:pt x="77" y="58"/>
                    <a:pt x="92" y="88"/>
                  </a:cubicBezTo>
                  <a:cubicBezTo>
                    <a:pt x="107" y="59"/>
                    <a:pt x="121" y="29"/>
                    <a:pt x="136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57" y="36"/>
                    <a:pt x="137" y="72"/>
                    <a:pt x="117" y="109"/>
                  </a:cubicBezTo>
                  <a:cubicBezTo>
                    <a:pt x="115" y="114"/>
                    <a:pt x="110" y="120"/>
                    <a:pt x="109" y="125"/>
                  </a:cubicBezTo>
                  <a:cubicBezTo>
                    <a:pt x="108" y="130"/>
                    <a:pt x="109" y="137"/>
                    <a:pt x="109" y="144"/>
                  </a:cubicBezTo>
                  <a:cubicBezTo>
                    <a:pt x="109" y="200"/>
                    <a:pt x="109" y="200"/>
                    <a:pt x="109" y="200"/>
                  </a:cubicBezTo>
                  <a:cubicBezTo>
                    <a:pt x="66" y="200"/>
                    <a:pt x="66" y="200"/>
                    <a:pt x="66" y="200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66" y="137"/>
                    <a:pt x="67" y="130"/>
                    <a:pt x="66" y="124"/>
                  </a:cubicBezTo>
                  <a:cubicBezTo>
                    <a:pt x="66" y="120"/>
                    <a:pt x="61" y="113"/>
                    <a:pt x="58" y="108"/>
                  </a:cubicBezTo>
                  <a:cubicBezTo>
                    <a:pt x="39" y="73"/>
                    <a:pt x="19" y="36"/>
                    <a:pt x="1" y="0"/>
                  </a:cubicBezTo>
                  <a:cubicBezTo>
                    <a:pt x="0" y="0"/>
                    <a:pt x="2" y="0"/>
                    <a:pt x="2" y="0"/>
                  </a:cubicBezTo>
                  <a:lnTo>
                    <a:pt x="4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25"/>
            <p:cNvSpPr>
              <a:spLocks/>
            </p:cNvSpPr>
            <p:nvPr userDrawn="1"/>
          </p:nvSpPr>
          <p:spPr bwMode="auto">
            <a:xfrm>
              <a:off x="3304" y="1918"/>
              <a:ext cx="297" cy="474"/>
            </a:xfrm>
            <a:custGeom>
              <a:avLst/>
              <a:gdLst>
                <a:gd name="T0" fmla="*/ 1 w 126"/>
                <a:gd name="T1" fmla="*/ 1 h 201"/>
                <a:gd name="T2" fmla="*/ 122 w 126"/>
                <a:gd name="T3" fmla="*/ 1 h 201"/>
                <a:gd name="T4" fmla="*/ 122 w 126"/>
                <a:gd name="T5" fmla="*/ 29 h 201"/>
                <a:gd name="T6" fmla="*/ 42 w 126"/>
                <a:gd name="T7" fmla="*/ 30 h 201"/>
                <a:gd name="T8" fmla="*/ 41 w 126"/>
                <a:gd name="T9" fmla="*/ 83 h 201"/>
                <a:gd name="T10" fmla="*/ 115 w 126"/>
                <a:gd name="T11" fmla="*/ 83 h 201"/>
                <a:gd name="T12" fmla="*/ 115 w 126"/>
                <a:gd name="T13" fmla="*/ 112 h 201"/>
                <a:gd name="T14" fmla="*/ 42 w 126"/>
                <a:gd name="T15" fmla="*/ 112 h 201"/>
                <a:gd name="T16" fmla="*/ 41 w 126"/>
                <a:gd name="T17" fmla="*/ 173 h 201"/>
                <a:gd name="T18" fmla="*/ 125 w 126"/>
                <a:gd name="T19" fmla="*/ 173 h 201"/>
                <a:gd name="T20" fmla="*/ 125 w 126"/>
                <a:gd name="T21" fmla="*/ 201 h 201"/>
                <a:gd name="T22" fmla="*/ 1 w 126"/>
                <a:gd name="T23" fmla="*/ 201 h 201"/>
                <a:gd name="T24" fmla="*/ 1 w 126"/>
                <a:gd name="T25" fmla="*/ 2 h 201"/>
                <a:gd name="T26" fmla="*/ 1 w 126"/>
                <a:gd name="T27" fmla="*/ 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6" h="201">
                  <a:moveTo>
                    <a:pt x="1" y="1"/>
                  </a:moveTo>
                  <a:cubicBezTo>
                    <a:pt x="41" y="1"/>
                    <a:pt x="82" y="0"/>
                    <a:pt x="122" y="1"/>
                  </a:cubicBezTo>
                  <a:cubicBezTo>
                    <a:pt x="122" y="29"/>
                    <a:pt x="122" y="29"/>
                    <a:pt x="122" y="29"/>
                  </a:cubicBezTo>
                  <a:cubicBezTo>
                    <a:pt x="96" y="30"/>
                    <a:pt x="69" y="29"/>
                    <a:pt x="42" y="30"/>
                  </a:cubicBezTo>
                  <a:cubicBezTo>
                    <a:pt x="41" y="46"/>
                    <a:pt x="43" y="66"/>
                    <a:pt x="41" y="83"/>
                  </a:cubicBezTo>
                  <a:cubicBezTo>
                    <a:pt x="65" y="84"/>
                    <a:pt x="90" y="83"/>
                    <a:pt x="115" y="83"/>
                  </a:cubicBezTo>
                  <a:cubicBezTo>
                    <a:pt x="115" y="112"/>
                    <a:pt x="115" y="112"/>
                    <a:pt x="115" y="112"/>
                  </a:cubicBezTo>
                  <a:cubicBezTo>
                    <a:pt x="42" y="112"/>
                    <a:pt x="42" y="112"/>
                    <a:pt x="42" y="112"/>
                  </a:cubicBezTo>
                  <a:cubicBezTo>
                    <a:pt x="41" y="131"/>
                    <a:pt x="43" y="154"/>
                    <a:pt x="41" y="173"/>
                  </a:cubicBezTo>
                  <a:cubicBezTo>
                    <a:pt x="125" y="173"/>
                    <a:pt x="125" y="173"/>
                    <a:pt x="125" y="173"/>
                  </a:cubicBezTo>
                  <a:cubicBezTo>
                    <a:pt x="126" y="181"/>
                    <a:pt x="125" y="192"/>
                    <a:pt x="125" y="201"/>
                  </a:cubicBezTo>
                  <a:cubicBezTo>
                    <a:pt x="1" y="201"/>
                    <a:pt x="1" y="201"/>
                    <a:pt x="1" y="20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6"/>
            <p:cNvSpPr>
              <a:spLocks noEditPoints="1"/>
            </p:cNvSpPr>
            <p:nvPr userDrawn="1"/>
          </p:nvSpPr>
          <p:spPr bwMode="auto">
            <a:xfrm>
              <a:off x="3606" y="2322"/>
              <a:ext cx="83" cy="82"/>
            </a:xfrm>
            <a:custGeom>
              <a:avLst/>
              <a:gdLst>
                <a:gd name="T0" fmla="*/ 14 w 35"/>
                <a:gd name="T1" fmla="*/ 2 h 35"/>
                <a:gd name="T2" fmla="*/ 32 w 35"/>
                <a:gd name="T3" fmla="*/ 16 h 35"/>
                <a:gd name="T4" fmla="*/ 4 w 35"/>
                <a:gd name="T5" fmla="*/ 22 h 35"/>
                <a:gd name="T6" fmla="*/ 14 w 35"/>
                <a:gd name="T7" fmla="*/ 2 h 35"/>
                <a:gd name="T8" fmla="*/ 6 w 35"/>
                <a:gd name="T9" fmla="*/ 20 h 35"/>
                <a:gd name="T10" fmla="*/ 28 w 35"/>
                <a:gd name="T11" fmla="*/ 10 h 35"/>
                <a:gd name="T12" fmla="*/ 15 w 35"/>
                <a:gd name="T13" fmla="*/ 4 h 35"/>
                <a:gd name="T14" fmla="*/ 6 w 35"/>
                <a:gd name="T15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24" y="0"/>
                    <a:pt x="32" y="7"/>
                    <a:pt x="32" y="16"/>
                  </a:cubicBezTo>
                  <a:cubicBezTo>
                    <a:pt x="31" y="31"/>
                    <a:pt x="10" y="35"/>
                    <a:pt x="4" y="22"/>
                  </a:cubicBezTo>
                  <a:cubicBezTo>
                    <a:pt x="0" y="13"/>
                    <a:pt x="4" y="4"/>
                    <a:pt x="14" y="2"/>
                  </a:cubicBezTo>
                  <a:moveTo>
                    <a:pt x="6" y="20"/>
                  </a:moveTo>
                  <a:cubicBezTo>
                    <a:pt x="11" y="34"/>
                    <a:pt x="35" y="26"/>
                    <a:pt x="28" y="10"/>
                  </a:cubicBezTo>
                  <a:cubicBezTo>
                    <a:pt x="26" y="6"/>
                    <a:pt x="21" y="3"/>
                    <a:pt x="15" y="4"/>
                  </a:cubicBezTo>
                  <a:cubicBezTo>
                    <a:pt x="8" y="6"/>
                    <a:pt x="4" y="13"/>
                    <a:pt x="6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27"/>
            <p:cNvSpPr>
              <a:spLocks noEditPoints="1"/>
            </p:cNvSpPr>
            <p:nvPr userDrawn="1"/>
          </p:nvSpPr>
          <p:spPr bwMode="auto">
            <a:xfrm>
              <a:off x="3632" y="2338"/>
              <a:ext cx="33" cy="45"/>
            </a:xfrm>
            <a:custGeom>
              <a:avLst/>
              <a:gdLst>
                <a:gd name="T0" fmla="*/ 1 w 14"/>
                <a:gd name="T1" fmla="*/ 0 h 19"/>
                <a:gd name="T2" fmla="*/ 12 w 14"/>
                <a:gd name="T3" fmla="*/ 2 h 19"/>
                <a:gd name="T4" fmla="*/ 9 w 14"/>
                <a:gd name="T5" fmla="*/ 10 h 19"/>
                <a:gd name="T6" fmla="*/ 13 w 14"/>
                <a:gd name="T7" fmla="*/ 16 h 19"/>
                <a:gd name="T8" fmla="*/ 4 w 14"/>
                <a:gd name="T9" fmla="*/ 10 h 19"/>
                <a:gd name="T10" fmla="*/ 3 w 14"/>
                <a:gd name="T11" fmla="*/ 17 h 19"/>
                <a:gd name="T12" fmla="*/ 0 w 14"/>
                <a:gd name="T13" fmla="*/ 17 h 19"/>
                <a:gd name="T14" fmla="*/ 1 w 14"/>
                <a:gd name="T15" fmla="*/ 0 h 19"/>
                <a:gd name="T16" fmla="*/ 3 w 14"/>
                <a:gd name="T17" fmla="*/ 8 h 19"/>
                <a:gd name="T18" fmla="*/ 10 w 14"/>
                <a:gd name="T19" fmla="*/ 4 h 19"/>
                <a:gd name="T20" fmla="*/ 3 w 14"/>
                <a:gd name="T21" fmla="*/ 2 h 19"/>
                <a:gd name="T22" fmla="*/ 3 w 14"/>
                <a:gd name="T23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" h="19">
                  <a:moveTo>
                    <a:pt x="1" y="0"/>
                  </a:moveTo>
                  <a:cubicBezTo>
                    <a:pt x="5" y="0"/>
                    <a:pt x="9" y="0"/>
                    <a:pt x="12" y="2"/>
                  </a:cubicBezTo>
                  <a:cubicBezTo>
                    <a:pt x="14" y="5"/>
                    <a:pt x="13" y="10"/>
                    <a:pt x="9" y="10"/>
                  </a:cubicBezTo>
                  <a:cubicBezTo>
                    <a:pt x="10" y="12"/>
                    <a:pt x="12" y="14"/>
                    <a:pt x="13" y="16"/>
                  </a:cubicBezTo>
                  <a:cubicBezTo>
                    <a:pt x="7" y="19"/>
                    <a:pt x="9" y="9"/>
                    <a:pt x="4" y="10"/>
                  </a:cubicBezTo>
                  <a:cubicBezTo>
                    <a:pt x="3" y="11"/>
                    <a:pt x="4" y="15"/>
                    <a:pt x="3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2"/>
                    <a:pt x="0" y="4"/>
                    <a:pt x="1" y="0"/>
                  </a:cubicBezTo>
                  <a:moveTo>
                    <a:pt x="3" y="8"/>
                  </a:moveTo>
                  <a:cubicBezTo>
                    <a:pt x="7" y="8"/>
                    <a:pt x="11" y="8"/>
                    <a:pt x="10" y="4"/>
                  </a:cubicBezTo>
                  <a:cubicBezTo>
                    <a:pt x="9" y="2"/>
                    <a:pt x="6" y="2"/>
                    <a:pt x="3" y="2"/>
                  </a:cubicBezTo>
                  <a:lnTo>
                    <a:pt x="3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28"/>
            <p:cNvSpPr>
              <a:spLocks/>
            </p:cNvSpPr>
            <p:nvPr userDrawn="1"/>
          </p:nvSpPr>
          <p:spPr bwMode="auto">
            <a:xfrm>
              <a:off x="2099" y="847"/>
              <a:ext cx="303" cy="428"/>
            </a:xfrm>
            <a:custGeom>
              <a:avLst/>
              <a:gdLst>
                <a:gd name="T0" fmla="*/ 0 w 303"/>
                <a:gd name="T1" fmla="*/ 428 h 428"/>
                <a:gd name="T2" fmla="*/ 0 w 303"/>
                <a:gd name="T3" fmla="*/ 0 h 428"/>
                <a:gd name="T4" fmla="*/ 88 w 303"/>
                <a:gd name="T5" fmla="*/ 0 h 428"/>
                <a:gd name="T6" fmla="*/ 88 w 303"/>
                <a:gd name="T7" fmla="*/ 355 h 428"/>
                <a:gd name="T8" fmla="*/ 303 w 303"/>
                <a:gd name="T9" fmla="*/ 355 h 428"/>
                <a:gd name="T10" fmla="*/ 303 w 303"/>
                <a:gd name="T11" fmla="*/ 428 h 428"/>
                <a:gd name="T12" fmla="*/ 0 w 303"/>
                <a:gd name="T13" fmla="*/ 428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28">
                  <a:moveTo>
                    <a:pt x="0" y="428"/>
                  </a:moveTo>
                  <a:lnTo>
                    <a:pt x="0" y="0"/>
                  </a:lnTo>
                  <a:lnTo>
                    <a:pt x="88" y="0"/>
                  </a:lnTo>
                  <a:lnTo>
                    <a:pt x="88" y="355"/>
                  </a:lnTo>
                  <a:lnTo>
                    <a:pt x="303" y="355"/>
                  </a:lnTo>
                  <a:lnTo>
                    <a:pt x="303" y="428"/>
                  </a:lnTo>
                  <a:lnTo>
                    <a:pt x="0" y="4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29"/>
            <p:cNvSpPr>
              <a:spLocks/>
            </p:cNvSpPr>
            <p:nvPr userDrawn="1"/>
          </p:nvSpPr>
          <p:spPr bwMode="auto">
            <a:xfrm>
              <a:off x="2444" y="843"/>
              <a:ext cx="399" cy="432"/>
            </a:xfrm>
            <a:custGeom>
              <a:avLst/>
              <a:gdLst>
                <a:gd name="T0" fmla="*/ 0 w 399"/>
                <a:gd name="T1" fmla="*/ 432 h 432"/>
                <a:gd name="T2" fmla="*/ 147 w 399"/>
                <a:gd name="T3" fmla="*/ 205 h 432"/>
                <a:gd name="T4" fmla="*/ 14 w 399"/>
                <a:gd name="T5" fmla="*/ 0 h 432"/>
                <a:gd name="T6" fmla="*/ 116 w 399"/>
                <a:gd name="T7" fmla="*/ 0 h 432"/>
                <a:gd name="T8" fmla="*/ 201 w 399"/>
                <a:gd name="T9" fmla="*/ 139 h 432"/>
                <a:gd name="T10" fmla="*/ 286 w 399"/>
                <a:gd name="T11" fmla="*/ 0 h 432"/>
                <a:gd name="T12" fmla="*/ 388 w 399"/>
                <a:gd name="T13" fmla="*/ 0 h 432"/>
                <a:gd name="T14" fmla="*/ 253 w 399"/>
                <a:gd name="T15" fmla="*/ 210 h 432"/>
                <a:gd name="T16" fmla="*/ 399 w 399"/>
                <a:gd name="T17" fmla="*/ 432 h 432"/>
                <a:gd name="T18" fmla="*/ 295 w 399"/>
                <a:gd name="T19" fmla="*/ 432 h 432"/>
                <a:gd name="T20" fmla="*/ 201 w 399"/>
                <a:gd name="T21" fmla="*/ 283 h 432"/>
                <a:gd name="T22" fmla="*/ 104 w 399"/>
                <a:gd name="T23" fmla="*/ 432 h 432"/>
                <a:gd name="T24" fmla="*/ 0 w 399"/>
                <a:gd name="T25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32">
                  <a:moveTo>
                    <a:pt x="0" y="432"/>
                  </a:moveTo>
                  <a:lnTo>
                    <a:pt x="147" y="205"/>
                  </a:lnTo>
                  <a:lnTo>
                    <a:pt x="14" y="0"/>
                  </a:lnTo>
                  <a:lnTo>
                    <a:pt x="116" y="0"/>
                  </a:lnTo>
                  <a:lnTo>
                    <a:pt x="201" y="139"/>
                  </a:lnTo>
                  <a:lnTo>
                    <a:pt x="286" y="0"/>
                  </a:lnTo>
                  <a:lnTo>
                    <a:pt x="388" y="0"/>
                  </a:lnTo>
                  <a:lnTo>
                    <a:pt x="253" y="210"/>
                  </a:lnTo>
                  <a:lnTo>
                    <a:pt x="399" y="432"/>
                  </a:lnTo>
                  <a:lnTo>
                    <a:pt x="295" y="432"/>
                  </a:lnTo>
                  <a:lnTo>
                    <a:pt x="201" y="283"/>
                  </a:lnTo>
                  <a:lnTo>
                    <a:pt x="10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30"/>
            <p:cNvSpPr>
              <a:spLocks/>
            </p:cNvSpPr>
            <p:nvPr userDrawn="1"/>
          </p:nvSpPr>
          <p:spPr bwMode="auto">
            <a:xfrm>
              <a:off x="2914" y="843"/>
              <a:ext cx="295" cy="432"/>
            </a:xfrm>
            <a:custGeom>
              <a:avLst/>
              <a:gdLst>
                <a:gd name="T0" fmla="*/ 0 w 295"/>
                <a:gd name="T1" fmla="*/ 432 h 432"/>
                <a:gd name="T2" fmla="*/ 0 w 295"/>
                <a:gd name="T3" fmla="*/ 0 h 432"/>
                <a:gd name="T4" fmla="*/ 295 w 295"/>
                <a:gd name="T5" fmla="*/ 0 h 432"/>
                <a:gd name="T6" fmla="*/ 295 w 295"/>
                <a:gd name="T7" fmla="*/ 73 h 432"/>
                <a:gd name="T8" fmla="*/ 88 w 295"/>
                <a:gd name="T9" fmla="*/ 73 h 432"/>
                <a:gd name="T10" fmla="*/ 88 w 295"/>
                <a:gd name="T11" fmla="*/ 174 h 432"/>
                <a:gd name="T12" fmla="*/ 267 w 295"/>
                <a:gd name="T13" fmla="*/ 174 h 432"/>
                <a:gd name="T14" fmla="*/ 267 w 295"/>
                <a:gd name="T15" fmla="*/ 248 h 432"/>
                <a:gd name="T16" fmla="*/ 88 w 295"/>
                <a:gd name="T17" fmla="*/ 248 h 432"/>
                <a:gd name="T18" fmla="*/ 88 w 295"/>
                <a:gd name="T19" fmla="*/ 432 h 432"/>
                <a:gd name="T20" fmla="*/ 0 w 295"/>
                <a:gd name="T21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5" h="432">
                  <a:moveTo>
                    <a:pt x="0" y="432"/>
                  </a:moveTo>
                  <a:lnTo>
                    <a:pt x="0" y="0"/>
                  </a:lnTo>
                  <a:lnTo>
                    <a:pt x="295" y="0"/>
                  </a:lnTo>
                  <a:lnTo>
                    <a:pt x="295" y="73"/>
                  </a:lnTo>
                  <a:lnTo>
                    <a:pt x="88" y="73"/>
                  </a:lnTo>
                  <a:lnTo>
                    <a:pt x="88" y="174"/>
                  </a:lnTo>
                  <a:lnTo>
                    <a:pt x="267" y="174"/>
                  </a:lnTo>
                  <a:lnTo>
                    <a:pt x="267" y="248"/>
                  </a:lnTo>
                  <a:lnTo>
                    <a:pt x="88" y="248"/>
                  </a:lnTo>
                  <a:lnTo>
                    <a:pt x="88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31"/>
            <p:cNvSpPr>
              <a:spLocks/>
            </p:cNvSpPr>
            <p:nvPr userDrawn="1"/>
          </p:nvSpPr>
          <p:spPr bwMode="auto">
            <a:xfrm>
              <a:off x="3273" y="843"/>
              <a:ext cx="343" cy="432"/>
            </a:xfrm>
            <a:custGeom>
              <a:avLst/>
              <a:gdLst>
                <a:gd name="T0" fmla="*/ 128 w 343"/>
                <a:gd name="T1" fmla="*/ 432 h 432"/>
                <a:gd name="T2" fmla="*/ 128 w 343"/>
                <a:gd name="T3" fmla="*/ 73 h 432"/>
                <a:gd name="T4" fmla="*/ 0 w 343"/>
                <a:gd name="T5" fmla="*/ 73 h 432"/>
                <a:gd name="T6" fmla="*/ 0 w 343"/>
                <a:gd name="T7" fmla="*/ 0 h 432"/>
                <a:gd name="T8" fmla="*/ 343 w 343"/>
                <a:gd name="T9" fmla="*/ 0 h 432"/>
                <a:gd name="T10" fmla="*/ 343 w 343"/>
                <a:gd name="T11" fmla="*/ 73 h 432"/>
                <a:gd name="T12" fmla="*/ 215 w 343"/>
                <a:gd name="T13" fmla="*/ 73 h 432"/>
                <a:gd name="T14" fmla="*/ 215 w 343"/>
                <a:gd name="T15" fmla="*/ 432 h 432"/>
                <a:gd name="T16" fmla="*/ 128 w 343"/>
                <a:gd name="T17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432">
                  <a:moveTo>
                    <a:pt x="128" y="432"/>
                  </a:moveTo>
                  <a:lnTo>
                    <a:pt x="128" y="73"/>
                  </a:lnTo>
                  <a:lnTo>
                    <a:pt x="0" y="73"/>
                  </a:lnTo>
                  <a:lnTo>
                    <a:pt x="0" y="0"/>
                  </a:lnTo>
                  <a:lnTo>
                    <a:pt x="343" y="0"/>
                  </a:lnTo>
                  <a:lnTo>
                    <a:pt x="343" y="73"/>
                  </a:lnTo>
                  <a:lnTo>
                    <a:pt x="215" y="73"/>
                  </a:lnTo>
                  <a:lnTo>
                    <a:pt x="215" y="432"/>
                  </a:lnTo>
                  <a:lnTo>
                    <a:pt x="128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6" name="Group 5"/>
          <p:cNvGrpSpPr>
            <a:grpSpLocks noChangeAspect="1"/>
          </p:cNvGrpSpPr>
          <p:nvPr userDrawn="1"/>
        </p:nvGrpSpPr>
        <p:grpSpPr bwMode="auto">
          <a:xfrm>
            <a:off x="561743" y="4326391"/>
            <a:ext cx="959338" cy="509068"/>
            <a:chOff x="1640" y="963"/>
            <a:chExt cx="2480" cy="1316"/>
          </a:xfrm>
          <a:solidFill>
            <a:schemeClr val="bg1"/>
          </a:solidFill>
        </p:grpSpPr>
        <p:sp>
          <p:nvSpPr>
            <p:cNvPr id="57" name="Freeform 6"/>
            <p:cNvSpPr>
              <a:spLocks/>
            </p:cNvSpPr>
            <p:nvPr userDrawn="1"/>
          </p:nvSpPr>
          <p:spPr bwMode="auto">
            <a:xfrm>
              <a:off x="2025" y="1440"/>
              <a:ext cx="246" cy="359"/>
            </a:xfrm>
            <a:custGeom>
              <a:avLst/>
              <a:gdLst>
                <a:gd name="T0" fmla="*/ 246 w 246"/>
                <a:gd name="T1" fmla="*/ 359 h 359"/>
                <a:gd name="T2" fmla="*/ 0 w 246"/>
                <a:gd name="T3" fmla="*/ 359 h 359"/>
                <a:gd name="T4" fmla="*/ 0 w 246"/>
                <a:gd name="T5" fmla="*/ 0 h 359"/>
                <a:gd name="T6" fmla="*/ 92 w 246"/>
                <a:gd name="T7" fmla="*/ 0 h 359"/>
                <a:gd name="T8" fmla="*/ 92 w 246"/>
                <a:gd name="T9" fmla="*/ 277 h 359"/>
                <a:gd name="T10" fmla="*/ 246 w 246"/>
                <a:gd name="T11" fmla="*/ 277 h 359"/>
                <a:gd name="T12" fmla="*/ 246 w 246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359">
                  <a:moveTo>
                    <a:pt x="246" y="359"/>
                  </a:moveTo>
                  <a:lnTo>
                    <a:pt x="0" y="359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277"/>
                  </a:lnTo>
                  <a:lnTo>
                    <a:pt x="246" y="277"/>
                  </a:lnTo>
                  <a:lnTo>
                    <a:pt x="246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7"/>
            <p:cNvSpPr>
              <a:spLocks/>
            </p:cNvSpPr>
            <p:nvPr userDrawn="1"/>
          </p:nvSpPr>
          <p:spPr bwMode="auto">
            <a:xfrm>
              <a:off x="2318" y="1440"/>
              <a:ext cx="309" cy="364"/>
            </a:xfrm>
            <a:custGeom>
              <a:avLst/>
              <a:gdLst>
                <a:gd name="T0" fmla="*/ 39 w 131"/>
                <a:gd name="T1" fmla="*/ 0 h 154"/>
                <a:gd name="T2" fmla="*/ 39 w 131"/>
                <a:gd name="T3" fmla="*/ 95 h 154"/>
                <a:gd name="T4" fmla="*/ 66 w 131"/>
                <a:gd name="T5" fmla="*/ 121 h 154"/>
                <a:gd name="T6" fmla="*/ 92 w 131"/>
                <a:gd name="T7" fmla="*/ 95 h 154"/>
                <a:gd name="T8" fmla="*/ 92 w 131"/>
                <a:gd name="T9" fmla="*/ 0 h 154"/>
                <a:gd name="T10" fmla="*/ 131 w 131"/>
                <a:gd name="T11" fmla="*/ 0 h 154"/>
                <a:gd name="T12" fmla="*/ 131 w 131"/>
                <a:gd name="T13" fmla="*/ 95 h 154"/>
                <a:gd name="T14" fmla="*/ 65 w 131"/>
                <a:gd name="T15" fmla="*/ 154 h 154"/>
                <a:gd name="T16" fmla="*/ 0 w 131"/>
                <a:gd name="T17" fmla="*/ 95 h 154"/>
                <a:gd name="T18" fmla="*/ 0 w 131"/>
                <a:gd name="T19" fmla="*/ 0 h 154"/>
                <a:gd name="T20" fmla="*/ 39 w 131"/>
                <a:gd name="T2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54">
                  <a:moveTo>
                    <a:pt x="39" y="0"/>
                  </a:moveTo>
                  <a:cubicBezTo>
                    <a:pt x="39" y="95"/>
                    <a:pt x="39" y="95"/>
                    <a:pt x="39" y="95"/>
                  </a:cubicBezTo>
                  <a:cubicBezTo>
                    <a:pt x="39" y="108"/>
                    <a:pt x="51" y="121"/>
                    <a:pt x="66" y="121"/>
                  </a:cubicBezTo>
                  <a:cubicBezTo>
                    <a:pt x="80" y="121"/>
                    <a:pt x="92" y="108"/>
                    <a:pt x="92" y="95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95"/>
                    <a:pt x="131" y="95"/>
                    <a:pt x="131" y="95"/>
                  </a:cubicBezTo>
                  <a:cubicBezTo>
                    <a:pt x="131" y="134"/>
                    <a:pt x="94" y="154"/>
                    <a:pt x="65" y="154"/>
                  </a:cubicBezTo>
                  <a:cubicBezTo>
                    <a:pt x="36" y="154"/>
                    <a:pt x="0" y="13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8"/>
            <p:cNvSpPr>
              <a:spLocks noEditPoints="1"/>
            </p:cNvSpPr>
            <p:nvPr userDrawn="1"/>
          </p:nvSpPr>
          <p:spPr bwMode="auto">
            <a:xfrm>
              <a:off x="3085" y="1436"/>
              <a:ext cx="371" cy="371"/>
            </a:xfrm>
            <a:custGeom>
              <a:avLst/>
              <a:gdLst>
                <a:gd name="T0" fmla="*/ 157 w 157"/>
                <a:gd name="T1" fmla="*/ 79 h 157"/>
                <a:gd name="T2" fmla="*/ 79 w 157"/>
                <a:gd name="T3" fmla="*/ 157 h 157"/>
                <a:gd name="T4" fmla="*/ 0 w 157"/>
                <a:gd name="T5" fmla="*/ 79 h 157"/>
                <a:gd name="T6" fmla="*/ 79 w 157"/>
                <a:gd name="T7" fmla="*/ 0 h 157"/>
                <a:gd name="T8" fmla="*/ 157 w 157"/>
                <a:gd name="T9" fmla="*/ 79 h 157"/>
                <a:gd name="T10" fmla="*/ 79 w 157"/>
                <a:gd name="T11" fmla="*/ 122 h 157"/>
                <a:gd name="T12" fmla="*/ 118 w 157"/>
                <a:gd name="T13" fmla="*/ 79 h 157"/>
                <a:gd name="T14" fmla="*/ 78 w 157"/>
                <a:gd name="T15" fmla="*/ 35 h 157"/>
                <a:gd name="T16" fmla="*/ 39 w 157"/>
                <a:gd name="T17" fmla="*/ 79 h 157"/>
                <a:gd name="T18" fmla="*/ 79 w 157"/>
                <a:gd name="T19" fmla="*/ 12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cubicBezTo>
                    <a:pt x="157" y="126"/>
                    <a:pt x="121" y="157"/>
                    <a:pt x="79" y="157"/>
                  </a:cubicBezTo>
                  <a:cubicBezTo>
                    <a:pt x="36" y="157"/>
                    <a:pt x="0" y="126"/>
                    <a:pt x="0" y="79"/>
                  </a:cubicBezTo>
                  <a:cubicBezTo>
                    <a:pt x="0" y="31"/>
                    <a:pt x="36" y="0"/>
                    <a:pt x="79" y="0"/>
                  </a:cubicBezTo>
                  <a:cubicBezTo>
                    <a:pt x="121" y="0"/>
                    <a:pt x="157" y="32"/>
                    <a:pt x="157" y="79"/>
                  </a:cubicBezTo>
                  <a:close/>
                  <a:moveTo>
                    <a:pt x="79" y="122"/>
                  </a:moveTo>
                  <a:cubicBezTo>
                    <a:pt x="98" y="122"/>
                    <a:pt x="118" y="111"/>
                    <a:pt x="118" y="79"/>
                  </a:cubicBezTo>
                  <a:cubicBezTo>
                    <a:pt x="118" y="47"/>
                    <a:pt x="98" y="35"/>
                    <a:pt x="78" y="35"/>
                  </a:cubicBezTo>
                  <a:cubicBezTo>
                    <a:pt x="58" y="35"/>
                    <a:pt x="39" y="49"/>
                    <a:pt x="39" y="79"/>
                  </a:cubicBezTo>
                  <a:cubicBezTo>
                    <a:pt x="39" y="108"/>
                    <a:pt x="59" y="122"/>
                    <a:pt x="79" y="1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9"/>
            <p:cNvSpPr>
              <a:spLocks/>
            </p:cNvSpPr>
            <p:nvPr userDrawn="1"/>
          </p:nvSpPr>
          <p:spPr bwMode="auto">
            <a:xfrm>
              <a:off x="3520" y="1440"/>
              <a:ext cx="236" cy="359"/>
            </a:xfrm>
            <a:custGeom>
              <a:avLst/>
              <a:gdLst>
                <a:gd name="T0" fmla="*/ 236 w 236"/>
                <a:gd name="T1" fmla="*/ 81 h 359"/>
                <a:gd name="T2" fmla="*/ 90 w 236"/>
                <a:gd name="T3" fmla="*/ 81 h 359"/>
                <a:gd name="T4" fmla="*/ 90 w 236"/>
                <a:gd name="T5" fmla="*/ 147 h 359"/>
                <a:gd name="T6" fmla="*/ 234 w 236"/>
                <a:gd name="T7" fmla="*/ 147 h 359"/>
                <a:gd name="T8" fmla="*/ 234 w 236"/>
                <a:gd name="T9" fmla="*/ 227 h 359"/>
                <a:gd name="T10" fmla="*/ 90 w 236"/>
                <a:gd name="T11" fmla="*/ 227 h 359"/>
                <a:gd name="T12" fmla="*/ 90 w 236"/>
                <a:gd name="T13" fmla="*/ 359 h 359"/>
                <a:gd name="T14" fmla="*/ 0 w 236"/>
                <a:gd name="T15" fmla="*/ 359 h 359"/>
                <a:gd name="T16" fmla="*/ 0 w 236"/>
                <a:gd name="T17" fmla="*/ 0 h 359"/>
                <a:gd name="T18" fmla="*/ 236 w 236"/>
                <a:gd name="T19" fmla="*/ 0 h 359"/>
                <a:gd name="T20" fmla="*/ 236 w 236"/>
                <a:gd name="T21" fmla="*/ 8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359">
                  <a:moveTo>
                    <a:pt x="236" y="81"/>
                  </a:moveTo>
                  <a:lnTo>
                    <a:pt x="90" y="81"/>
                  </a:lnTo>
                  <a:lnTo>
                    <a:pt x="90" y="147"/>
                  </a:lnTo>
                  <a:lnTo>
                    <a:pt x="234" y="147"/>
                  </a:lnTo>
                  <a:lnTo>
                    <a:pt x="234" y="227"/>
                  </a:lnTo>
                  <a:lnTo>
                    <a:pt x="90" y="227"/>
                  </a:lnTo>
                  <a:lnTo>
                    <a:pt x="90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236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0"/>
            <p:cNvSpPr>
              <a:spLocks/>
            </p:cNvSpPr>
            <p:nvPr userDrawn="1"/>
          </p:nvSpPr>
          <p:spPr bwMode="auto">
            <a:xfrm>
              <a:off x="3827" y="1440"/>
              <a:ext cx="293" cy="359"/>
            </a:xfrm>
            <a:custGeom>
              <a:avLst/>
              <a:gdLst>
                <a:gd name="T0" fmla="*/ 293 w 293"/>
                <a:gd name="T1" fmla="*/ 0 h 359"/>
                <a:gd name="T2" fmla="*/ 293 w 293"/>
                <a:gd name="T3" fmla="*/ 81 h 359"/>
                <a:gd name="T4" fmla="*/ 191 w 293"/>
                <a:gd name="T5" fmla="*/ 81 h 359"/>
                <a:gd name="T6" fmla="*/ 191 w 293"/>
                <a:gd name="T7" fmla="*/ 359 h 359"/>
                <a:gd name="T8" fmla="*/ 99 w 293"/>
                <a:gd name="T9" fmla="*/ 359 h 359"/>
                <a:gd name="T10" fmla="*/ 99 w 293"/>
                <a:gd name="T11" fmla="*/ 81 h 359"/>
                <a:gd name="T12" fmla="*/ 0 w 293"/>
                <a:gd name="T13" fmla="*/ 81 h 359"/>
                <a:gd name="T14" fmla="*/ 0 w 293"/>
                <a:gd name="T15" fmla="*/ 0 h 359"/>
                <a:gd name="T16" fmla="*/ 293 w 293"/>
                <a:gd name="T17" fmla="*/ 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3" h="359">
                  <a:moveTo>
                    <a:pt x="293" y="0"/>
                  </a:moveTo>
                  <a:lnTo>
                    <a:pt x="293" y="81"/>
                  </a:lnTo>
                  <a:lnTo>
                    <a:pt x="191" y="81"/>
                  </a:lnTo>
                  <a:lnTo>
                    <a:pt x="191" y="359"/>
                  </a:lnTo>
                  <a:lnTo>
                    <a:pt x="99" y="359"/>
                  </a:lnTo>
                  <a:lnTo>
                    <a:pt x="99" y="81"/>
                  </a:lnTo>
                  <a:lnTo>
                    <a:pt x="0" y="81"/>
                  </a:lnTo>
                  <a:lnTo>
                    <a:pt x="0" y="0"/>
                  </a:lnTo>
                  <a:lnTo>
                    <a:pt x="2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2119" y="963"/>
              <a:ext cx="359" cy="293"/>
            </a:xfrm>
            <a:custGeom>
              <a:avLst/>
              <a:gdLst>
                <a:gd name="T0" fmla="*/ 0 w 359"/>
                <a:gd name="T1" fmla="*/ 293 h 293"/>
                <a:gd name="T2" fmla="*/ 180 w 359"/>
                <a:gd name="T3" fmla="*/ 114 h 293"/>
                <a:gd name="T4" fmla="*/ 359 w 359"/>
                <a:gd name="T5" fmla="*/ 293 h 293"/>
                <a:gd name="T6" fmla="*/ 359 w 359"/>
                <a:gd name="T7" fmla="*/ 178 h 293"/>
                <a:gd name="T8" fmla="*/ 180 w 359"/>
                <a:gd name="T9" fmla="*/ 0 h 293"/>
                <a:gd name="T10" fmla="*/ 0 w 359"/>
                <a:gd name="T11" fmla="*/ 180 h 293"/>
                <a:gd name="T12" fmla="*/ 0 w 359"/>
                <a:gd name="T13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3">
                  <a:moveTo>
                    <a:pt x="0" y="293"/>
                  </a:moveTo>
                  <a:lnTo>
                    <a:pt x="180" y="114"/>
                  </a:lnTo>
                  <a:lnTo>
                    <a:pt x="359" y="293"/>
                  </a:lnTo>
                  <a:lnTo>
                    <a:pt x="359" y="178"/>
                  </a:lnTo>
                  <a:lnTo>
                    <a:pt x="180" y="0"/>
                  </a:lnTo>
                  <a:lnTo>
                    <a:pt x="0" y="180"/>
                  </a:lnTo>
                  <a:lnTo>
                    <a:pt x="0" y="2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2"/>
            <p:cNvSpPr>
              <a:spLocks/>
            </p:cNvSpPr>
            <p:nvPr userDrawn="1"/>
          </p:nvSpPr>
          <p:spPr bwMode="auto">
            <a:xfrm>
              <a:off x="1640" y="1440"/>
              <a:ext cx="295" cy="359"/>
            </a:xfrm>
            <a:custGeom>
              <a:avLst/>
              <a:gdLst>
                <a:gd name="T0" fmla="*/ 295 w 295"/>
                <a:gd name="T1" fmla="*/ 359 h 359"/>
                <a:gd name="T2" fmla="*/ 116 w 295"/>
                <a:gd name="T3" fmla="*/ 180 h 359"/>
                <a:gd name="T4" fmla="*/ 295 w 295"/>
                <a:gd name="T5" fmla="*/ 0 h 359"/>
                <a:gd name="T6" fmla="*/ 182 w 295"/>
                <a:gd name="T7" fmla="*/ 0 h 359"/>
                <a:gd name="T8" fmla="*/ 0 w 295"/>
                <a:gd name="T9" fmla="*/ 180 h 359"/>
                <a:gd name="T10" fmla="*/ 179 w 295"/>
                <a:gd name="T11" fmla="*/ 359 h 359"/>
                <a:gd name="T12" fmla="*/ 295 w 295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359">
                  <a:moveTo>
                    <a:pt x="295" y="359"/>
                  </a:moveTo>
                  <a:lnTo>
                    <a:pt x="116" y="180"/>
                  </a:lnTo>
                  <a:lnTo>
                    <a:pt x="295" y="0"/>
                  </a:lnTo>
                  <a:lnTo>
                    <a:pt x="182" y="0"/>
                  </a:lnTo>
                  <a:lnTo>
                    <a:pt x="0" y="180"/>
                  </a:lnTo>
                  <a:lnTo>
                    <a:pt x="179" y="359"/>
                  </a:lnTo>
                  <a:lnTo>
                    <a:pt x="295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3"/>
            <p:cNvSpPr>
              <a:spLocks/>
            </p:cNvSpPr>
            <p:nvPr userDrawn="1"/>
          </p:nvSpPr>
          <p:spPr bwMode="auto">
            <a:xfrm>
              <a:off x="2119" y="1984"/>
              <a:ext cx="359" cy="295"/>
            </a:xfrm>
            <a:custGeom>
              <a:avLst/>
              <a:gdLst>
                <a:gd name="T0" fmla="*/ 359 w 359"/>
                <a:gd name="T1" fmla="*/ 2 h 295"/>
                <a:gd name="T2" fmla="*/ 180 w 359"/>
                <a:gd name="T3" fmla="*/ 182 h 295"/>
                <a:gd name="T4" fmla="*/ 0 w 359"/>
                <a:gd name="T5" fmla="*/ 0 h 295"/>
                <a:gd name="T6" fmla="*/ 0 w 359"/>
                <a:gd name="T7" fmla="*/ 115 h 295"/>
                <a:gd name="T8" fmla="*/ 180 w 359"/>
                <a:gd name="T9" fmla="*/ 295 h 295"/>
                <a:gd name="T10" fmla="*/ 359 w 359"/>
                <a:gd name="T11" fmla="*/ 118 h 295"/>
                <a:gd name="T12" fmla="*/ 359 w 359"/>
                <a:gd name="T13" fmla="*/ 2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5">
                  <a:moveTo>
                    <a:pt x="359" y="2"/>
                  </a:moveTo>
                  <a:lnTo>
                    <a:pt x="180" y="182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80" y="295"/>
                  </a:lnTo>
                  <a:lnTo>
                    <a:pt x="359" y="118"/>
                  </a:lnTo>
                  <a:lnTo>
                    <a:pt x="359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4"/>
            <p:cNvSpPr>
              <a:spLocks/>
            </p:cNvSpPr>
            <p:nvPr userDrawn="1"/>
          </p:nvSpPr>
          <p:spPr bwMode="auto">
            <a:xfrm>
              <a:off x="2908" y="1672"/>
              <a:ext cx="187" cy="127"/>
            </a:xfrm>
            <a:custGeom>
              <a:avLst/>
              <a:gdLst>
                <a:gd name="T0" fmla="*/ 0 w 187"/>
                <a:gd name="T1" fmla="*/ 57 h 127"/>
                <a:gd name="T2" fmla="*/ 71 w 187"/>
                <a:gd name="T3" fmla="*/ 127 h 127"/>
                <a:gd name="T4" fmla="*/ 187 w 187"/>
                <a:gd name="T5" fmla="*/ 127 h 127"/>
                <a:gd name="T6" fmla="*/ 57 w 187"/>
                <a:gd name="T7" fmla="*/ 0 h 127"/>
                <a:gd name="T8" fmla="*/ 0 w 187"/>
                <a:gd name="T9" fmla="*/ 5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27">
                  <a:moveTo>
                    <a:pt x="0" y="57"/>
                  </a:moveTo>
                  <a:lnTo>
                    <a:pt x="71" y="127"/>
                  </a:lnTo>
                  <a:lnTo>
                    <a:pt x="187" y="127"/>
                  </a:lnTo>
                  <a:lnTo>
                    <a:pt x="57" y="0"/>
                  </a:lnTo>
                  <a:lnTo>
                    <a:pt x="0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5"/>
            <p:cNvSpPr>
              <a:spLocks/>
            </p:cNvSpPr>
            <p:nvPr userDrawn="1"/>
          </p:nvSpPr>
          <p:spPr bwMode="auto">
            <a:xfrm>
              <a:off x="2908" y="1440"/>
              <a:ext cx="187" cy="130"/>
            </a:xfrm>
            <a:custGeom>
              <a:avLst/>
              <a:gdLst>
                <a:gd name="T0" fmla="*/ 57 w 187"/>
                <a:gd name="T1" fmla="*/ 130 h 130"/>
                <a:gd name="T2" fmla="*/ 187 w 187"/>
                <a:gd name="T3" fmla="*/ 0 h 130"/>
                <a:gd name="T4" fmla="*/ 74 w 187"/>
                <a:gd name="T5" fmla="*/ 0 h 130"/>
                <a:gd name="T6" fmla="*/ 0 w 187"/>
                <a:gd name="T7" fmla="*/ 74 h 130"/>
                <a:gd name="T8" fmla="*/ 57 w 187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30">
                  <a:moveTo>
                    <a:pt x="57" y="130"/>
                  </a:moveTo>
                  <a:lnTo>
                    <a:pt x="187" y="0"/>
                  </a:lnTo>
                  <a:lnTo>
                    <a:pt x="74" y="0"/>
                  </a:lnTo>
                  <a:lnTo>
                    <a:pt x="0" y="74"/>
                  </a:lnTo>
                  <a:lnTo>
                    <a:pt x="57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6"/>
            <p:cNvSpPr>
              <a:spLocks/>
            </p:cNvSpPr>
            <p:nvPr userDrawn="1"/>
          </p:nvSpPr>
          <p:spPr bwMode="auto">
            <a:xfrm>
              <a:off x="2665" y="1443"/>
              <a:ext cx="293" cy="356"/>
            </a:xfrm>
            <a:custGeom>
              <a:avLst/>
              <a:gdLst>
                <a:gd name="T0" fmla="*/ 0 w 293"/>
                <a:gd name="T1" fmla="*/ 0 h 356"/>
                <a:gd name="T2" fmla="*/ 177 w 293"/>
                <a:gd name="T3" fmla="*/ 177 h 356"/>
                <a:gd name="T4" fmla="*/ 0 w 293"/>
                <a:gd name="T5" fmla="*/ 356 h 356"/>
                <a:gd name="T6" fmla="*/ 113 w 293"/>
                <a:gd name="T7" fmla="*/ 356 h 356"/>
                <a:gd name="T8" fmla="*/ 293 w 293"/>
                <a:gd name="T9" fmla="*/ 177 h 356"/>
                <a:gd name="T10" fmla="*/ 113 w 293"/>
                <a:gd name="T11" fmla="*/ 0 h 356"/>
                <a:gd name="T12" fmla="*/ 0 w 293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356">
                  <a:moveTo>
                    <a:pt x="0" y="0"/>
                  </a:moveTo>
                  <a:lnTo>
                    <a:pt x="177" y="177"/>
                  </a:lnTo>
                  <a:lnTo>
                    <a:pt x="0" y="356"/>
                  </a:lnTo>
                  <a:lnTo>
                    <a:pt x="113" y="356"/>
                  </a:lnTo>
                  <a:lnTo>
                    <a:pt x="293" y="177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0859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Full size 1 contai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1" y="1408671"/>
            <a:ext cx="8593931" cy="3245483"/>
          </a:xfrm>
        </p:spPr>
        <p:txBody>
          <a:bodyPr/>
          <a:lstStyle>
            <a:lvl1pPr marL="269946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9" name="Trójkąt równoramienny 8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567686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itle 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7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4660641" y="1408670"/>
            <a:ext cx="4219769" cy="3245483"/>
          </a:xfrm>
        </p:spPr>
        <p:txBody>
          <a:bodyPr/>
          <a:lstStyle>
            <a:lvl1pPr marL="270000">
              <a:defRPr lang="pl-PL" smtClean="0"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10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11" name="Trójkąt równoramienny 10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7354222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itle 3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2762088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3202619" y="1408670"/>
            <a:ext cx="2762088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0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6118322" y="1408670"/>
            <a:ext cx="2762088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1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12" name="Trójkąt równoramienny 11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189618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itle 1+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4695656" y="1408669"/>
            <a:ext cx="4184754" cy="155695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4695656" y="3086101"/>
            <a:ext cx="4184754" cy="156805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1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12" name="Trójkąt równoramienny 11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4685094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itle 2+1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4695656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16" y="1408669"/>
            <a:ext cx="4184754" cy="155695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286916" y="3086101"/>
            <a:ext cx="4184754" cy="156805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1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12" name="Trójkąt równoramienny 11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784263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screen 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0" hasCustomPrompt="1"/>
          </p:nvPr>
        </p:nvSpPr>
        <p:spPr>
          <a:xfrm>
            <a:off x="0" y="1"/>
            <a:ext cx="9144000" cy="5143499"/>
          </a:xfrm>
        </p:spPr>
        <p:txBody>
          <a:bodyPr anchor="b"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pl-PL" smtClean="0"/>
              <a:t>Full size screen shot.</a:t>
            </a:r>
            <a:br>
              <a:rPr lang="pl-PL" smtClean="0"/>
            </a:br>
            <a:r>
              <a:rPr lang="pl-PL" smtClean="0"/>
              <a:t>Right click to paste picture if copying from other slide. </a:t>
            </a:r>
            <a:br>
              <a:rPr lang="pl-PL" smtClean="0"/>
            </a:br>
            <a:r>
              <a:rPr lang="pl-PL" smtClean="0"/>
              <a:t>Left click in center to browse for file to place.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373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screen shot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0" hasCustomPrompt="1"/>
          </p:nvPr>
        </p:nvSpPr>
        <p:spPr>
          <a:xfrm>
            <a:off x="0" y="1"/>
            <a:ext cx="9144000" cy="5143499"/>
          </a:xfrm>
        </p:spPr>
        <p:txBody>
          <a:bodyPr anchor="b"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pl-PL" dirty="0" smtClean="0"/>
              <a:t>Full size screen shot.</a:t>
            </a:r>
            <a:br>
              <a:rPr lang="pl-PL" dirty="0" smtClean="0"/>
            </a:br>
            <a:r>
              <a:rPr lang="pl-PL" dirty="0" smtClean="0"/>
              <a:t>Right click to paste picture if copying from other slide. </a:t>
            </a:r>
            <a:br>
              <a:rPr lang="pl-PL" dirty="0" smtClean="0"/>
            </a:br>
            <a:r>
              <a:rPr lang="pl-PL" dirty="0" smtClean="0"/>
              <a:t>Left click in center to browse for file to place.</a:t>
            </a:r>
            <a:endParaRPr lang="en-US" dirty="0"/>
          </a:p>
        </p:txBody>
      </p:sp>
      <p:sp>
        <p:nvSpPr>
          <p:cNvPr id="4" name="Tytuł 1"/>
          <p:cNvSpPr>
            <a:spLocks noGrp="1"/>
          </p:cNvSpPr>
          <p:nvPr>
            <p:ph type="title" hasCustomPrompt="1"/>
          </p:nvPr>
        </p:nvSpPr>
        <p:spPr>
          <a:xfrm>
            <a:off x="286917" y="273844"/>
            <a:ext cx="8593493" cy="376967"/>
          </a:xfrm>
        </p:spPr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236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al Sta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Goal Status</a:t>
            </a:r>
            <a:endParaRPr lang="en-US"/>
          </a:p>
        </p:txBody>
      </p:sp>
      <p:sp>
        <p:nvSpPr>
          <p:cNvPr id="8" name="Symbol zastępczy tekstu 10"/>
          <p:cNvSpPr>
            <a:spLocks noGrp="1"/>
          </p:cNvSpPr>
          <p:nvPr>
            <p:ph type="body" sz="quarter" idx="16" hasCustomPrompt="1"/>
          </p:nvPr>
        </p:nvSpPr>
        <p:spPr>
          <a:xfrm>
            <a:off x="286941" y="1631092"/>
            <a:ext cx="2762250" cy="3023062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pl-PL" smtClean="0"/>
              <a:t>Completed projects</a:t>
            </a:r>
            <a:endParaRPr lang="en-US"/>
          </a:p>
        </p:txBody>
      </p:sp>
      <p:sp>
        <p:nvSpPr>
          <p:cNvPr id="9" name="Symbol zastępczy tekstu 10"/>
          <p:cNvSpPr>
            <a:spLocks noGrp="1"/>
          </p:cNvSpPr>
          <p:nvPr>
            <p:ph type="body" sz="quarter" idx="17" hasCustomPrompt="1"/>
          </p:nvPr>
        </p:nvSpPr>
        <p:spPr>
          <a:xfrm>
            <a:off x="6118160" y="1631092"/>
            <a:ext cx="2762250" cy="3023062"/>
          </a:xfrm>
        </p:spPr>
        <p:txBody>
          <a:bodyPr/>
          <a:lstStyle>
            <a:lvl1pPr marL="0" indent="0">
              <a:buNone/>
              <a:defRPr sz="1500"/>
            </a:lvl1pPr>
          </a:lstStyle>
          <a:p>
            <a:pPr lvl="0"/>
            <a:r>
              <a:rPr lang="pl-PL" smtClean="0"/>
              <a:t>Upcoming projects</a:t>
            </a:r>
            <a:endParaRPr lang="en-US"/>
          </a:p>
        </p:txBody>
      </p:sp>
      <p:sp>
        <p:nvSpPr>
          <p:cNvPr id="10" name="Symbol zastępczy tekstu 10"/>
          <p:cNvSpPr>
            <a:spLocks noGrp="1"/>
          </p:cNvSpPr>
          <p:nvPr>
            <p:ph type="body" sz="quarter" idx="18" hasCustomPrompt="1"/>
          </p:nvPr>
        </p:nvSpPr>
        <p:spPr>
          <a:xfrm>
            <a:off x="3202538" y="1631092"/>
            <a:ext cx="2762250" cy="3023062"/>
          </a:xfrm>
        </p:spPr>
        <p:txBody>
          <a:bodyPr>
            <a:normAutofit/>
          </a:bodyPr>
          <a:lstStyle>
            <a:lvl1pPr marL="0" indent="0">
              <a:buNone/>
              <a:defRPr sz="1500" baseline="0"/>
            </a:lvl1pPr>
          </a:lstStyle>
          <a:p>
            <a:pPr lvl="0"/>
            <a:r>
              <a:rPr lang="pl-PL" smtClean="0"/>
              <a:t>Active projects</a:t>
            </a:r>
            <a:endParaRPr lang="en-US"/>
          </a:p>
        </p:txBody>
      </p:sp>
      <p:sp>
        <p:nvSpPr>
          <p:cNvPr id="11" name="Prostokąt 10"/>
          <p:cNvSpPr/>
          <p:nvPr userDrawn="1"/>
        </p:nvSpPr>
        <p:spPr>
          <a:xfrm>
            <a:off x="286917" y="1065771"/>
            <a:ext cx="2762275" cy="3985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2" name="pole tekstowe 11"/>
          <p:cNvSpPr txBox="1"/>
          <p:nvPr userDrawn="1"/>
        </p:nvSpPr>
        <p:spPr>
          <a:xfrm>
            <a:off x="721820" y="1132186"/>
            <a:ext cx="1265411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smtClean="0">
                <a:solidFill>
                  <a:schemeClr val="bg1"/>
                </a:solidFill>
              </a:rPr>
              <a:t>COMPLETED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3" name="Prostokąt 12"/>
          <p:cNvSpPr/>
          <p:nvPr userDrawn="1"/>
        </p:nvSpPr>
        <p:spPr>
          <a:xfrm>
            <a:off x="3202513" y="1065771"/>
            <a:ext cx="2762275" cy="398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4" name="pole tekstowe 13"/>
          <p:cNvSpPr txBox="1"/>
          <p:nvPr userDrawn="1"/>
        </p:nvSpPr>
        <p:spPr>
          <a:xfrm>
            <a:off x="3643947" y="1132186"/>
            <a:ext cx="797334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smtClean="0">
                <a:solidFill>
                  <a:schemeClr val="bg1"/>
                </a:solidFill>
              </a:rPr>
              <a:t>ACTIVE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5" name="Prostokąt 14"/>
          <p:cNvSpPr/>
          <p:nvPr userDrawn="1"/>
        </p:nvSpPr>
        <p:spPr>
          <a:xfrm>
            <a:off x="6118160" y="1065771"/>
            <a:ext cx="2762275" cy="39850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6" name="pole tekstowe 15"/>
          <p:cNvSpPr txBox="1"/>
          <p:nvPr userDrawn="1"/>
        </p:nvSpPr>
        <p:spPr>
          <a:xfrm>
            <a:off x="6523002" y="1132186"/>
            <a:ext cx="1125949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smtClean="0">
                <a:solidFill>
                  <a:schemeClr val="bg1"/>
                </a:solidFill>
              </a:rPr>
              <a:t>UPCOMING</a:t>
            </a:r>
            <a:endParaRPr lang="en-US" b="1">
              <a:solidFill>
                <a:schemeClr val="bg1"/>
              </a:solidFill>
            </a:endParaRPr>
          </a:p>
        </p:txBody>
      </p:sp>
      <p:pic>
        <p:nvPicPr>
          <p:cNvPr id="6" name="Obraz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39625" y="1184067"/>
            <a:ext cx="161912" cy="161912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5047" y="1167106"/>
            <a:ext cx="226223" cy="178874"/>
          </a:xfrm>
          <a:prstGeom prst="rect">
            <a:avLst/>
          </a:prstGeom>
        </p:spPr>
      </p:pic>
      <p:pic>
        <p:nvPicPr>
          <p:cNvPr id="17" name="Obraz 1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323322" y="1132185"/>
            <a:ext cx="224784" cy="24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22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al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Goal Timeline</a:t>
            </a:r>
            <a:endParaRPr lang="en-US"/>
          </a:p>
        </p:txBody>
      </p:sp>
      <p:sp>
        <p:nvSpPr>
          <p:cNvPr id="11" name="Prostokąt 10"/>
          <p:cNvSpPr/>
          <p:nvPr userDrawn="1"/>
        </p:nvSpPr>
        <p:spPr>
          <a:xfrm>
            <a:off x="286917" y="1065771"/>
            <a:ext cx="535784" cy="3985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7" name="Symbol zastępczy tekstu 10"/>
          <p:cNvSpPr>
            <a:spLocks noGrp="1"/>
          </p:cNvSpPr>
          <p:nvPr>
            <p:ph type="body" sz="quarter" idx="19" hasCustomPrompt="1"/>
          </p:nvPr>
        </p:nvSpPr>
        <p:spPr>
          <a:xfrm>
            <a:off x="6326154" y="1065771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pl-PL" smtClean="0"/>
              <a:t>Completed projects</a:t>
            </a:r>
            <a:endParaRPr lang="en-US"/>
          </a:p>
        </p:txBody>
      </p:sp>
      <p:sp>
        <p:nvSpPr>
          <p:cNvPr id="18" name="Symbol zastępczy tekstu 10"/>
          <p:cNvSpPr>
            <a:spLocks noGrp="1"/>
          </p:cNvSpPr>
          <p:nvPr>
            <p:ph type="body" sz="quarter" idx="20" hasCustomPrompt="1"/>
          </p:nvPr>
        </p:nvSpPr>
        <p:spPr>
          <a:xfrm>
            <a:off x="6326154" y="3534649"/>
            <a:ext cx="2554255" cy="1128790"/>
          </a:xfrm>
        </p:spPr>
        <p:txBody>
          <a:bodyPr/>
          <a:lstStyle>
            <a:lvl1pPr marL="0" indent="0">
              <a:buNone/>
              <a:defRPr sz="1500"/>
            </a:lvl1pPr>
          </a:lstStyle>
          <a:p>
            <a:pPr lvl="0"/>
            <a:r>
              <a:rPr lang="pl-PL" smtClean="0"/>
              <a:t>Upcoming projects</a:t>
            </a:r>
            <a:endParaRPr lang="en-US"/>
          </a:p>
        </p:txBody>
      </p:sp>
      <p:sp>
        <p:nvSpPr>
          <p:cNvPr id="19" name="Symbol zastępczy tekstu 10"/>
          <p:cNvSpPr>
            <a:spLocks noGrp="1"/>
          </p:cNvSpPr>
          <p:nvPr>
            <p:ph type="body" sz="quarter" idx="21" hasCustomPrompt="1"/>
          </p:nvPr>
        </p:nvSpPr>
        <p:spPr>
          <a:xfrm>
            <a:off x="6326154" y="2300210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500" baseline="0"/>
            </a:lvl1pPr>
          </a:lstStyle>
          <a:p>
            <a:pPr lvl="0"/>
            <a:r>
              <a:rPr lang="pl-PL" smtClean="0"/>
              <a:t>Active projects</a:t>
            </a:r>
            <a:endParaRPr lang="en-US"/>
          </a:p>
        </p:txBody>
      </p:sp>
      <p:sp>
        <p:nvSpPr>
          <p:cNvPr id="25" name="Prostokąt 24"/>
          <p:cNvSpPr/>
          <p:nvPr userDrawn="1"/>
        </p:nvSpPr>
        <p:spPr>
          <a:xfrm>
            <a:off x="286916" y="2295896"/>
            <a:ext cx="535785" cy="398506"/>
          </a:xfrm>
          <a:prstGeom prst="rect">
            <a:avLst/>
          </a:prstGeom>
          <a:solidFill>
            <a:srgbClr val="EB57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26" name="Prostokąt 25"/>
          <p:cNvSpPr/>
          <p:nvPr userDrawn="1"/>
        </p:nvSpPr>
        <p:spPr>
          <a:xfrm>
            <a:off x="286916" y="3534649"/>
            <a:ext cx="535786" cy="39850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27" name="Symbol zastępczy tekstu 10"/>
          <p:cNvSpPr>
            <a:spLocks noGrp="1"/>
          </p:cNvSpPr>
          <p:nvPr>
            <p:ph type="body" sz="quarter" idx="22" hasCustomPrompt="1"/>
          </p:nvPr>
        </p:nvSpPr>
        <p:spPr>
          <a:xfrm>
            <a:off x="3574427" y="1065771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pl-PL" smtClean="0"/>
              <a:t>Completed projects</a:t>
            </a:r>
            <a:endParaRPr lang="en-US"/>
          </a:p>
        </p:txBody>
      </p:sp>
      <p:sp>
        <p:nvSpPr>
          <p:cNvPr id="28" name="Symbol zastępczy tekstu 10"/>
          <p:cNvSpPr>
            <a:spLocks noGrp="1"/>
          </p:cNvSpPr>
          <p:nvPr>
            <p:ph type="body" sz="quarter" idx="23" hasCustomPrompt="1"/>
          </p:nvPr>
        </p:nvSpPr>
        <p:spPr>
          <a:xfrm>
            <a:off x="3574427" y="3534649"/>
            <a:ext cx="2554255" cy="1128790"/>
          </a:xfrm>
        </p:spPr>
        <p:txBody>
          <a:bodyPr/>
          <a:lstStyle>
            <a:lvl1pPr marL="0" indent="0">
              <a:buNone/>
              <a:defRPr sz="1500"/>
            </a:lvl1pPr>
          </a:lstStyle>
          <a:p>
            <a:pPr lvl="0"/>
            <a:r>
              <a:rPr lang="pl-PL" smtClean="0"/>
              <a:t>Upcoming projects</a:t>
            </a:r>
            <a:endParaRPr lang="en-US"/>
          </a:p>
        </p:txBody>
      </p:sp>
      <p:sp>
        <p:nvSpPr>
          <p:cNvPr id="29" name="Symbol zastępczy tekstu 10"/>
          <p:cNvSpPr>
            <a:spLocks noGrp="1"/>
          </p:cNvSpPr>
          <p:nvPr>
            <p:ph type="body" sz="quarter" idx="24" hasCustomPrompt="1"/>
          </p:nvPr>
        </p:nvSpPr>
        <p:spPr>
          <a:xfrm>
            <a:off x="3574427" y="2300210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500" baseline="0"/>
            </a:lvl1pPr>
          </a:lstStyle>
          <a:p>
            <a:pPr lvl="0"/>
            <a:r>
              <a:rPr lang="pl-PL" smtClean="0"/>
              <a:t>Active projects</a:t>
            </a:r>
            <a:endParaRPr lang="en-US"/>
          </a:p>
        </p:txBody>
      </p:sp>
      <p:sp>
        <p:nvSpPr>
          <p:cNvPr id="30" name="Symbol zastępczy tekstu 10"/>
          <p:cNvSpPr>
            <a:spLocks noGrp="1"/>
          </p:cNvSpPr>
          <p:nvPr>
            <p:ph type="body" sz="quarter" idx="25" hasCustomPrompt="1"/>
          </p:nvPr>
        </p:nvSpPr>
        <p:spPr>
          <a:xfrm>
            <a:off x="822701" y="1065771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pl-PL" smtClean="0"/>
              <a:t>Completed projects</a:t>
            </a:r>
            <a:endParaRPr lang="en-US"/>
          </a:p>
        </p:txBody>
      </p:sp>
      <p:sp>
        <p:nvSpPr>
          <p:cNvPr id="31" name="Symbol zastępczy tekstu 10"/>
          <p:cNvSpPr>
            <a:spLocks noGrp="1"/>
          </p:cNvSpPr>
          <p:nvPr>
            <p:ph type="body" sz="quarter" idx="26" hasCustomPrompt="1"/>
          </p:nvPr>
        </p:nvSpPr>
        <p:spPr>
          <a:xfrm>
            <a:off x="822701" y="3534649"/>
            <a:ext cx="2554255" cy="1128790"/>
          </a:xfrm>
        </p:spPr>
        <p:txBody>
          <a:bodyPr/>
          <a:lstStyle>
            <a:lvl1pPr marL="0" indent="0">
              <a:buNone/>
              <a:defRPr sz="1500"/>
            </a:lvl1pPr>
          </a:lstStyle>
          <a:p>
            <a:pPr lvl="0"/>
            <a:r>
              <a:rPr lang="pl-PL" smtClean="0"/>
              <a:t>Upcoming projects</a:t>
            </a:r>
            <a:endParaRPr lang="en-US"/>
          </a:p>
        </p:txBody>
      </p:sp>
      <p:sp>
        <p:nvSpPr>
          <p:cNvPr id="32" name="Symbol zastępczy tekstu 10"/>
          <p:cNvSpPr>
            <a:spLocks noGrp="1"/>
          </p:cNvSpPr>
          <p:nvPr>
            <p:ph type="body" sz="quarter" idx="27" hasCustomPrompt="1"/>
          </p:nvPr>
        </p:nvSpPr>
        <p:spPr>
          <a:xfrm>
            <a:off x="822701" y="2300210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500" baseline="0"/>
            </a:lvl1pPr>
          </a:lstStyle>
          <a:p>
            <a:pPr lvl="0"/>
            <a:r>
              <a:rPr lang="pl-PL" smtClean="0"/>
              <a:t>Active projects</a:t>
            </a:r>
            <a:endParaRPr lang="en-US"/>
          </a:p>
        </p:txBody>
      </p:sp>
      <p:pic>
        <p:nvPicPr>
          <p:cNvPr id="39" name="Obraz 3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2896" y="3652945"/>
            <a:ext cx="161912" cy="161912"/>
          </a:xfrm>
          <a:prstGeom prst="rect">
            <a:avLst/>
          </a:prstGeom>
        </p:spPr>
      </p:pic>
      <p:pic>
        <p:nvPicPr>
          <p:cNvPr id="40" name="Obraz 3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3185" y="1167106"/>
            <a:ext cx="226223" cy="178874"/>
          </a:xfrm>
          <a:prstGeom prst="rect">
            <a:avLst/>
          </a:prstGeom>
        </p:spPr>
      </p:pic>
      <p:pic>
        <p:nvPicPr>
          <p:cNvPr id="41" name="Obraz 4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4624" y="2373883"/>
            <a:ext cx="224784" cy="242530"/>
          </a:xfrm>
          <a:prstGeom prst="rect">
            <a:avLst/>
          </a:prstGeom>
        </p:spPr>
      </p:pic>
      <p:sp>
        <p:nvSpPr>
          <p:cNvPr id="4" name="Symbol zastępczy tekstu 3"/>
          <p:cNvSpPr>
            <a:spLocks noGrp="1"/>
          </p:cNvSpPr>
          <p:nvPr>
            <p:ph type="body" sz="quarter" idx="28" hasCustomPrompt="1"/>
          </p:nvPr>
        </p:nvSpPr>
        <p:spPr>
          <a:xfrm>
            <a:off x="2701529" y="786727"/>
            <a:ext cx="675084" cy="226219"/>
          </a:xfrm>
        </p:spPr>
        <p:txBody>
          <a:bodyPr>
            <a:noAutofit/>
          </a:bodyPr>
          <a:lstStyle>
            <a:lvl1pPr marL="0" indent="0" algn="r">
              <a:buNone/>
              <a:defRPr sz="8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pl-PL" sz="1100" smtClean="0"/>
              <a:t>YEAR</a:t>
            </a:r>
            <a:endParaRPr lang="en-US"/>
          </a:p>
        </p:txBody>
      </p:sp>
      <p:sp>
        <p:nvSpPr>
          <p:cNvPr id="20" name="Symbol zastępczy tekstu 3"/>
          <p:cNvSpPr>
            <a:spLocks noGrp="1"/>
          </p:cNvSpPr>
          <p:nvPr>
            <p:ph type="body" sz="quarter" idx="29" hasCustomPrompt="1"/>
          </p:nvPr>
        </p:nvSpPr>
        <p:spPr>
          <a:xfrm>
            <a:off x="5453598" y="786727"/>
            <a:ext cx="675084" cy="226219"/>
          </a:xfrm>
        </p:spPr>
        <p:txBody>
          <a:bodyPr>
            <a:noAutofit/>
          </a:bodyPr>
          <a:lstStyle>
            <a:lvl1pPr marL="0" indent="0" algn="r">
              <a:buNone/>
              <a:defRPr sz="8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pl-PL" sz="1100" smtClean="0"/>
              <a:t>YEAR</a:t>
            </a:r>
            <a:endParaRPr lang="en-US"/>
          </a:p>
        </p:txBody>
      </p:sp>
      <p:sp>
        <p:nvSpPr>
          <p:cNvPr id="21" name="Symbol zastępczy tekstu 3"/>
          <p:cNvSpPr>
            <a:spLocks noGrp="1"/>
          </p:cNvSpPr>
          <p:nvPr>
            <p:ph type="body" sz="quarter" idx="30" hasCustomPrompt="1"/>
          </p:nvPr>
        </p:nvSpPr>
        <p:spPr>
          <a:xfrm>
            <a:off x="8205325" y="786727"/>
            <a:ext cx="675084" cy="226219"/>
          </a:xfrm>
        </p:spPr>
        <p:txBody>
          <a:bodyPr>
            <a:noAutofit/>
          </a:bodyPr>
          <a:lstStyle>
            <a:lvl1pPr marL="0" indent="0" algn="r">
              <a:buNone/>
              <a:defRPr sz="8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pl-PL" sz="1100" smtClean="0"/>
              <a:t>YEAR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55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/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rostokąt 2"/>
          <p:cNvSpPr/>
          <p:nvPr userDrawn="1"/>
        </p:nvSpPr>
        <p:spPr>
          <a:xfrm>
            <a:off x="793" y="0"/>
            <a:ext cx="9144000" cy="51435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46" name="Tytuł 1"/>
          <p:cNvSpPr>
            <a:spLocks noGrp="1"/>
          </p:cNvSpPr>
          <p:nvPr>
            <p:ph type="title" hasCustomPrompt="1"/>
          </p:nvPr>
        </p:nvSpPr>
        <p:spPr>
          <a:xfrm>
            <a:off x="3933825" y="1496625"/>
            <a:ext cx="4953436" cy="863661"/>
          </a:xfrm>
        </p:spPr>
        <p:txBody>
          <a:bodyPr anchor="ctr"/>
          <a:lstStyle>
            <a:lvl1pPr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  <p:grpSp>
        <p:nvGrpSpPr>
          <p:cNvPr id="64" name="Group 35"/>
          <p:cNvGrpSpPr>
            <a:grpSpLocks noChangeAspect="1"/>
          </p:cNvGrpSpPr>
          <p:nvPr userDrawn="1"/>
        </p:nvGrpSpPr>
        <p:grpSpPr bwMode="auto">
          <a:xfrm>
            <a:off x="609601" y="849169"/>
            <a:ext cx="2507458" cy="3026386"/>
            <a:chOff x="2363" y="293"/>
            <a:chExt cx="1208" cy="1458"/>
          </a:xfrm>
        </p:grpSpPr>
        <p:sp>
          <p:nvSpPr>
            <p:cNvPr id="65" name="Freeform 36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124F9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37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38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3D64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39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41"/>
            <p:cNvSpPr>
              <a:spLocks/>
            </p:cNvSpPr>
            <p:nvPr userDrawn="1"/>
          </p:nvSpPr>
          <p:spPr bwMode="auto">
            <a:xfrm>
              <a:off x="2796" y="1709"/>
              <a:ext cx="43" cy="42"/>
            </a:xfrm>
            <a:custGeom>
              <a:avLst/>
              <a:gdLst>
                <a:gd name="T0" fmla="*/ 5 w 43"/>
                <a:gd name="T1" fmla="*/ 0 h 42"/>
                <a:gd name="T2" fmla="*/ 5 w 43"/>
                <a:gd name="T3" fmla="*/ 0 h 42"/>
                <a:gd name="T4" fmla="*/ 0 w 43"/>
                <a:gd name="T5" fmla="*/ 38 h 42"/>
                <a:gd name="T6" fmla="*/ 38 w 43"/>
                <a:gd name="T7" fmla="*/ 42 h 42"/>
                <a:gd name="T8" fmla="*/ 43 w 43"/>
                <a:gd name="T9" fmla="*/ 5 h 42"/>
                <a:gd name="T10" fmla="*/ 43 w 43"/>
                <a:gd name="T11" fmla="*/ 5 h 42"/>
                <a:gd name="T12" fmla="*/ 5 w 43"/>
                <a:gd name="T1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42">
                  <a:moveTo>
                    <a:pt x="5" y="0"/>
                  </a:moveTo>
                  <a:lnTo>
                    <a:pt x="5" y="0"/>
                  </a:lnTo>
                  <a:lnTo>
                    <a:pt x="0" y="38"/>
                  </a:lnTo>
                  <a:lnTo>
                    <a:pt x="38" y="42"/>
                  </a:lnTo>
                  <a:lnTo>
                    <a:pt x="43" y="5"/>
                  </a:lnTo>
                  <a:lnTo>
                    <a:pt x="43" y="5"/>
                  </a:lnTo>
                  <a:lnTo>
                    <a:pt x="5" y="0"/>
                  </a:lnTo>
                </a:path>
              </a:pathLst>
            </a:custGeom>
            <a:solidFill>
              <a:srgbClr val="1450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42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D458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43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44"/>
            <p:cNvSpPr>
              <a:spLocks/>
            </p:cNvSpPr>
            <p:nvPr userDrawn="1"/>
          </p:nvSpPr>
          <p:spPr bwMode="auto">
            <a:xfrm>
              <a:off x="2771" y="366"/>
              <a:ext cx="66" cy="62"/>
            </a:xfrm>
            <a:custGeom>
              <a:avLst/>
              <a:gdLst>
                <a:gd name="T0" fmla="*/ 48 w 90"/>
                <a:gd name="T1" fmla="*/ 0 h 84"/>
                <a:gd name="T2" fmla="*/ 30 w 90"/>
                <a:gd name="T3" fmla="*/ 4 h 84"/>
                <a:gd name="T4" fmla="*/ 10 w 90"/>
                <a:gd name="T5" fmla="*/ 60 h 84"/>
                <a:gd name="T6" fmla="*/ 48 w 90"/>
                <a:gd name="T7" fmla="*/ 84 h 84"/>
                <a:gd name="T8" fmla="*/ 49 w 90"/>
                <a:gd name="T9" fmla="*/ 84 h 84"/>
                <a:gd name="T10" fmla="*/ 66 w 90"/>
                <a:gd name="T11" fmla="*/ 80 h 84"/>
                <a:gd name="T12" fmla="*/ 90 w 90"/>
                <a:gd name="T13" fmla="*/ 43 h 84"/>
                <a:gd name="T14" fmla="*/ 90 w 90"/>
                <a:gd name="T15" fmla="*/ 41 h 84"/>
                <a:gd name="T16" fmla="*/ 86 w 90"/>
                <a:gd name="T17" fmla="*/ 24 h 84"/>
                <a:gd name="T18" fmla="*/ 48 w 90"/>
                <a:gd name="T1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84">
                  <a:moveTo>
                    <a:pt x="48" y="0"/>
                  </a:moveTo>
                  <a:cubicBezTo>
                    <a:pt x="42" y="0"/>
                    <a:pt x="36" y="1"/>
                    <a:pt x="30" y="4"/>
                  </a:cubicBezTo>
                  <a:cubicBezTo>
                    <a:pt x="9" y="14"/>
                    <a:pt x="0" y="39"/>
                    <a:pt x="10" y="60"/>
                  </a:cubicBezTo>
                  <a:cubicBezTo>
                    <a:pt x="17" y="75"/>
                    <a:pt x="32" y="84"/>
                    <a:pt x="48" y="84"/>
                  </a:cubicBezTo>
                  <a:cubicBezTo>
                    <a:pt x="49" y="84"/>
                    <a:pt x="49" y="84"/>
                    <a:pt x="49" y="84"/>
                  </a:cubicBezTo>
                  <a:cubicBezTo>
                    <a:pt x="55" y="84"/>
                    <a:pt x="61" y="83"/>
                    <a:pt x="66" y="80"/>
                  </a:cubicBezTo>
                  <a:cubicBezTo>
                    <a:pt x="81" y="73"/>
                    <a:pt x="90" y="59"/>
                    <a:pt x="90" y="43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90" y="35"/>
                    <a:pt x="89" y="30"/>
                    <a:pt x="86" y="24"/>
                  </a:cubicBezTo>
                  <a:cubicBezTo>
                    <a:pt x="79" y="9"/>
                    <a:pt x="64" y="0"/>
                    <a:pt x="48" y="0"/>
                  </a:cubicBezTo>
                </a:path>
              </a:pathLst>
            </a:custGeom>
            <a:solidFill>
              <a:srgbClr val="5988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45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4C60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46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</a:path>
              </a:pathLst>
            </a:custGeom>
            <a:solidFill>
              <a:srgbClr val="1A63B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47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1E69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48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49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1555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50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51"/>
            <p:cNvSpPr>
              <a:spLocks noEditPoints="1"/>
            </p:cNvSpPr>
            <p:nvPr userDrawn="1"/>
          </p:nvSpPr>
          <p:spPr bwMode="auto">
            <a:xfrm>
              <a:off x="3034" y="648"/>
              <a:ext cx="109" cy="101"/>
            </a:xfrm>
            <a:custGeom>
              <a:avLst/>
              <a:gdLst>
                <a:gd name="T0" fmla="*/ 92 w 147"/>
                <a:gd name="T1" fmla="*/ 102 h 137"/>
                <a:gd name="T2" fmla="*/ 90 w 147"/>
                <a:gd name="T3" fmla="*/ 94 h 137"/>
                <a:gd name="T4" fmla="*/ 100 w 147"/>
                <a:gd name="T5" fmla="*/ 88 h 137"/>
                <a:gd name="T6" fmla="*/ 104 w 147"/>
                <a:gd name="T7" fmla="*/ 110 h 137"/>
                <a:gd name="T8" fmla="*/ 66 w 147"/>
                <a:gd name="T9" fmla="*/ 115 h 137"/>
                <a:gd name="T10" fmla="*/ 44 w 147"/>
                <a:gd name="T11" fmla="*/ 79 h 137"/>
                <a:gd name="T12" fmla="*/ 56 w 147"/>
                <a:gd name="T13" fmla="*/ 81 h 137"/>
                <a:gd name="T14" fmla="*/ 77 w 147"/>
                <a:gd name="T15" fmla="*/ 97 h 137"/>
                <a:gd name="T16" fmla="*/ 84 w 147"/>
                <a:gd name="T17" fmla="*/ 107 h 137"/>
                <a:gd name="T18" fmla="*/ 101 w 147"/>
                <a:gd name="T19" fmla="*/ 112 h 137"/>
                <a:gd name="T20" fmla="*/ 79 w 147"/>
                <a:gd name="T21" fmla="*/ 93 h 137"/>
                <a:gd name="T22" fmla="*/ 54 w 147"/>
                <a:gd name="T23" fmla="*/ 74 h 137"/>
                <a:gd name="T24" fmla="*/ 77 w 147"/>
                <a:gd name="T25" fmla="*/ 76 h 137"/>
                <a:gd name="T26" fmla="*/ 85 w 147"/>
                <a:gd name="T27" fmla="*/ 74 h 137"/>
                <a:gd name="T28" fmla="*/ 92 w 147"/>
                <a:gd name="T29" fmla="*/ 86 h 137"/>
                <a:gd name="T30" fmla="*/ 86 w 147"/>
                <a:gd name="T31" fmla="*/ 92 h 137"/>
                <a:gd name="T32" fmla="*/ 79 w 147"/>
                <a:gd name="T33" fmla="*/ 93 h 137"/>
                <a:gd name="T34" fmla="*/ 86 w 147"/>
                <a:gd name="T35" fmla="*/ 70 h 137"/>
                <a:gd name="T36" fmla="*/ 93 w 147"/>
                <a:gd name="T37" fmla="*/ 58 h 137"/>
                <a:gd name="T38" fmla="*/ 97 w 147"/>
                <a:gd name="T39" fmla="*/ 59 h 137"/>
                <a:gd name="T40" fmla="*/ 93 w 147"/>
                <a:gd name="T41" fmla="*/ 73 h 137"/>
                <a:gd name="T42" fmla="*/ 52 w 147"/>
                <a:gd name="T43" fmla="*/ 69 h 137"/>
                <a:gd name="T44" fmla="*/ 63 w 147"/>
                <a:gd name="T45" fmla="*/ 46 h 137"/>
                <a:gd name="T46" fmla="*/ 75 w 147"/>
                <a:gd name="T47" fmla="*/ 44 h 137"/>
                <a:gd name="T48" fmla="*/ 91 w 147"/>
                <a:gd name="T49" fmla="*/ 55 h 137"/>
                <a:gd name="T50" fmla="*/ 81 w 147"/>
                <a:gd name="T51" fmla="*/ 61 h 137"/>
                <a:gd name="T52" fmla="*/ 71 w 147"/>
                <a:gd name="T53" fmla="*/ 67 h 137"/>
                <a:gd name="T54" fmla="*/ 53 w 147"/>
                <a:gd name="T55" fmla="*/ 71 h 137"/>
                <a:gd name="T56" fmla="*/ 100 w 147"/>
                <a:gd name="T57" fmla="*/ 59 h 137"/>
                <a:gd name="T58" fmla="*/ 104 w 147"/>
                <a:gd name="T59" fmla="*/ 44 h 137"/>
                <a:gd name="T60" fmla="*/ 125 w 147"/>
                <a:gd name="T61" fmla="*/ 81 h 137"/>
                <a:gd name="T62" fmla="*/ 104 w 147"/>
                <a:gd name="T63" fmla="*/ 87 h 137"/>
                <a:gd name="T64" fmla="*/ 106 w 147"/>
                <a:gd name="T65" fmla="*/ 72 h 137"/>
                <a:gd name="T66" fmla="*/ 91 w 147"/>
                <a:gd name="T67" fmla="*/ 46 h 137"/>
                <a:gd name="T68" fmla="*/ 75 w 147"/>
                <a:gd name="T69" fmla="*/ 35 h 137"/>
                <a:gd name="T70" fmla="*/ 108 w 147"/>
                <a:gd name="T71" fmla="*/ 31 h 137"/>
                <a:gd name="T72" fmla="*/ 101 w 147"/>
                <a:gd name="T73" fmla="*/ 42 h 137"/>
                <a:gd name="T74" fmla="*/ 91 w 147"/>
                <a:gd name="T75" fmla="*/ 46 h 137"/>
                <a:gd name="T76" fmla="*/ 32 w 147"/>
                <a:gd name="T77" fmla="*/ 56 h 137"/>
                <a:gd name="T78" fmla="*/ 59 w 147"/>
                <a:gd name="T79" fmla="*/ 30 h 137"/>
                <a:gd name="T80" fmla="*/ 59 w 147"/>
                <a:gd name="T81" fmla="*/ 46 h 137"/>
                <a:gd name="T82" fmla="*/ 51 w 147"/>
                <a:gd name="T83" fmla="*/ 65 h 137"/>
                <a:gd name="T84" fmla="*/ 38 w 147"/>
                <a:gd name="T85" fmla="*/ 78 h 137"/>
                <a:gd name="T86" fmla="*/ 34 w 147"/>
                <a:gd name="T87" fmla="*/ 86 h 137"/>
                <a:gd name="T88" fmla="*/ 60 w 147"/>
                <a:gd name="T89" fmla="*/ 24 h 137"/>
                <a:gd name="T90" fmla="*/ 91 w 147"/>
                <a:gd name="T91" fmla="*/ 22 h 137"/>
                <a:gd name="T92" fmla="*/ 74 w 147"/>
                <a:gd name="T93" fmla="*/ 31 h 137"/>
                <a:gd name="T94" fmla="*/ 63 w 147"/>
                <a:gd name="T95" fmla="*/ 29 h 137"/>
                <a:gd name="T96" fmla="*/ 16 w 147"/>
                <a:gd name="T97" fmla="*/ 39 h 137"/>
                <a:gd name="T98" fmla="*/ 77 w 147"/>
                <a:gd name="T99" fmla="*/ 137 h 137"/>
                <a:gd name="T100" fmla="*/ 140 w 147"/>
                <a:gd name="T101" fmla="*/ 98 h 137"/>
                <a:gd name="T102" fmla="*/ 147 w 147"/>
                <a:gd name="T103" fmla="*/ 68 h 137"/>
                <a:gd name="T104" fmla="*/ 78 w 147"/>
                <a:gd name="T10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7" h="137">
                  <a:moveTo>
                    <a:pt x="104" y="110"/>
                  </a:moveTo>
                  <a:cubicBezTo>
                    <a:pt x="92" y="102"/>
                    <a:pt x="92" y="102"/>
                    <a:pt x="92" y="102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93" y="99"/>
                    <a:pt x="92" y="96"/>
                    <a:pt x="90" y="94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100" y="88"/>
                    <a:pt x="100" y="88"/>
                    <a:pt x="100" y="88"/>
                  </a:cubicBezTo>
                  <a:cubicBezTo>
                    <a:pt x="108" y="107"/>
                    <a:pt x="108" y="107"/>
                    <a:pt x="108" y="107"/>
                  </a:cubicBezTo>
                  <a:cubicBezTo>
                    <a:pt x="107" y="108"/>
                    <a:pt x="105" y="109"/>
                    <a:pt x="104" y="110"/>
                  </a:cubicBezTo>
                  <a:moveTo>
                    <a:pt x="79" y="117"/>
                  </a:moveTo>
                  <a:cubicBezTo>
                    <a:pt x="75" y="117"/>
                    <a:pt x="70" y="116"/>
                    <a:pt x="66" y="115"/>
                  </a:cubicBezTo>
                  <a:cubicBezTo>
                    <a:pt x="52" y="111"/>
                    <a:pt x="41" y="101"/>
                    <a:pt x="35" y="8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56" y="82"/>
                    <a:pt x="56" y="82"/>
                    <a:pt x="56" y="82"/>
                  </a:cubicBezTo>
                  <a:cubicBezTo>
                    <a:pt x="56" y="81"/>
                    <a:pt x="56" y="81"/>
                    <a:pt x="56" y="81"/>
                  </a:cubicBezTo>
                  <a:cubicBezTo>
                    <a:pt x="77" y="96"/>
                    <a:pt x="77" y="96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101"/>
                    <a:pt x="78" y="106"/>
                    <a:pt x="82" y="107"/>
                  </a:cubicBezTo>
                  <a:cubicBezTo>
                    <a:pt x="83" y="107"/>
                    <a:pt x="84" y="107"/>
                    <a:pt x="84" y="107"/>
                  </a:cubicBezTo>
                  <a:cubicBezTo>
                    <a:pt x="87" y="107"/>
                    <a:pt x="89" y="106"/>
                    <a:pt x="90" y="105"/>
                  </a:cubicBezTo>
                  <a:cubicBezTo>
                    <a:pt x="101" y="112"/>
                    <a:pt x="101" y="112"/>
                    <a:pt x="101" y="112"/>
                  </a:cubicBezTo>
                  <a:cubicBezTo>
                    <a:pt x="94" y="115"/>
                    <a:pt x="86" y="117"/>
                    <a:pt x="79" y="117"/>
                  </a:cubicBezTo>
                  <a:moveTo>
                    <a:pt x="79" y="93"/>
                  </a:moveTo>
                  <a:cubicBezTo>
                    <a:pt x="54" y="75"/>
                    <a:pt x="54" y="75"/>
                    <a:pt x="54" y="75"/>
                  </a:cubicBezTo>
                  <a:cubicBezTo>
                    <a:pt x="54" y="74"/>
                    <a:pt x="54" y="74"/>
                    <a:pt x="54" y="74"/>
                  </a:cubicBezTo>
                  <a:cubicBezTo>
                    <a:pt x="71" y="71"/>
                    <a:pt x="71" y="71"/>
                    <a:pt x="71" y="71"/>
                  </a:cubicBezTo>
                  <a:cubicBezTo>
                    <a:pt x="72" y="74"/>
                    <a:pt x="74" y="76"/>
                    <a:pt x="77" y="76"/>
                  </a:cubicBezTo>
                  <a:cubicBezTo>
                    <a:pt x="77" y="76"/>
                    <a:pt x="78" y="76"/>
                    <a:pt x="79" y="76"/>
                  </a:cubicBezTo>
                  <a:cubicBezTo>
                    <a:pt x="81" y="76"/>
                    <a:pt x="83" y="75"/>
                    <a:pt x="85" y="74"/>
                  </a:cubicBezTo>
                  <a:cubicBezTo>
                    <a:pt x="92" y="77"/>
                    <a:pt x="92" y="77"/>
                    <a:pt x="92" y="77"/>
                  </a:cubicBezTo>
                  <a:cubicBezTo>
                    <a:pt x="92" y="86"/>
                    <a:pt x="92" y="86"/>
                    <a:pt x="92" y="86"/>
                  </a:cubicBezTo>
                  <a:cubicBezTo>
                    <a:pt x="88" y="92"/>
                    <a:pt x="88" y="92"/>
                    <a:pt x="88" y="92"/>
                  </a:cubicBezTo>
                  <a:cubicBezTo>
                    <a:pt x="87" y="92"/>
                    <a:pt x="87" y="92"/>
                    <a:pt x="86" y="92"/>
                  </a:cubicBezTo>
                  <a:cubicBezTo>
                    <a:pt x="86" y="92"/>
                    <a:pt x="85" y="92"/>
                    <a:pt x="84" y="92"/>
                  </a:cubicBezTo>
                  <a:cubicBezTo>
                    <a:pt x="83" y="92"/>
                    <a:pt x="81" y="92"/>
                    <a:pt x="79" y="93"/>
                  </a:cubicBezTo>
                  <a:moveTo>
                    <a:pt x="93" y="73"/>
                  </a:moveTo>
                  <a:cubicBezTo>
                    <a:pt x="86" y="70"/>
                    <a:pt x="86" y="70"/>
                    <a:pt x="86" y="70"/>
                  </a:cubicBezTo>
                  <a:cubicBezTo>
                    <a:pt x="87" y="68"/>
                    <a:pt x="86" y="66"/>
                    <a:pt x="85" y="65"/>
                  </a:cubicBezTo>
                  <a:cubicBezTo>
                    <a:pt x="93" y="58"/>
                    <a:pt x="93" y="58"/>
                    <a:pt x="93" y="58"/>
                  </a:cubicBezTo>
                  <a:cubicBezTo>
                    <a:pt x="94" y="58"/>
                    <a:pt x="95" y="59"/>
                    <a:pt x="96" y="59"/>
                  </a:cubicBezTo>
                  <a:cubicBezTo>
                    <a:pt x="97" y="59"/>
                    <a:pt x="97" y="59"/>
                    <a:pt x="97" y="59"/>
                  </a:cubicBezTo>
                  <a:cubicBezTo>
                    <a:pt x="97" y="73"/>
                    <a:pt x="97" y="73"/>
                    <a:pt x="97" y="73"/>
                  </a:cubicBezTo>
                  <a:cubicBezTo>
                    <a:pt x="93" y="73"/>
                    <a:pt x="93" y="73"/>
                    <a:pt x="93" y="73"/>
                  </a:cubicBezTo>
                  <a:moveTo>
                    <a:pt x="53" y="71"/>
                  </a:moveTo>
                  <a:cubicBezTo>
                    <a:pt x="52" y="69"/>
                    <a:pt x="52" y="69"/>
                    <a:pt x="52" y="69"/>
                  </a:cubicBezTo>
                  <a:cubicBezTo>
                    <a:pt x="53" y="69"/>
                    <a:pt x="53" y="69"/>
                    <a:pt x="53" y="68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75" y="44"/>
                    <a:pt x="75" y="44"/>
                    <a:pt x="75" y="44"/>
                  </a:cubicBezTo>
                  <a:cubicBezTo>
                    <a:pt x="90" y="49"/>
                    <a:pt x="90" y="49"/>
                    <a:pt x="90" y="49"/>
                  </a:cubicBezTo>
                  <a:cubicBezTo>
                    <a:pt x="89" y="51"/>
                    <a:pt x="90" y="53"/>
                    <a:pt x="91" y="55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2" y="62"/>
                    <a:pt x="82" y="62"/>
                    <a:pt x="81" y="61"/>
                  </a:cubicBezTo>
                  <a:cubicBezTo>
                    <a:pt x="80" y="61"/>
                    <a:pt x="79" y="61"/>
                    <a:pt x="79" y="61"/>
                  </a:cubicBezTo>
                  <a:cubicBezTo>
                    <a:pt x="75" y="61"/>
                    <a:pt x="72" y="63"/>
                    <a:pt x="71" y="67"/>
                  </a:cubicBezTo>
                  <a:cubicBezTo>
                    <a:pt x="71" y="67"/>
                    <a:pt x="71" y="67"/>
                    <a:pt x="71" y="68"/>
                  </a:cubicBezTo>
                  <a:cubicBezTo>
                    <a:pt x="53" y="71"/>
                    <a:pt x="53" y="71"/>
                    <a:pt x="53" y="71"/>
                  </a:cubicBezTo>
                  <a:moveTo>
                    <a:pt x="100" y="73"/>
                  </a:moveTo>
                  <a:cubicBezTo>
                    <a:pt x="100" y="59"/>
                    <a:pt x="100" y="59"/>
                    <a:pt x="100" y="59"/>
                  </a:cubicBezTo>
                  <a:cubicBezTo>
                    <a:pt x="103" y="58"/>
                    <a:pt x="106" y="56"/>
                    <a:pt x="107" y="53"/>
                  </a:cubicBezTo>
                  <a:cubicBezTo>
                    <a:pt x="108" y="50"/>
                    <a:pt x="107" y="46"/>
                    <a:pt x="104" y="44"/>
                  </a:cubicBezTo>
                  <a:cubicBezTo>
                    <a:pt x="111" y="33"/>
                    <a:pt x="111" y="33"/>
                    <a:pt x="111" y="33"/>
                  </a:cubicBezTo>
                  <a:cubicBezTo>
                    <a:pt x="124" y="45"/>
                    <a:pt x="130" y="63"/>
                    <a:pt x="125" y="81"/>
                  </a:cubicBezTo>
                  <a:cubicBezTo>
                    <a:pt x="123" y="91"/>
                    <a:pt x="118" y="99"/>
                    <a:pt x="111" y="10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107" y="87"/>
                    <a:pt x="107" y="87"/>
                    <a:pt x="107" y="87"/>
                  </a:cubicBezTo>
                  <a:cubicBezTo>
                    <a:pt x="106" y="72"/>
                    <a:pt x="106" y="72"/>
                    <a:pt x="106" y="72"/>
                  </a:cubicBezTo>
                  <a:cubicBezTo>
                    <a:pt x="100" y="73"/>
                    <a:pt x="100" y="73"/>
                    <a:pt x="100" y="73"/>
                  </a:cubicBezTo>
                  <a:moveTo>
                    <a:pt x="91" y="46"/>
                  </a:moveTo>
                  <a:cubicBezTo>
                    <a:pt x="75" y="40"/>
                    <a:pt x="75" y="40"/>
                    <a:pt x="75" y="40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105" y="28"/>
                    <a:pt x="105" y="28"/>
                    <a:pt x="105" y="28"/>
                  </a:cubicBezTo>
                  <a:cubicBezTo>
                    <a:pt x="106" y="29"/>
                    <a:pt x="107" y="30"/>
                    <a:pt x="108" y="31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0" y="42"/>
                    <a:pt x="99" y="42"/>
                    <a:pt x="98" y="42"/>
                  </a:cubicBezTo>
                  <a:cubicBezTo>
                    <a:pt x="95" y="42"/>
                    <a:pt x="92" y="44"/>
                    <a:pt x="91" y="46"/>
                  </a:cubicBezTo>
                  <a:moveTo>
                    <a:pt x="34" y="86"/>
                  </a:moveTo>
                  <a:cubicBezTo>
                    <a:pt x="30" y="76"/>
                    <a:pt x="29" y="66"/>
                    <a:pt x="32" y="56"/>
                  </a:cubicBezTo>
                  <a:cubicBezTo>
                    <a:pt x="36" y="42"/>
                    <a:pt x="45" y="32"/>
                    <a:pt x="57" y="26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57" y="30"/>
                    <a:pt x="57" y="30"/>
                    <a:pt x="57" y="30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4" y="86"/>
                    <a:pt x="34" y="86"/>
                    <a:pt x="34" y="86"/>
                  </a:cubicBezTo>
                  <a:moveTo>
                    <a:pt x="63" y="29"/>
                  </a:moveTo>
                  <a:cubicBezTo>
                    <a:pt x="60" y="24"/>
                    <a:pt x="60" y="24"/>
                    <a:pt x="60" y="24"/>
                  </a:cubicBezTo>
                  <a:cubicBezTo>
                    <a:pt x="66" y="22"/>
                    <a:pt x="72" y="21"/>
                    <a:pt x="79" y="21"/>
                  </a:cubicBezTo>
                  <a:cubicBezTo>
                    <a:pt x="83" y="21"/>
                    <a:pt x="87" y="21"/>
                    <a:pt x="91" y="22"/>
                  </a:cubicBezTo>
                  <a:cubicBezTo>
                    <a:pt x="94" y="23"/>
                    <a:pt x="97" y="24"/>
                    <a:pt x="100" y="26"/>
                  </a:cubicBezTo>
                  <a:cubicBezTo>
                    <a:pt x="74" y="31"/>
                    <a:pt x="74" y="31"/>
                    <a:pt x="74" y="31"/>
                  </a:cubicBezTo>
                  <a:cubicBezTo>
                    <a:pt x="74" y="28"/>
                    <a:pt x="74" y="28"/>
                    <a:pt x="74" y="28"/>
                  </a:cubicBezTo>
                  <a:cubicBezTo>
                    <a:pt x="63" y="29"/>
                    <a:pt x="63" y="29"/>
                    <a:pt x="63" y="29"/>
                  </a:cubicBezTo>
                  <a:moveTo>
                    <a:pt x="78" y="0"/>
                  </a:moveTo>
                  <a:cubicBezTo>
                    <a:pt x="52" y="0"/>
                    <a:pt x="28" y="14"/>
                    <a:pt x="16" y="39"/>
                  </a:cubicBezTo>
                  <a:cubicBezTo>
                    <a:pt x="0" y="74"/>
                    <a:pt x="15" y="115"/>
                    <a:pt x="49" y="131"/>
                  </a:cubicBezTo>
                  <a:cubicBezTo>
                    <a:pt x="58" y="135"/>
                    <a:pt x="67" y="137"/>
                    <a:pt x="77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105" y="137"/>
                    <a:pt x="129" y="122"/>
                    <a:pt x="140" y="98"/>
                  </a:cubicBezTo>
                  <a:cubicBezTo>
                    <a:pt x="145" y="89"/>
                    <a:pt x="147" y="79"/>
                    <a:pt x="147" y="70"/>
                  </a:cubicBezTo>
                  <a:cubicBezTo>
                    <a:pt x="147" y="68"/>
                    <a:pt x="147" y="68"/>
                    <a:pt x="147" y="68"/>
                  </a:cubicBezTo>
                  <a:cubicBezTo>
                    <a:pt x="147" y="42"/>
                    <a:pt x="132" y="18"/>
                    <a:pt x="108" y="6"/>
                  </a:cubicBezTo>
                  <a:cubicBezTo>
                    <a:pt x="98" y="2"/>
                    <a:pt x="88" y="0"/>
                    <a:pt x="78" y="0"/>
                  </a:cubicBezTo>
                </a:path>
              </a:pathLst>
            </a:custGeom>
            <a:solidFill>
              <a:srgbClr val="84A2C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52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53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2" name="Freeform 54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55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4" name="Freeform 56"/>
            <p:cNvSpPr>
              <a:spLocks noEditPoints="1"/>
            </p:cNvSpPr>
            <p:nvPr userDrawn="1"/>
          </p:nvSpPr>
          <p:spPr bwMode="auto">
            <a:xfrm>
              <a:off x="3442" y="583"/>
              <a:ext cx="129" cy="127"/>
            </a:xfrm>
            <a:custGeom>
              <a:avLst/>
              <a:gdLst>
                <a:gd name="T0" fmla="*/ 110 w 175"/>
                <a:gd name="T1" fmla="*/ 101 h 171"/>
                <a:gd name="T2" fmla="*/ 117 w 175"/>
                <a:gd name="T3" fmla="*/ 108 h 171"/>
                <a:gd name="T4" fmla="*/ 121 w 175"/>
                <a:gd name="T5" fmla="*/ 110 h 171"/>
                <a:gd name="T6" fmla="*/ 124 w 175"/>
                <a:gd name="T7" fmla="*/ 120 h 171"/>
                <a:gd name="T8" fmla="*/ 122 w 175"/>
                <a:gd name="T9" fmla="*/ 126 h 171"/>
                <a:gd name="T10" fmla="*/ 117 w 175"/>
                <a:gd name="T11" fmla="*/ 129 h 171"/>
                <a:gd name="T12" fmla="*/ 111 w 175"/>
                <a:gd name="T13" fmla="*/ 135 h 171"/>
                <a:gd name="T14" fmla="*/ 103 w 175"/>
                <a:gd name="T15" fmla="*/ 135 h 171"/>
                <a:gd name="T16" fmla="*/ 96 w 175"/>
                <a:gd name="T17" fmla="*/ 129 h 171"/>
                <a:gd name="T18" fmla="*/ 92 w 175"/>
                <a:gd name="T19" fmla="*/ 127 h 171"/>
                <a:gd name="T20" fmla="*/ 89 w 175"/>
                <a:gd name="T21" fmla="*/ 116 h 171"/>
                <a:gd name="T22" fmla="*/ 91 w 175"/>
                <a:gd name="T23" fmla="*/ 110 h 171"/>
                <a:gd name="T24" fmla="*/ 96 w 175"/>
                <a:gd name="T25" fmla="*/ 108 h 171"/>
                <a:gd name="T26" fmla="*/ 103 w 175"/>
                <a:gd name="T27" fmla="*/ 102 h 171"/>
                <a:gd name="T28" fmla="*/ 65 w 175"/>
                <a:gd name="T29" fmla="*/ 59 h 171"/>
                <a:gd name="T30" fmla="*/ 79 w 175"/>
                <a:gd name="T31" fmla="*/ 54 h 171"/>
                <a:gd name="T32" fmla="*/ 90 w 175"/>
                <a:gd name="T33" fmla="*/ 61 h 171"/>
                <a:gd name="T34" fmla="*/ 100 w 175"/>
                <a:gd name="T35" fmla="*/ 78 h 171"/>
                <a:gd name="T36" fmla="*/ 101 w 175"/>
                <a:gd name="T37" fmla="*/ 85 h 171"/>
                <a:gd name="T38" fmla="*/ 96 w 175"/>
                <a:gd name="T39" fmla="*/ 103 h 171"/>
                <a:gd name="T40" fmla="*/ 86 w 175"/>
                <a:gd name="T41" fmla="*/ 112 h 171"/>
                <a:gd name="T42" fmla="*/ 73 w 175"/>
                <a:gd name="T43" fmla="*/ 111 h 171"/>
                <a:gd name="T44" fmla="*/ 59 w 175"/>
                <a:gd name="T45" fmla="*/ 116 h 171"/>
                <a:gd name="T46" fmla="*/ 48 w 175"/>
                <a:gd name="T47" fmla="*/ 109 h 171"/>
                <a:gd name="T48" fmla="*/ 38 w 175"/>
                <a:gd name="T49" fmla="*/ 92 h 171"/>
                <a:gd name="T50" fmla="*/ 37 w 175"/>
                <a:gd name="T51" fmla="*/ 85 h 171"/>
                <a:gd name="T52" fmla="*/ 39 w 175"/>
                <a:gd name="T53" fmla="*/ 73 h 171"/>
                <a:gd name="T54" fmla="*/ 47 w 175"/>
                <a:gd name="T55" fmla="*/ 68 h 171"/>
                <a:gd name="T56" fmla="*/ 58 w 175"/>
                <a:gd name="T57" fmla="*/ 55 h 171"/>
                <a:gd name="T58" fmla="*/ 54 w 175"/>
                <a:gd name="T59" fmla="*/ 0 h 171"/>
                <a:gd name="T60" fmla="*/ 0 w 175"/>
                <a:gd name="T61" fmla="*/ 171 h 171"/>
                <a:gd name="T62" fmla="*/ 175 w 175"/>
                <a:gd name="T63" fmla="*/ 132 h 171"/>
                <a:gd name="T64" fmla="*/ 54 w 175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5" h="171">
                  <a:moveTo>
                    <a:pt x="106" y="104"/>
                  </a:moveTo>
                  <a:cubicBezTo>
                    <a:pt x="108" y="104"/>
                    <a:pt x="109" y="103"/>
                    <a:pt x="110" y="101"/>
                  </a:cubicBezTo>
                  <a:cubicBezTo>
                    <a:pt x="111" y="102"/>
                    <a:pt x="112" y="102"/>
                    <a:pt x="114" y="103"/>
                  </a:cubicBezTo>
                  <a:cubicBezTo>
                    <a:pt x="113" y="105"/>
                    <a:pt x="115" y="108"/>
                    <a:pt x="117" y="108"/>
                  </a:cubicBezTo>
                  <a:cubicBezTo>
                    <a:pt x="118" y="108"/>
                    <a:pt x="119" y="107"/>
                    <a:pt x="119" y="107"/>
                  </a:cubicBezTo>
                  <a:cubicBezTo>
                    <a:pt x="120" y="108"/>
                    <a:pt x="121" y="109"/>
                    <a:pt x="121" y="110"/>
                  </a:cubicBezTo>
                  <a:cubicBezTo>
                    <a:pt x="119" y="112"/>
                    <a:pt x="119" y="116"/>
                    <a:pt x="124" y="116"/>
                  </a:cubicBezTo>
                  <a:cubicBezTo>
                    <a:pt x="124" y="118"/>
                    <a:pt x="124" y="119"/>
                    <a:pt x="124" y="120"/>
                  </a:cubicBezTo>
                  <a:cubicBezTo>
                    <a:pt x="124" y="120"/>
                    <a:pt x="123" y="120"/>
                    <a:pt x="123" y="120"/>
                  </a:cubicBezTo>
                  <a:cubicBezTo>
                    <a:pt x="120" y="120"/>
                    <a:pt x="119" y="125"/>
                    <a:pt x="122" y="126"/>
                  </a:cubicBezTo>
                  <a:cubicBezTo>
                    <a:pt x="121" y="128"/>
                    <a:pt x="120" y="129"/>
                    <a:pt x="119" y="130"/>
                  </a:cubicBezTo>
                  <a:cubicBezTo>
                    <a:pt x="119" y="129"/>
                    <a:pt x="118" y="129"/>
                    <a:pt x="117" y="129"/>
                  </a:cubicBezTo>
                  <a:cubicBezTo>
                    <a:pt x="115" y="129"/>
                    <a:pt x="113" y="131"/>
                    <a:pt x="114" y="133"/>
                  </a:cubicBezTo>
                  <a:cubicBezTo>
                    <a:pt x="113" y="135"/>
                    <a:pt x="112" y="134"/>
                    <a:pt x="111" y="135"/>
                  </a:cubicBezTo>
                  <a:cubicBezTo>
                    <a:pt x="110" y="133"/>
                    <a:pt x="108" y="132"/>
                    <a:pt x="107" y="132"/>
                  </a:cubicBezTo>
                  <a:cubicBezTo>
                    <a:pt x="105" y="132"/>
                    <a:pt x="104" y="133"/>
                    <a:pt x="103" y="135"/>
                  </a:cubicBezTo>
                  <a:cubicBezTo>
                    <a:pt x="102" y="135"/>
                    <a:pt x="101" y="134"/>
                    <a:pt x="99" y="134"/>
                  </a:cubicBezTo>
                  <a:cubicBezTo>
                    <a:pt x="101" y="131"/>
                    <a:pt x="98" y="129"/>
                    <a:pt x="96" y="129"/>
                  </a:cubicBezTo>
                  <a:cubicBezTo>
                    <a:pt x="95" y="129"/>
                    <a:pt x="95" y="129"/>
                    <a:pt x="94" y="129"/>
                  </a:cubicBezTo>
                  <a:cubicBezTo>
                    <a:pt x="93" y="129"/>
                    <a:pt x="92" y="128"/>
                    <a:pt x="92" y="127"/>
                  </a:cubicBezTo>
                  <a:cubicBezTo>
                    <a:pt x="94" y="125"/>
                    <a:pt x="94" y="120"/>
                    <a:pt x="90" y="120"/>
                  </a:cubicBezTo>
                  <a:cubicBezTo>
                    <a:pt x="89" y="119"/>
                    <a:pt x="89" y="118"/>
                    <a:pt x="89" y="116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93" y="116"/>
                    <a:pt x="94" y="112"/>
                    <a:pt x="91" y="110"/>
                  </a:cubicBezTo>
                  <a:cubicBezTo>
                    <a:pt x="92" y="109"/>
                    <a:pt x="93" y="108"/>
                    <a:pt x="94" y="107"/>
                  </a:cubicBezTo>
                  <a:cubicBezTo>
                    <a:pt x="95" y="107"/>
                    <a:pt x="95" y="108"/>
                    <a:pt x="96" y="108"/>
                  </a:cubicBezTo>
                  <a:cubicBezTo>
                    <a:pt x="99" y="108"/>
                    <a:pt x="100" y="105"/>
                    <a:pt x="99" y="103"/>
                  </a:cubicBezTo>
                  <a:cubicBezTo>
                    <a:pt x="100" y="102"/>
                    <a:pt x="101" y="102"/>
                    <a:pt x="103" y="102"/>
                  </a:cubicBezTo>
                  <a:cubicBezTo>
                    <a:pt x="103" y="103"/>
                    <a:pt x="105" y="104"/>
                    <a:pt x="106" y="104"/>
                  </a:cubicBezTo>
                  <a:moveTo>
                    <a:pt x="65" y="59"/>
                  </a:moveTo>
                  <a:cubicBezTo>
                    <a:pt x="68" y="59"/>
                    <a:pt x="71" y="57"/>
                    <a:pt x="71" y="53"/>
                  </a:cubicBezTo>
                  <a:cubicBezTo>
                    <a:pt x="74" y="53"/>
                    <a:pt x="77" y="54"/>
                    <a:pt x="79" y="54"/>
                  </a:cubicBezTo>
                  <a:cubicBezTo>
                    <a:pt x="78" y="59"/>
                    <a:pt x="82" y="63"/>
                    <a:pt x="86" y="63"/>
                  </a:cubicBezTo>
                  <a:cubicBezTo>
                    <a:pt x="87" y="63"/>
                    <a:pt x="89" y="62"/>
                    <a:pt x="90" y="61"/>
                  </a:cubicBezTo>
                  <a:cubicBezTo>
                    <a:pt x="93" y="62"/>
                    <a:pt x="94" y="64"/>
                    <a:pt x="95" y="66"/>
                  </a:cubicBezTo>
                  <a:cubicBezTo>
                    <a:pt x="91" y="70"/>
                    <a:pt x="92" y="78"/>
                    <a:pt x="100" y="78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1" y="80"/>
                    <a:pt x="101" y="83"/>
                    <a:pt x="101" y="85"/>
                  </a:cubicBezTo>
                  <a:cubicBezTo>
                    <a:pt x="94" y="85"/>
                    <a:pt x="93" y="94"/>
                    <a:pt x="99" y="97"/>
                  </a:cubicBezTo>
                  <a:cubicBezTo>
                    <a:pt x="98" y="99"/>
                    <a:pt x="97" y="101"/>
                    <a:pt x="96" y="103"/>
                  </a:cubicBezTo>
                  <a:cubicBezTo>
                    <a:pt x="94" y="103"/>
                    <a:pt x="93" y="102"/>
                    <a:pt x="92" y="102"/>
                  </a:cubicBezTo>
                  <a:cubicBezTo>
                    <a:pt x="87" y="102"/>
                    <a:pt x="84" y="107"/>
                    <a:pt x="86" y="112"/>
                  </a:cubicBezTo>
                  <a:cubicBezTo>
                    <a:pt x="85" y="114"/>
                    <a:pt x="83" y="114"/>
                    <a:pt x="80" y="115"/>
                  </a:cubicBezTo>
                  <a:cubicBezTo>
                    <a:pt x="79" y="113"/>
                    <a:pt x="76" y="111"/>
                    <a:pt x="73" y="111"/>
                  </a:cubicBezTo>
                  <a:cubicBezTo>
                    <a:pt x="70" y="111"/>
                    <a:pt x="67" y="113"/>
                    <a:pt x="67" y="117"/>
                  </a:cubicBezTo>
                  <a:cubicBezTo>
                    <a:pt x="64" y="117"/>
                    <a:pt x="62" y="116"/>
                    <a:pt x="59" y="116"/>
                  </a:cubicBezTo>
                  <a:cubicBezTo>
                    <a:pt x="61" y="111"/>
                    <a:pt x="57" y="107"/>
                    <a:pt x="53" y="107"/>
                  </a:cubicBezTo>
                  <a:cubicBezTo>
                    <a:pt x="51" y="107"/>
                    <a:pt x="49" y="108"/>
                    <a:pt x="48" y="109"/>
                  </a:cubicBezTo>
                  <a:cubicBezTo>
                    <a:pt x="46" y="108"/>
                    <a:pt x="44" y="106"/>
                    <a:pt x="43" y="104"/>
                  </a:cubicBezTo>
                  <a:cubicBezTo>
                    <a:pt x="48" y="100"/>
                    <a:pt x="46" y="92"/>
                    <a:pt x="38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7" y="90"/>
                    <a:pt x="37" y="87"/>
                    <a:pt x="37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44" y="85"/>
                    <a:pt x="45" y="75"/>
                    <a:pt x="39" y="73"/>
                  </a:cubicBezTo>
                  <a:cubicBezTo>
                    <a:pt x="40" y="71"/>
                    <a:pt x="42" y="69"/>
                    <a:pt x="43" y="67"/>
                  </a:cubicBezTo>
                  <a:cubicBezTo>
                    <a:pt x="44" y="67"/>
                    <a:pt x="46" y="68"/>
                    <a:pt x="47" y="68"/>
                  </a:cubicBezTo>
                  <a:cubicBezTo>
                    <a:pt x="52" y="68"/>
                    <a:pt x="54" y="63"/>
                    <a:pt x="52" y="58"/>
                  </a:cubicBezTo>
                  <a:cubicBezTo>
                    <a:pt x="53" y="56"/>
                    <a:pt x="56" y="56"/>
                    <a:pt x="58" y="55"/>
                  </a:cubicBezTo>
                  <a:cubicBezTo>
                    <a:pt x="59" y="57"/>
                    <a:pt x="62" y="59"/>
                    <a:pt x="65" y="59"/>
                  </a:cubicBezTo>
                  <a:moveTo>
                    <a:pt x="54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57"/>
            <p:cNvSpPr>
              <a:spLocks noEditPoints="1"/>
            </p:cNvSpPr>
            <p:nvPr userDrawn="1"/>
          </p:nvSpPr>
          <p:spPr bwMode="auto">
            <a:xfrm>
              <a:off x="2777" y="983"/>
              <a:ext cx="215" cy="198"/>
            </a:xfrm>
            <a:custGeom>
              <a:avLst/>
              <a:gdLst>
                <a:gd name="T0" fmla="*/ 183 w 291"/>
                <a:gd name="T1" fmla="*/ 227 h 268"/>
                <a:gd name="T2" fmla="*/ 150 w 291"/>
                <a:gd name="T3" fmla="*/ 226 h 268"/>
                <a:gd name="T4" fmla="*/ 151 w 291"/>
                <a:gd name="T5" fmla="*/ 190 h 268"/>
                <a:gd name="T6" fmla="*/ 184 w 291"/>
                <a:gd name="T7" fmla="*/ 191 h 268"/>
                <a:gd name="T8" fmla="*/ 183 w 291"/>
                <a:gd name="T9" fmla="*/ 227 h 268"/>
                <a:gd name="T10" fmla="*/ 154 w 291"/>
                <a:gd name="T11" fmla="*/ 91 h 268"/>
                <a:gd name="T12" fmla="*/ 155 w 291"/>
                <a:gd name="T13" fmla="*/ 47 h 268"/>
                <a:gd name="T14" fmla="*/ 163 w 291"/>
                <a:gd name="T15" fmla="*/ 46 h 268"/>
                <a:gd name="T16" fmla="*/ 164 w 291"/>
                <a:gd name="T17" fmla="*/ 46 h 268"/>
                <a:gd name="T18" fmla="*/ 218 w 291"/>
                <a:gd name="T19" fmla="*/ 102 h 268"/>
                <a:gd name="T20" fmla="*/ 208 w 291"/>
                <a:gd name="T21" fmla="*/ 132 h 268"/>
                <a:gd name="T22" fmla="*/ 201 w 291"/>
                <a:gd name="T23" fmla="*/ 145 h 268"/>
                <a:gd name="T24" fmla="*/ 195 w 291"/>
                <a:gd name="T25" fmla="*/ 155 h 268"/>
                <a:gd name="T26" fmla="*/ 190 w 291"/>
                <a:gd name="T27" fmla="*/ 174 h 268"/>
                <a:gd name="T28" fmla="*/ 187 w 291"/>
                <a:gd name="T29" fmla="*/ 182 h 268"/>
                <a:gd name="T30" fmla="*/ 182 w 291"/>
                <a:gd name="T31" fmla="*/ 185 h 268"/>
                <a:gd name="T32" fmla="*/ 181 w 291"/>
                <a:gd name="T33" fmla="*/ 185 h 268"/>
                <a:gd name="T34" fmla="*/ 177 w 291"/>
                <a:gd name="T35" fmla="*/ 185 h 268"/>
                <a:gd name="T36" fmla="*/ 172 w 291"/>
                <a:gd name="T37" fmla="*/ 185 h 268"/>
                <a:gd name="T38" fmla="*/ 151 w 291"/>
                <a:gd name="T39" fmla="*/ 184 h 268"/>
                <a:gd name="T40" fmla="*/ 153 w 291"/>
                <a:gd name="T41" fmla="*/ 118 h 268"/>
                <a:gd name="T42" fmla="*/ 178 w 291"/>
                <a:gd name="T43" fmla="*/ 139 h 268"/>
                <a:gd name="T44" fmla="*/ 189 w 291"/>
                <a:gd name="T45" fmla="*/ 78 h 268"/>
                <a:gd name="T46" fmla="*/ 154 w 291"/>
                <a:gd name="T47" fmla="*/ 91 h 268"/>
                <a:gd name="T48" fmla="*/ 113 w 291"/>
                <a:gd name="T49" fmla="*/ 75 h 268"/>
                <a:gd name="T50" fmla="*/ 124 w 291"/>
                <a:gd name="T51" fmla="*/ 71 h 268"/>
                <a:gd name="T52" fmla="*/ 135 w 291"/>
                <a:gd name="T53" fmla="*/ 46 h 268"/>
                <a:gd name="T54" fmla="*/ 135 w 291"/>
                <a:gd name="T55" fmla="*/ 46 h 268"/>
                <a:gd name="T56" fmla="*/ 145 w 291"/>
                <a:gd name="T57" fmla="*/ 46 h 268"/>
                <a:gd name="T58" fmla="*/ 144 w 291"/>
                <a:gd name="T59" fmla="*/ 108 h 268"/>
                <a:gd name="T60" fmla="*/ 143 w 291"/>
                <a:gd name="T61" fmla="*/ 108 h 268"/>
                <a:gd name="T62" fmla="*/ 114 w 291"/>
                <a:gd name="T63" fmla="*/ 136 h 268"/>
                <a:gd name="T64" fmla="*/ 143 w 291"/>
                <a:gd name="T65" fmla="*/ 165 h 268"/>
                <a:gd name="T66" fmla="*/ 143 w 291"/>
                <a:gd name="T67" fmla="*/ 165 h 268"/>
                <a:gd name="T68" fmla="*/ 141 w 291"/>
                <a:gd name="T69" fmla="*/ 227 h 268"/>
                <a:gd name="T70" fmla="*/ 131 w 291"/>
                <a:gd name="T71" fmla="*/ 227 h 268"/>
                <a:gd name="T72" fmla="*/ 120 w 291"/>
                <a:gd name="T73" fmla="*/ 201 h 268"/>
                <a:gd name="T74" fmla="*/ 109 w 291"/>
                <a:gd name="T75" fmla="*/ 197 h 268"/>
                <a:gd name="T76" fmla="*/ 84 w 291"/>
                <a:gd name="T77" fmla="*/ 206 h 268"/>
                <a:gd name="T78" fmla="*/ 84 w 291"/>
                <a:gd name="T79" fmla="*/ 206 h 268"/>
                <a:gd name="T80" fmla="*/ 70 w 291"/>
                <a:gd name="T81" fmla="*/ 192 h 268"/>
                <a:gd name="T82" fmla="*/ 80 w 291"/>
                <a:gd name="T83" fmla="*/ 167 h 268"/>
                <a:gd name="T84" fmla="*/ 76 w 291"/>
                <a:gd name="T85" fmla="*/ 155 h 268"/>
                <a:gd name="T86" fmla="*/ 51 w 291"/>
                <a:gd name="T87" fmla="*/ 144 h 268"/>
                <a:gd name="T88" fmla="*/ 51 w 291"/>
                <a:gd name="T89" fmla="*/ 124 h 268"/>
                <a:gd name="T90" fmla="*/ 77 w 291"/>
                <a:gd name="T91" fmla="*/ 114 h 268"/>
                <a:gd name="T92" fmla="*/ 82 w 291"/>
                <a:gd name="T93" fmla="*/ 103 h 268"/>
                <a:gd name="T94" fmla="*/ 72 w 291"/>
                <a:gd name="T95" fmla="*/ 78 h 268"/>
                <a:gd name="T96" fmla="*/ 87 w 291"/>
                <a:gd name="T97" fmla="*/ 64 h 268"/>
                <a:gd name="T98" fmla="*/ 87 w 291"/>
                <a:gd name="T99" fmla="*/ 64 h 268"/>
                <a:gd name="T100" fmla="*/ 113 w 291"/>
                <a:gd name="T101" fmla="*/ 75 h 268"/>
                <a:gd name="T102" fmla="*/ 145 w 291"/>
                <a:gd name="T103" fmla="*/ 0 h 268"/>
                <a:gd name="T104" fmla="*/ 14 w 291"/>
                <a:gd name="T105" fmla="*/ 108 h 268"/>
                <a:gd name="T106" fmla="*/ 119 w 291"/>
                <a:gd name="T107" fmla="*/ 265 h 268"/>
                <a:gd name="T108" fmla="*/ 144 w 291"/>
                <a:gd name="T109" fmla="*/ 268 h 268"/>
                <a:gd name="T110" fmla="*/ 147 w 291"/>
                <a:gd name="T111" fmla="*/ 268 h 268"/>
                <a:gd name="T112" fmla="*/ 276 w 291"/>
                <a:gd name="T113" fmla="*/ 160 h 268"/>
                <a:gd name="T114" fmla="*/ 171 w 291"/>
                <a:gd name="T115" fmla="*/ 3 h 268"/>
                <a:gd name="T116" fmla="*/ 145 w 291"/>
                <a:gd name="T11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1" h="268">
                  <a:moveTo>
                    <a:pt x="183" y="227"/>
                  </a:moveTo>
                  <a:cubicBezTo>
                    <a:pt x="150" y="226"/>
                    <a:pt x="150" y="226"/>
                    <a:pt x="150" y="226"/>
                  </a:cubicBezTo>
                  <a:cubicBezTo>
                    <a:pt x="151" y="190"/>
                    <a:pt x="151" y="190"/>
                    <a:pt x="151" y="190"/>
                  </a:cubicBezTo>
                  <a:cubicBezTo>
                    <a:pt x="184" y="191"/>
                    <a:pt x="184" y="191"/>
                    <a:pt x="184" y="191"/>
                  </a:cubicBezTo>
                  <a:cubicBezTo>
                    <a:pt x="183" y="227"/>
                    <a:pt x="183" y="227"/>
                    <a:pt x="183" y="227"/>
                  </a:cubicBezTo>
                  <a:moveTo>
                    <a:pt x="154" y="91"/>
                  </a:moveTo>
                  <a:cubicBezTo>
                    <a:pt x="155" y="47"/>
                    <a:pt x="155" y="47"/>
                    <a:pt x="155" y="47"/>
                  </a:cubicBezTo>
                  <a:cubicBezTo>
                    <a:pt x="157" y="46"/>
                    <a:pt x="160" y="46"/>
                    <a:pt x="163" y="46"/>
                  </a:cubicBezTo>
                  <a:cubicBezTo>
                    <a:pt x="163" y="46"/>
                    <a:pt x="164" y="46"/>
                    <a:pt x="164" y="46"/>
                  </a:cubicBezTo>
                  <a:cubicBezTo>
                    <a:pt x="194" y="47"/>
                    <a:pt x="218" y="72"/>
                    <a:pt x="218" y="102"/>
                  </a:cubicBezTo>
                  <a:cubicBezTo>
                    <a:pt x="217" y="113"/>
                    <a:pt x="214" y="123"/>
                    <a:pt x="208" y="132"/>
                  </a:cubicBezTo>
                  <a:cubicBezTo>
                    <a:pt x="201" y="145"/>
                    <a:pt x="201" y="145"/>
                    <a:pt x="201" y="145"/>
                  </a:cubicBezTo>
                  <a:cubicBezTo>
                    <a:pt x="195" y="155"/>
                    <a:pt x="195" y="155"/>
                    <a:pt x="195" y="155"/>
                  </a:cubicBezTo>
                  <a:cubicBezTo>
                    <a:pt x="194" y="157"/>
                    <a:pt x="190" y="166"/>
                    <a:pt x="190" y="174"/>
                  </a:cubicBezTo>
                  <a:cubicBezTo>
                    <a:pt x="190" y="177"/>
                    <a:pt x="189" y="180"/>
                    <a:pt x="187" y="182"/>
                  </a:cubicBezTo>
                  <a:cubicBezTo>
                    <a:pt x="186" y="185"/>
                    <a:pt x="184" y="185"/>
                    <a:pt x="182" y="185"/>
                  </a:cubicBezTo>
                  <a:cubicBezTo>
                    <a:pt x="182" y="185"/>
                    <a:pt x="182" y="185"/>
                    <a:pt x="181" y="185"/>
                  </a:cubicBezTo>
                  <a:cubicBezTo>
                    <a:pt x="180" y="185"/>
                    <a:pt x="179" y="185"/>
                    <a:pt x="177" y="185"/>
                  </a:cubicBezTo>
                  <a:cubicBezTo>
                    <a:pt x="176" y="185"/>
                    <a:pt x="174" y="185"/>
                    <a:pt x="172" y="185"/>
                  </a:cubicBezTo>
                  <a:cubicBezTo>
                    <a:pt x="165" y="184"/>
                    <a:pt x="158" y="184"/>
                    <a:pt x="151" y="184"/>
                  </a:cubicBezTo>
                  <a:cubicBezTo>
                    <a:pt x="153" y="118"/>
                    <a:pt x="153" y="118"/>
                    <a:pt x="153" y="118"/>
                  </a:cubicBezTo>
                  <a:cubicBezTo>
                    <a:pt x="178" y="139"/>
                    <a:pt x="178" y="139"/>
                    <a:pt x="178" y="139"/>
                  </a:cubicBezTo>
                  <a:cubicBezTo>
                    <a:pt x="189" y="78"/>
                    <a:pt x="189" y="78"/>
                    <a:pt x="189" y="78"/>
                  </a:cubicBezTo>
                  <a:cubicBezTo>
                    <a:pt x="154" y="91"/>
                    <a:pt x="154" y="91"/>
                    <a:pt x="154" y="91"/>
                  </a:cubicBezTo>
                  <a:moveTo>
                    <a:pt x="113" y="75"/>
                  </a:moveTo>
                  <a:cubicBezTo>
                    <a:pt x="124" y="71"/>
                    <a:pt x="124" y="71"/>
                    <a:pt x="124" y="71"/>
                  </a:cubicBezTo>
                  <a:cubicBezTo>
                    <a:pt x="124" y="71"/>
                    <a:pt x="134" y="46"/>
                    <a:pt x="135" y="46"/>
                  </a:cubicBezTo>
                  <a:cubicBezTo>
                    <a:pt x="135" y="46"/>
                    <a:pt x="135" y="46"/>
                    <a:pt x="135" y="46"/>
                  </a:cubicBezTo>
                  <a:cubicBezTo>
                    <a:pt x="145" y="46"/>
                    <a:pt x="145" y="46"/>
                    <a:pt x="145" y="46"/>
                  </a:cubicBezTo>
                  <a:cubicBezTo>
                    <a:pt x="144" y="108"/>
                    <a:pt x="144" y="108"/>
                    <a:pt x="144" y="108"/>
                  </a:cubicBezTo>
                  <a:cubicBezTo>
                    <a:pt x="144" y="108"/>
                    <a:pt x="143" y="108"/>
                    <a:pt x="143" y="108"/>
                  </a:cubicBezTo>
                  <a:cubicBezTo>
                    <a:pt x="127" y="108"/>
                    <a:pt x="114" y="120"/>
                    <a:pt x="114" y="136"/>
                  </a:cubicBezTo>
                  <a:cubicBezTo>
                    <a:pt x="113" y="152"/>
                    <a:pt x="126" y="165"/>
                    <a:pt x="143" y="165"/>
                  </a:cubicBezTo>
                  <a:cubicBezTo>
                    <a:pt x="143" y="165"/>
                    <a:pt x="143" y="165"/>
                    <a:pt x="143" y="165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31" y="227"/>
                    <a:pt x="131" y="227"/>
                    <a:pt x="131" y="227"/>
                  </a:cubicBezTo>
                  <a:cubicBezTo>
                    <a:pt x="130" y="226"/>
                    <a:pt x="120" y="201"/>
                    <a:pt x="120" y="201"/>
                  </a:cubicBezTo>
                  <a:cubicBezTo>
                    <a:pt x="109" y="197"/>
                    <a:pt x="109" y="197"/>
                    <a:pt x="109" y="197"/>
                  </a:cubicBezTo>
                  <a:cubicBezTo>
                    <a:pt x="109" y="197"/>
                    <a:pt x="87" y="206"/>
                    <a:pt x="84" y="206"/>
                  </a:cubicBezTo>
                  <a:cubicBezTo>
                    <a:pt x="84" y="206"/>
                    <a:pt x="84" y="206"/>
                    <a:pt x="84" y="206"/>
                  </a:cubicBezTo>
                  <a:cubicBezTo>
                    <a:pt x="70" y="192"/>
                    <a:pt x="70" y="192"/>
                    <a:pt x="70" y="192"/>
                  </a:cubicBezTo>
                  <a:cubicBezTo>
                    <a:pt x="69" y="191"/>
                    <a:pt x="80" y="167"/>
                    <a:pt x="80" y="167"/>
                  </a:cubicBezTo>
                  <a:cubicBezTo>
                    <a:pt x="76" y="155"/>
                    <a:pt x="76" y="155"/>
                    <a:pt x="76" y="155"/>
                  </a:cubicBezTo>
                  <a:cubicBezTo>
                    <a:pt x="76" y="155"/>
                    <a:pt x="51" y="146"/>
                    <a:pt x="51" y="144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1" y="123"/>
                    <a:pt x="77" y="114"/>
                    <a:pt x="77" y="114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2" y="103"/>
                    <a:pt x="71" y="79"/>
                    <a:pt x="72" y="78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90" y="64"/>
                    <a:pt x="113" y="75"/>
                    <a:pt x="113" y="75"/>
                  </a:cubicBezTo>
                  <a:moveTo>
                    <a:pt x="145" y="0"/>
                  </a:moveTo>
                  <a:cubicBezTo>
                    <a:pt x="83" y="0"/>
                    <a:pt x="27" y="44"/>
                    <a:pt x="14" y="108"/>
                  </a:cubicBezTo>
                  <a:cubicBezTo>
                    <a:pt x="0" y="180"/>
                    <a:pt x="47" y="250"/>
                    <a:pt x="119" y="265"/>
                  </a:cubicBezTo>
                  <a:cubicBezTo>
                    <a:pt x="127" y="267"/>
                    <a:pt x="135" y="267"/>
                    <a:pt x="144" y="268"/>
                  </a:cubicBezTo>
                  <a:cubicBezTo>
                    <a:pt x="147" y="268"/>
                    <a:pt x="147" y="268"/>
                    <a:pt x="147" y="268"/>
                  </a:cubicBezTo>
                  <a:cubicBezTo>
                    <a:pt x="209" y="267"/>
                    <a:pt x="264" y="223"/>
                    <a:pt x="276" y="160"/>
                  </a:cubicBezTo>
                  <a:cubicBezTo>
                    <a:pt x="291" y="88"/>
                    <a:pt x="244" y="18"/>
                    <a:pt x="171" y="3"/>
                  </a:cubicBezTo>
                  <a:cubicBezTo>
                    <a:pt x="163" y="1"/>
                    <a:pt x="154" y="0"/>
                    <a:pt x="145" y="0"/>
                  </a:cubicBezTo>
                </a:path>
              </a:pathLst>
            </a:custGeom>
            <a:solidFill>
              <a:srgbClr val="216B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933825" y="2447466"/>
            <a:ext cx="4953000" cy="142762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44350" indent="0">
              <a:buNone/>
              <a:defRPr>
                <a:solidFill>
                  <a:schemeClr val="bg1"/>
                </a:solidFill>
              </a:defRPr>
            </a:lvl2pPr>
            <a:lvl3pPr marL="587250" indent="0">
              <a:buNone/>
              <a:defRPr>
                <a:solidFill>
                  <a:schemeClr val="bg1"/>
                </a:solidFill>
              </a:defRPr>
            </a:lvl3pPr>
            <a:lvl4pPr marL="930150" indent="0">
              <a:buNone/>
              <a:defRPr>
                <a:solidFill>
                  <a:schemeClr val="bg1"/>
                </a:solidFill>
              </a:defRPr>
            </a:lvl4pPr>
            <a:lvl5pPr marL="12730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EDIT TEXT</a:t>
            </a:r>
          </a:p>
        </p:txBody>
      </p:sp>
      <p:grpSp>
        <p:nvGrpSpPr>
          <p:cNvPr id="87" name="Group 19"/>
          <p:cNvGrpSpPr>
            <a:grpSpLocks noChangeAspect="1"/>
          </p:cNvGrpSpPr>
          <p:nvPr userDrawn="1"/>
        </p:nvGrpSpPr>
        <p:grpSpPr bwMode="auto">
          <a:xfrm>
            <a:off x="8449097" y="4375544"/>
            <a:ext cx="438164" cy="423513"/>
            <a:chOff x="2074" y="843"/>
            <a:chExt cx="1615" cy="1561"/>
          </a:xfrm>
        </p:grpSpPr>
        <p:sp>
          <p:nvSpPr>
            <p:cNvPr id="88" name="Freeform 20"/>
            <p:cNvSpPr>
              <a:spLocks noEditPoints="1"/>
            </p:cNvSpPr>
            <p:nvPr userDrawn="1"/>
          </p:nvSpPr>
          <p:spPr bwMode="auto">
            <a:xfrm>
              <a:off x="2074" y="1379"/>
              <a:ext cx="1525" cy="442"/>
            </a:xfrm>
            <a:custGeom>
              <a:avLst/>
              <a:gdLst>
                <a:gd name="T0" fmla="*/ 646 w 646"/>
                <a:gd name="T1" fmla="*/ 0 h 187"/>
                <a:gd name="T2" fmla="*/ 0 w 646"/>
                <a:gd name="T3" fmla="*/ 187 h 187"/>
                <a:gd name="T4" fmla="*/ 0 w 646"/>
                <a:gd name="T5" fmla="*/ 0 h 187"/>
                <a:gd name="T6" fmla="*/ 334 w 646"/>
                <a:gd name="T7" fmla="*/ 41 h 187"/>
                <a:gd name="T8" fmla="*/ 298 w 646"/>
                <a:gd name="T9" fmla="*/ 41 h 187"/>
                <a:gd name="T10" fmla="*/ 289 w 646"/>
                <a:gd name="T11" fmla="*/ 66 h 187"/>
                <a:gd name="T12" fmla="*/ 325 w 646"/>
                <a:gd name="T13" fmla="*/ 48 h 187"/>
                <a:gd name="T14" fmla="*/ 316 w 646"/>
                <a:gd name="T15" fmla="*/ 140 h 187"/>
                <a:gd name="T16" fmla="*/ 358 w 646"/>
                <a:gd name="T17" fmla="*/ 144 h 187"/>
                <a:gd name="T18" fmla="*/ 343 w 646"/>
                <a:gd name="T19" fmla="*/ 130 h 187"/>
                <a:gd name="T20" fmla="*/ 343 w 646"/>
                <a:gd name="T21" fmla="*/ 47 h 187"/>
                <a:gd name="T22" fmla="*/ 375 w 646"/>
                <a:gd name="T23" fmla="*/ 66 h 187"/>
                <a:gd name="T24" fmla="*/ 377 w 646"/>
                <a:gd name="T25" fmla="*/ 37 h 187"/>
                <a:gd name="T26" fmla="*/ 207 w 646"/>
                <a:gd name="T27" fmla="*/ 69 h 187"/>
                <a:gd name="T28" fmla="*/ 233 w 646"/>
                <a:gd name="T29" fmla="*/ 141 h 187"/>
                <a:gd name="T30" fmla="*/ 204 w 646"/>
                <a:gd name="T31" fmla="*/ 116 h 187"/>
                <a:gd name="T32" fmla="*/ 270 w 646"/>
                <a:gd name="T33" fmla="*/ 119 h 187"/>
                <a:gd name="T34" fmla="*/ 225 w 646"/>
                <a:gd name="T35" fmla="*/ 69 h 187"/>
                <a:gd name="T36" fmla="*/ 258 w 646"/>
                <a:gd name="T37" fmla="*/ 56 h 187"/>
                <a:gd name="T38" fmla="*/ 266 w 646"/>
                <a:gd name="T39" fmla="*/ 64 h 187"/>
                <a:gd name="T40" fmla="*/ 207 w 646"/>
                <a:gd name="T41" fmla="*/ 69 h 187"/>
                <a:gd name="T42" fmla="*/ 44 w 646"/>
                <a:gd name="T43" fmla="*/ 45 h 187"/>
                <a:gd name="T44" fmla="*/ 58 w 646"/>
                <a:gd name="T45" fmla="*/ 93 h 187"/>
                <a:gd name="T46" fmla="*/ 43 w 646"/>
                <a:gd name="T47" fmla="*/ 144 h 187"/>
                <a:gd name="T48" fmla="*/ 124 w 646"/>
                <a:gd name="T49" fmla="*/ 119 h 187"/>
                <a:gd name="T50" fmla="*/ 93 w 646"/>
                <a:gd name="T51" fmla="*/ 139 h 187"/>
                <a:gd name="T52" fmla="*/ 76 w 646"/>
                <a:gd name="T53" fmla="*/ 92 h 187"/>
                <a:gd name="T54" fmla="*/ 85 w 646"/>
                <a:gd name="T55" fmla="*/ 45 h 187"/>
                <a:gd name="T56" fmla="*/ 44 w 646"/>
                <a:gd name="T57" fmla="*/ 41 h 187"/>
                <a:gd name="T58" fmla="*/ 139 w 646"/>
                <a:gd name="T59" fmla="*/ 42 h 187"/>
                <a:gd name="T60" fmla="*/ 152 w 646"/>
                <a:gd name="T61" fmla="*/ 56 h 187"/>
                <a:gd name="T62" fmla="*/ 152 w 646"/>
                <a:gd name="T63" fmla="*/ 130 h 187"/>
                <a:gd name="T64" fmla="*/ 139 w 646"/>
                <a:gd name="T65" fmla="*/ 142 h 187"/>
                <a:gd name="T66" fmla="*/ 173 w 646"/>
                <a:gd name="T67" fmla="*/ 145 h 187"/>
                <a:gd name="T68" fmla="*/ 173 w 646"/>
                <a:gd name="T69" fmla="*/ 138 h 187"/>
                <a:gd name="T70" fmla="*/ 170 w 646"/>
                <a:gd name="T71" fmla="*/ 94 h 187"/>
                <a:gd name="T72" fmla="*/ 184 w 646"/>
                <a:gd name="T73" fmla="*/ 41 h 187"/>
                <a:gd name="T74" fmla="*/ 139 w 646"/>
                <a:gd name="T75" fmla="*/ 42 h 187"/>
                <a:gd name="T76" fmla="*/ 411 w 646"/>
                <a:gd name="T77" fmla="*/ 67 h 187"/>
                <a:gd name="T78" fmla="*/ 408 w 646"/>
                <a:gd name="T79" fmla="*/ 137 h 187"/>
                <a:gd name="T80" fmla="*/ 395 w 646"/>
                <a:gd name="T81" fmla="*/ 144 h 187"/>
                <a:gd name="T82" fmla="*/ 479 w 646"/>
                <a:gd name="T83" fmla="*/ 119 h 187"/>
                <a:gd name="T84" fmla="*/ 447 w 646"/>
                <a:gd name="T85" fmla="*/ 139 h 187"/>
                <a:gd name="T86" fmla="*/ 428 w 646"/>
                <a:gd name="T87" fmla="*/ 118 h 187"/>
                <a:gd name="T88" fmla="*/ 455 w 646"/>
                <a:gd name="T89" fmla="*/ 96 h 187"/>
                <a:gd name="T90" fmla="*/ 463 w 646"/>
                <a:gd name="T91" fmla="*/ 108 h 187"/>
                <a:gd name="T92" fmla="*/ 458 w 646"/>
                <a:gd name="T93" fmla="*/ 74 h 187"/>
                <a:gd name="T94" fmla="*/ 428 w 646"/>
                <a:gd name="T95" fmla="*/ 87 h 187"/>
                <a:gd name="T96" fmla="*/ 460 w 646"/>
                <a:gd name="T97" fmla="*/ 50 h 187"/>
                <a:gd name="T98" fmla="*/ 471 w 646"/>
                <a:gd name="T99" fmla="*/ 65 h 187"/>
                <a:gd name="T100" fmla="*/ 397 w 646"/>
                <a:gd name="T101" fmla="*/ 41 h 187"/>
                <a:gd name="T102" fmla="*/ 495 w 646"/>
                <a:gd name="T103" fmla="*/ 42 h 187"/>
                <a:gd name="T104" fmla="*/ 506 w 646"/>
                <a:gd name="T105" fmla="*/ 48 h 187"/>
                <a:gd name="T106" fmla="*/ 508 w 646"/>
                <a:gd name="T107" fmla="*/ 117 h 187"/>
                <a:gd name="T108" fmla="*/ 494 w 646"/>
                <a:gd name="T109" fmla="*/ 143 h 187"/>
                <a:gd name="T110" fmla="*/ 533 w 646"/>
                <a:gd name="T111" fmla="*/ 145 h 187"/>
                <a:gd name="T112" fmla="*/ 584 w 646"/>
                <a:gd name="T113" fmla="*/ 51 h 187"/>
                <a:gd name="T114" fmla="*/ 495 w 646"/>
                <a:gd name="T115" fmla="*/ 42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46" h="187">
                  <a:moveTo>
                    <a:pt x="0" y="0"/>
                  </a:moveTo>
                  <a:cubicBezTo>
                    <a:pt x="646" y="0"/>
                    <a:pt x="646" y="0"/>
                    <a:pt x="646" y="0"/>
                  </a:cubicBezTo>
                  <a:cubicBezTo>
                    <a:pt x="646" y="186"/>
                    <a:pt x="646" y="186"/>
                    <a:pt x="646" y="186"/>
                  </a:cubicBezTo>
                  <a:cubicBezTo>
                    <a:pt x="431" y="187"/>
                    <a:pt x="215" y="186"/>
                    <a:pt x="0" y="18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369" y="41"/>
                  </a:moveTo>
                  <a:cubicBezTo>
                    <a:pt x="361" y="43"/>
                    <a:pt x="346" y="41"/>
                    <a:pt x="334" y="41"/>
                  </a:cubicBezTo>
                  <a:cubicBezTo>
                    <a:pt x="316" y="41"/>
                    <a:pt x="316" y="41"/>
                    <a:pt x="316" y="41"/>
                  </a:cubicBezTo>
                  <a:cubicBezTo>
                    <a:pt x="309" y="41"/>
                    <a:pt x="302" y="42"/>
                    <a:pt x="298" y="41"/>
                  </a:cubicBezTo>
                  <a:cubicBezTo>
                    <a:pt x="295" y="40"/>
                    <a:pt x="293" y="36"/>
                    <a:pt x="290" y="37"/>
                  </a:cubicBezTo>
                  <a:cubicBezTo>
                    <a:pt x="289" y="45"/>
                    <a:pt x="288" y="58"/>
                    <a:pt x="289" y="66"/>
                  </a:cubicBezTo>
                  <a:cubicBezTo>
                    <a:pt x="292" y="66"/>
                    <a:pt x="292" y="66"/>
                    <a:pt x="292" y="66"/>
                  </a:cubicBezTo>
                  <a:cubicBezTo>
                    <a:pt x="294" y="50"/>
                    <a:pt x="306" y="44"/>
                    <a:pt x="325" y="48"/>
                  </a:cubicBezTo>
                  <a:cubicBezTo>
                    <a:pt x="325" y="117"/>
                    <a:pt x="325" y="117"/>
                    <a:pt x="325" y="117"/>
                  </a:cubicBezTo>
                  <a:cubicBezTo>
                    <a:pt x="325" y="129"/>
                    <a:pt x="326" y="138"/>
                    <a:pt x="316" y="140"/>
                  </a:cubicBezTo>
                  <a:cubicBezTo>
                    <a:pt x="312" y="141"/>
                    <a:pt x="307" y="139"/>
                    <a:pt x="309" y="144"/>
                  </a:cubicBezTo>
                  <a:cubicBezTo>
                    <a:pt x="324" y="145"/>
                    <a:pt x="344" y="146"/>
                    <a:pt x="358" y="144"/>
                  </a:cubicBezTo>
                  <a:cubicBezTo>
                    <a:pt x="358" y="141"/>
                    <a:pt x="358" y="141"/>
                    <a:pt x="358" y="141"/>
                  </a:cubicBezTo>
                  <a:cubicBezTo>
                    <a:pt x="350" y="140"/>
                    <a:pt x="344" y="139"/>
                    <a:pt x="343" y="130"/>
                  </a:cubicBezTo>
                  <a:cubicBezTo>
                    <a:pt x="341" y="119"/>
                    <a:pt x="343" y="103"/>
                    <a:pt x="343" y="89"/>
                  </a:cubicBezTo>
                  <a:cubicBezTo>
                    <a:pt x="343" y="47"/>
                    <a:pt x="343" y="47"/>
                    <a:pt x="343" y="47"/>
                  </a:cubicBezTo>
                  <a:cubicBezTo>
                    <a:pt x="353" y="48"/>
                    <a:pt x="362" y="46"/>
                    <a:pt x="368" y="50"/>
                  </a:cubicBezTo>
                  <a:cubicBezTo>
                    <a:pt x="373" y="53"/>
                    <a:pt x="372" y="60"/>
                    <a:pt x="375" y="66"/>
                  </a:cubicBezTo>
                  <a:cubicBezTo>
                    <a:pt x="379" y="66"/>
                    <a:pt x="379" y="66"/>
                    <a:pt x="379" y="66"/>
                  </a:cubicBezTo>
                  <a:cubicBezTo>
                    <a:pt x="379" y="57"/>
                    <a:pt x="377" y="45"/>
                    <a:pt x="377" y="37"/>
                  </a:cubicBezTo>
                  <a:cubicBezTo>
                    <a:pt x="375" y="36"/>
                    <a:pt x="373" y="40"/>
                    <a:pt x="369" y="41"/>
                  </a:cubicBezTo>
                  <a:moveTo>
                    <a:pt x="207" y="69"/>
                  </a:moveTo>
                  <a:cubicBezTo>
                    <a:pt x="208" y="96"/>
                    <a:pt x="243" y="97"/>
                    <a:pt x="252" y="113"/>
                  </a:cubicBezTo>
                  <a:cubicBezTo>
                    <a:pt x="259" y="127"/>
                    <a:pt x="250" y="143"/>
                    <a:pt x="233" y="141"/>
                  </a:cubicBezTo>
                  <a:cubicBezTo>
                    <a:pt x="219" y="139"/>
                    <a:pt x="214" y="126"/>
                    <a:pt x="208" y="115"/>
                  </a:cubicBezTo>
                  <a:cubicBezTo>
                    <a:pt x="207" y="116"/>
                    <a:pt x="205" y="116"/>
                    <a:pt x="204" y="116"/>
                  </a:cubicBezTo>
                  <a:cubicBezTo>
                    <a:pt x="204" y="124"/>
                    <a:pt x="207" y="133"/>
                    <a:pt x="208" y="141"/>
                  </a:cubicBezTo>
                  <a:cubicBezTo>
                    <a:pt x="235" y="155"/>
                    <a:pt x="268" y="145"/>
                    <a:pt x="270" y="119"/>
                  </a:cubicBezTo>
                  <a:cubicBezTo>
                    <a:pt x="272" y="106"/>
                    <a:pt x="266" y="97"/>
                    <a:pt x="260" y="92"/>
                  </a:cubicBezTo>
                  <a:cubicBezTo>
                    <a:pt x="249" y="83"/>
                    <a:pt x="232" y="81"/>
                    <a:pt x="225" y="69"/>
                  </a:cubicBezTo>
                  <a:cubicBezTo>
                    <a:pt x="221" y="61"/>
                    <a:pt x="224" y="51"/>
                    <a:pt x="231" y="47"/>
                  </a:cubicBezTo>
                  <a:cubicBezTo>
                    <a:pt x="243" y="40"/>
                    <a:pt x="253" y="48"/>
                    <a:pt x="258" y="56"/>
                  </a:cubicBezTo>
                  <a:cubicBezTo>
                    <a:pt x="258" y="58"/>
                    <a:pt x="260" y="65"/>
                    <a:pt x="262" y="65"/>
                  </a:cubicBezTo>
                  <a:cubicBezTo>
                    <a:pt x="263" y="65"/>
                    <a:pt x="264" y="64"/>
                    <a:pt x="266" y="64"/>
                  </a:cubicBezTo>
                  <a:cubicBezTo>
                    <a:pt x="266" y="58"/>
                    <a:pt x="263" y="50"/>
                    <a:pt x="263" y="42"/>
                  </a:cubicBezTo>
                  <a:cubicBezTo>
                    <a:pt x="238" y="32"/>
                    <a:pt x="207" y="41"/>
                    <a:pt x="207" y="69"/>
                  </a:cubicBezTo>
                  <a:moveTo>
                    <a:pt x="44" y="42"/>
                  </a:moveTo>
                  <a:cubicBezTo>
                    <a:pt x="44" y="45"/>
                    <a:pt x="44" y="45"/>
                    <a:pt x="44" y="45"/>
                  </a:cubicBezTo>
                  <a:cubicBezTo>
                    <a:pt x="59" y="43"/>
                    <a:pt x="58" y="57"/>
                    <a:pt x="58" y="71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106"/>
                    <a:pt x="61" y="135"/>
                    <a:pt x="53" y="139"/>
                  </a:cubicBezTo>
                  <a:cubicBezTo>
                    <a:pt x="49" y="141"/>
                    <a:pt x="42" y="138"/>
                    <a:pt x="43" y="144"/>
                  </a:cubicBezTo>
                  <a:cubicBezTo>
                    <a:pt x="67" y="146"/>
                    <a:pt x="94" y="144"/>
                    <a:pt x="118" y="145"/>
                  </a:cubicBezTo>
                  <a:cubicBezTo>
                    <a:pt x="120" y="136"/>
                    <a:pt x="123" y="128"/>
                    <a:pt x="124" y="119"/>
                  </a:cubicBezTo>
                  <a:cubicBezTo>
                    <a:pt x="118" y="116"/>
                    <a:pt x="118" y="121"/>
                    <a:pt x="117" y="124"/>
                  </a:cubicBezTo>
                  <a:cubicBezTo>
                    <a:pt x="113" y="135"/>
                    <a:pt x="107" y="139"/>
                    <a:pt x="93" y="139"/>
                  </a:cubicBezTo>
                  <a:cubicBezTo>
                    <a:pt x="84" y="139"/>
                    <a:pt x="77" y="138"/>
                    <a:pt x="76" y="127"/>
                  </a:cubicBezTo>
                  <a:cubicBezTo>
                    <a:pt x="75" y="117"/>
                    <a:pt x="76" y="104"/>
                    <a:pt x="76" y="92"/>
                  </a:cubicBezTo>
                  <a:cubicBezTo>
                    <a:pt x="76" y="79"/>
                    <a:pt x="75" y="66"/>
                    <a:pt x="76" y="56"/>
                  </a:cubicBezTo>
                  <a:cubicBezTo>
                    <a:pt x="76" y="48"/>
                    <a:pt x="79" y="47"/>
                    <a:pt x="85" y="45"/>
                  </a:cubicBezTo>
                  <a:cubicBezTo>
                    <a:pt x="87" y="45"/>
                    <a:pt x="91" y="47"/>
                    <a:pt x="90" y="42"/>
                  </a:cubicBezTo>
                  <a:cubicBezTo>
                    <a:pt x="76" y="40"/>
                    <a:pt x="59" y="41"/>
                    <a:pt x="44" y="41"/>
                  </a:cubicBezTo>
                  <a:cubicBezTo>
                    <a:pt x="44" y="41"/>
                    <a:pt x="44" y="41"/>
                    <a:pt x="44" y="42"/>
                  </a:cubicBezTo>
                  <a:moveTo>
                    <a:pt x="139" y="42"/>
                  </a:moveTo>
                  <a:cubicBezTo>
                    <a:pt x="139" y="45"/>
                    <a:pt x="139" y="45"/>
                    <a:pt x="139" y="45"/>
                  </a:cubicBezTo>
                  <a:cubicBezTo>
                    <a:pt x="147" y="45"/>
                    <a:pt x="151" y="47"/>
                    <a:pt x="152" y="56"/>
                  </a:cubicBezTo>
                  <a:cubicBezTo>
                    <a:pt x="153" y="66"/>
                    <a:pt x="152" y="78"/>
                    <a:pt x="152" y="93"/>
                  </a:cubicBezTo>
                  <a:cubicBezTo>
                    <a:pt x="152" y="106"/>
                    <a:pt x="153" y="120"/>
                    <a:pt x="152" y="130"/>
                  </a:cubicBezTo>
                  <a:cubicBezTo>
                    <a:pt x="152" y="132"/>
                    <a:pt x="151" y="136"/>
                    <a:pt x="151" y="137"/>
                  </a:cubicBezTo>
                  <a:cubicBezTo>
                    <a:pt x="148" y="140"/>
                    <a:pt x="139" y="140"/>
                    <a:pt x="139" y="142"/>
                  </a:cubicBezTo>
                  <a:cubicBezTo>
                    <a:pt x="138" y="143"/>
                    <a:pt x="139" y="143"/>
                    <a:pt x="139" y="144"/>
                  </a:cubicBezTo>
                  <a:cubicBezTo>
                    <a:pt x="146" y="146"/>
                    <a:pt x="162" y="145"/>
                    <a:pt x="173" y="145"/>
                  </a:cubicBezTo>
                  <a:cubicBezTo>
                    <a:pt x="177" y="145"/>
                    <a:pt x="186" y="147"/>
                    <a:pt x="184" y="141"/>
                  </a:cubicBezTo>
                  <a:cubicBezTo>
                    <a:pt x="181" y="140"/>
                    <a:pt x="175" y="140"/>
                    <a:pt x="173" y="138"/>
                  </a:cubicBezTo>
                  <a:cubicBezTo>
                    <a:pt x="170" y="135"/>
                    <a:pt x="170" y="124"/>
                    <a:pt x="170" y="118"/>
                  </a:cubicBezTo>
                  <a:cubicBezTo>
                    <a:pt x="170" y="94"/>
                    <a:pt x="170" y="94"/>
                    <a:pt x="170" y="94"/>
                  </a:cubicBezTo>
                  <a:cubicBezTo>
                    <a:pt x="170" y="82"/>
                    <a:pt x="167" y="53"/>
                    <a:pt x="173" y="48"/>
                  </a:cubicBezTo>
                  <a:cubicBezTo>
                    <a:pt x="176" y="44"/>
                    <a:pt x="186" y="47"/>
                    <a:pt x="184" y="41"/>
                  </a:cubicBezTo>
                  <a:cubicBezTo>
                    <a:pt x="170" y="40"/>
                    <a:pt x="154" y="41"/>
                    <a:pt x="139" y="41"/>
                  </a:cubicBezTo>
                  <a:cubicBezTo>
                    <a:pt x="139" y="41"/>
                    <a:pt x="139" y="41"/>
                    <a:pt x="139" y="42"/>
                  </a:cubicBezTo>
                  <a:moveTo>
                    <a:pt x="397" y="45"/>
                  </a:moveTo>
                  <a:cubicBezTo>
                    <a:pt x="410" y="44"/>
                    <a:pt x="410" y="53"/>
                    <a:pt x="411" y="67"/>
                  </a:cubicBezTo>
                  <a:cubicBezTo>
                    <a:pt x="411" y="83"/>
                    <a:pt x="411" y="99"/>
                    <a:pt x="411" y="115"/>
                  </a:cubicBezTo>
                  <a:cubicBezTo>
                    <a:pt x="411" y="123"/>
                    <a:pt x="411" y="134"/>
                    <a:pt x="408" y="137"/>
                  </a:cubicBezTo>
                  <a:cubicBezTo>
                    <a:pt x="405" y="141"/>
                    <a:pt x="398" y="139"/>
                    <a:pt x="395" y="141"/>
                  </a:cubicBezTo>
                  <a:cubicBezTo>
                    <a:pt x="395" y="144"/>
                    <a:pt x="395" y="144"/>
                    <a:pt x="395" y="144"/>
                  </a:cubicBezTo>
                  <a:cubicBezTo>
                    <a:pt x="421" y="145"/>
                    <a:pt x="448" y="145"/>
                    <a:pt x="474" y="145"/>
                  </a:cubicBezTo>
                  <a:cubicBezTo>
                    <a:pt x="476" y="137"/>
                    <a:pt x="478" y="128"/>
                    <a:pt x="479" y="119"/>
                  </a:cubicBezTo>
                  <a:cubicBezTo>
                    <a:pt x="473" y="116"/>
                    <a:pt x="473" y="123"/>
                    <a:pt x="471" y="127"/>
                  </a:cubicBezTo>
                  <a:cubicBezTo>
                    <a:pt x="467" y="136"/>
                    <a:pt x="460" y="139"/>
                    <a:pt x="447" y="139"/>
                  </a:cubicBezTo>
                  <a:cubicBezTo>
                    <a:pt x="444" y="139"/>
                    <a:pt x="436" y="139"/>
                    <a:pt x="432" y="137"/>
                  </a:cubicBezTo>
                  <a:cubicBezTo>
                    <a:pt x="428" y="135"/>
                    <a:pt x="428" y="125"/>
                    <a:pt x="428" y="118"/>
                  </a:cubicBezTo>
                  <a:cubicBezTo>
                    <a:pt x="428" y="109"/>
                    <a:pt x="428" y="101"/>
                    <a:pt x="428" y="94"/>
                  </a:cubicBezTo>
                  <a:cubicBezTo>
                    <a:pt x="437" y="96"/>
                    <a:pt x="449" y="92"/>
                    <a:pt x="455" y="96"/>
                  </a:cubicBezTo>
                  <a:cubicBezTo>
                    <a:pt x="458" y="99"/>
                    <a:pt x="456" y="104"/>
                    <a:pt x="459" y="108"/>
                  </a:cubicBezTo>
                  <a:cubicBezTo>
                    <a:pt x="463" y="108"/>
                    <a:pt x="463" y="108"/>
                    <a:pt x="463" y="108"/>
                  </a:cubicBezTo>
                  <a:cubicBezTo>
                    <a:pt x="463" y="74"/>
                    <a:pt x="463" y="74"/>
                    <a:pt x="463" y="74"/>
                  </a:cubicBezTo>
                  <a:cubicBezTo>
                    <a:pt x="458" y="74"/>
                    <a:pt x="458" y="74"/>
                    <a:pt x="458" y="74"/>
                  </a:cubicBezTo>
                  <a:cubicBezTo>
                    <a:pt x="457" y="79"/>
                    <a:pt x="458" y="84"/>
                    <a:pt x="454" y="86"/>
                  </a:cubicBezTo>
                  <a:cubicBezTo>
                    <a:pt x="448" y="89"/>
                    <a:pt x="436" y="86"/>
                    <a:pt x="428" y="87"/>
                  </a:cubicBezTo>
                  <a:cubicBezTo>
                    <a:pt x="429" y="76"/>
                    <a:pt x="426" y="57"/>
                    <a:pt x="430" y="47"/>
                  </a:cubicBezTo>
                  <a:cubicBezTo>
                    <a:pt x="441" y="48"/>
                    <a:pt x="453" y="45"/>
                    <a:pt x="460" y="50"/>
                  </a:cubicBezTo>
                  <a:cubicBezTo>
                    <a:pt x="465" y="53"/>
                    <a:pt x="464" y="60"/>
                    <a:pt x="468" y="65"/>
                  </a:cubicBezTo>
                  <a:cubicBezTo>
                    <a:pt x="469" y="66"/>
                    <a:pt x="469" y="65"/>
                    <a:pt x="471" y="65"/>
                  </a:cubicBezTo>
                  <a:cubicBezTo>
                    <a:pt x="471" y="58"/>
                    <a:pt x="470" y="48"/>
                    <a:pt x="469" y="41"/>
                  </a:cubicBezTo>
                  <a:cubicBezTo>
                    <a:pt x="397" y="41"/>
                    <a:pt x="397" y="41"/>
                    <a:pt x="397" y="41"/>
                  </a:cubicBezTo>
                  <a:cubicBezTo>
                    <a:pt x="396" y="41"/>
                    <a:pt x="397" y="44"/>
                    <a:pt x="397" y="45"/>
                  </a:cubicBezTo>
                  <a:moveTo>
                    <a:pt x="495" y="42"/>
                  </a:moveTo>
                  <a:cubicBezTo>
                    <a:pt x="495" y="45"/>
                    <a:pt x="495" y="45"/>
                    <a:pt x="495" y="45"/>
                  </a:cubicBezTo>
                  <a:cubicBezTo>
                    <a:pt x="498" y="46"/>
                    <a:pt x="504" y="45"/>
                    <a:pt x="506" y="48"/>
                  </a:cubicBezTo>
                  <a:cubicBezTo>
                    <a:pt x="509" y="52"/>
                    <a:pt x="508" y="62"/>
                    <a:pt x="508" y="70"/>
                  </a:cubicBezTo>
                  <a:cubicBezTo>
                    <a:pt x="508" y="117"/>
                    <a:pt x="508" y="117"/>
                    <a:pt x="508" y="117"/>
                  </a:cubicBezTo>
                  <a:cubicBezTo>
                    <a:pt x="508" y="131"/>
                    <a:pt x="509" y="138"/>
                    <a:pt x="499" y="140"/>
                  </a:cubicBezTo>
                  <a:cubicBezTo>
                    <a:pt x="498" y="141"/>
                    <a:pt x="493" y="139"/>
                    <a:pt x="494" y="143"/>
                  </a:cubicBezTo>
                  <a:cubicBezTo>
                    <a:pt x="494" y="146"/>
                    <a:pt x="495" y="145"/>
                    <a:pt x="497" y="145"/>
                  </a:cubicBezTo>
                  <a:cubicBezTo>
                    <a:pt x="508" y="146"/>
                    <a:pt x="523" y="145"/>
                    <a:pt x="533" y="145"/>
                  </a:cubicBezTo>
                  <a:cubicBezTo>
                    <a:pt x="573" y="145"/>
                    <a:pt x="602" y="127"/>
                    <a:pt x="601" y="88"/>
                  </a:cubicBezTo>
                  <a:cubicBezTo>
                    <a:pt x="601" y="71"/>
                    <a:pt x="593" y="58"/>
                    <a:pt x="584" y="51"/>
                  </a:cubicBezTo>
                  <a:cubicBezTo>
                    <a:pt x="564" y="37"/>
                    <a:pt x="530" y="42"/>
                    <a:pt x="496" y="41"/>
                  </a:cubicBezTo>
                  <a:cubicBezTo>
                    <a:pt x="495" y="41"/>
                    <a:pt x="495" y="41"/>
                    <a:pt x="495" y="4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1"/>
            <p:cNvSpPr>
              <a:spLocks/>
            </p:cNvSpPr>
            <p:nvPr userDrawn="1"/>
          </p:nvSpPr>
          <p:spPr bwMode="auto">
            <a:xfrm>
              <a:off x="3311" y="1478"/>
              <a:ext cx="135" cy="229"/>
            </a:xfrm>
            <a:custGeom>
              <a:avLst/>
              <a:gdLst>
                <a:gd name="T0" fmla="*/ 3 w 57"/>
                <a:gd name="T1" fmla="*/ 6 h 97"/>
                <a:gd name="T2" fmla="*/ 57 w 57"/>
                <a:gd name="T3" fmla="*/ 51 h 97"/>
                <a:gd name="T4" fmla="*/ 22 w 57"/>
                <a:gd name="T5" fmla="*/ 97 h 97"/>
                <a:gd name="T6" fmla="*/ 6 w 57"/>
                <a:gd name="T7" fmla="*/ 94 h 97"/>
                <a:gd name="T8" fmla="*/ 2 w 57"/>
                <a:gd name="T9" fmla="*/ 51 h 97"/>
                <a:gd name="T10" fmla="*/ 3 w 57"/>
                <a:gd name="T11" fmla="*/ 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97">
                  <a:moveTo>
                    <a:pt x="3" y="6"/>
                  </a:moveTo>
                  <a:cubicBezTo>
                    <a:pt x="38" y="0"/>
                    <a:pt x="57" y="18"/>
                    <a:pt x="57" y="51"/>
                  </a:cubicBezTo>
                  <a:cubicBezTo>
                    <a:pt x="57" y="74"/>
                    <a:pt x="46" y="94"/>
                    <a:pt x="22" y="97"/>
                  </a:cubicBezTo>
                  <a:cubicBezTo>
                    <a:pt x="16" y="97"/>
                    <a:pt x="9" y="97"/>
                    <a:pt x="6" y="94"/>
                  </a:cubicBezTo>
                  <a:cubicBezTo>
                    <a:pt x="0" y="89"/>
                    <a:pt x="2" y="62"/>
                    <a:pt x="2" y="51"/>
                  </a:cubicBezTo>
                  <a:cubicBezTo>
                    <a:pt x="2" y="35"/>
                    <a:pt x="1" y="20"/>
                    <a:pt x="3" y="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2"/>
            <p:cNvSpPr>
              <a:spLocks/>
            </p:cNvSpPr>
            <p:nvPr userDrawn="1"/>
          </p:nvSpPr>
          <p:spPr bwMode="auto">
            <a:xfrm>
              <a:off x="2914" y="1903"/>
              <a:ext cx="321" cy="501"/>
            </a:xfrm>
            <a:custGeom>
              <a:avLst/>
              <a:gdLst>
                <a:gd name="T0" fmla="*/ 123 w 136"/>
                <a:gd name="T1" fmla="*/ 13 h 212"/>
                <a:gd name="T2" fmla="*/ 123 w 136"/>
                <a:gd name="T3" fmla="*/ 43 h 212"/>
                <a:gd name="T4" fmla="*/ 46 w 136"/>
                <a:gd name="T5" fmla="*/ 44 h 212"/>
                <a:gd name="T6" fmla="*/ 44 w 136"/>
                <a:gd name="T7" fmla="*/ 64 h 212"/>
                <a:gd name="T8" fmla="*/ 75 w 136"/>
                <a:gd name="T9" fmla="*/ 85 h 212"/>
                <a:gd name="T10" fmla="*/ 132 w 136"/>
                <a:gd name="T11" fmla="*/ 133 h 212"/>
                <a:gd name="T12" fmla="*/ 129 w 136"/>
                <a:gd name="T13" fmla="*/ 176 h 212"/>
                <a:gd name="T14" fmla="*/ 77 w 136"/>
                <a:gd name="T15" fmla="*/ 209 h 212"/>
                <a:gd name="T16" fmla="*/ 5 w 136"/>
                <a:gd name="T17" fmla="*/ 200 h 212"/>
                <a:gd name="T18" fmla="*/ 5 w 136"/>
                <a:gd name="T19" fmla="*/ 170 h 212"/>
                <a:gd name="T20" fmla="*/ 90 w 136"/>
                <a:gd name="T21" fmla="*/ 166 h 212"/>
                <a:gd name="T22" fmla="*/ 91 w 136"/>
                <a:gd name="T23" fmla="*/ 146 h 212"/>
                <a:gd name="T24" fmla="*/ 51 w 136"/>
                <a:gd name="T25" fmla="*/ 119 h 212"/>
                <a:gd name="T26" fmla="*/ 2 w 136"/>
                <a:gd name="T27" fmla="*/ 57 h 212"/>
                <a:gd name="T28" fmla="*/ 24 w 136"/>
                <a:gd name="T29" fmla="*/ 18 h 212"/>
                <a:gd name="T30" fmla="*/ 123 w 136"/>
                <a:gd name="T31" fmla="*/ 13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6" h="212">
                  <a:moveTo>
                    <a:pt x="123" y="13"/>
                  </a:moveTo>
                  <a:cubicBezTo>
                    <a:pt x="123" y="43"/>
                    <a:pt x="123" y="43"/>
                    <a:pt x="123" y="43"/>
                  </a:cubicBezTo>
                  <a:cubicBezTo>
                    <a:pt x="104" y="36"/>
                    <a:pt x="59" y="24"/>
                    <a:pt x="46" y="44"/>
                  </a:cubicBezTo>
                  <a:cubicBezTo>
                    <a:pt x="43" y="49"/>
                    <a:pt x="42" y="57"/>
                    <a:pt x="44" y="64"/>
                  </a:cubicBezTo>
                  <a:cubicBezTo>
                    <a:pt x="48" y="74"/>
                    <a:pt x="64" y="80"/>
                    <a:pt x="75" y="85"/>
                  </a:cubicBezTo>
                  <a:cubicBezTo>
                    <a:pt x="99" y="96"/>
                    <a:pt x="124" y="106"/>
                    <a:pt x="132" y="133"/>
                  </a:cubicBezTo>
                  <a:cubicBezTo>
                    <a:pt x="136" y="145"/>
                    <a:pt x="135" y="163"/>
                    <a:pt x="129" y="176"/>
                  </a:cubicBezTo>
                  <a:cubicBezTo>
                    <a:pt x="120" y="194"/>
                    <a:pt x="100" y="206"/>
                    <a:pt x="77" y="209"/>
                  </a:cubicBezTo>
                  <a:cubicBezTo>
                    <a:pt x="52" y="212"/>
                    <a:pt x="27" y="207"/>
                    <a:pt x="5" y="200"/>
                  </a:cubicBezTo>
                  <a:cubicBezTo>
                    <a:pt x="5" y="170"/>
                    <a:pt x="5" y="170"/>
                    <a:pt x="5" y="170"/>
                  </a:cubicBezTo>
                  <a:cubicBezTo>
                    <a:pt x="27" y="178"/>
                    <a:pt x="79" y="190"/>
                    <a:pt x="90" y="166"/>
                  </a:cubicBezTo>
                  <a:cubicBezTo>
                    <a:pt x="93" y="161"/>
                    <a:pt x="94" y="153"/>
                    <a:pt x="91" y="146"/>
                  </a:cubicBezTo>
                  <a:cubicBezTo>
                    <a:pt x="86" y="133"/>
                    <a:pt x="64" y="126"/>
                    <a:pt x="51" y="119"/>
                  </a:cubicBezTo>
                  <a:cubicBezTo>
                    <a:pt x="26" y="107"/>
                    <a:pt x="0" y="94"/>
                    <a:pt x="2" y="57"/>
                  </a:cubicBezTo>
                  <a:cubicBezTo>
                    <a:pt x="3" y="38"/>
                    <a:pt x="12" y="27"/>
                    <a:pt x="24" y="18"/>
                  </a:cubicBezTo>
                  <a:cubicBezTo>
                    <a:pt x="47" y="2"/>
                    <a:pt x="94" y="0"/>
                    <a:pt x="123" y="1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3"/>
            <p:cNvSpPr>
              <a:spLocks/>
            </p:cNvSpPr>
            <p:nvPr userDrawn="1"/>
          </p:nvSpPr>
          <p:spPr bwMode="auto">
            <a:xfrm>
              <a:off x="2074" y="1920"/>
              <a:ext cx="377" cy="472"/>
            </a:xfrm>
            <a:custGeom>
              <a:avLst/>
              <a:gdLst>
                <a:gd name="T0" fmla="*/ 0 w 160"/>
                <a:gd name="T1" fmla="*/ 0 h 200"/>
                <a:gd name="T2" fmla="*/ 60 w 160"/>
                <a:gd name="T3" fmla="*/ 0 h 200"/>
                <a:gd name="T4" fmla="*/ 122 w 160"/>
                <a:gd name="T5" fmla="*/ 144 h 200"/>
                <a:gd name="T6" fmla="*/ 123 w 160"/>
                <a:gd name="T7" fmla="*/ 0 h 200"/>
                <a:gd name="T8" fmla="*/ 160 w 160"/>
                <a:gd name="T9" fmla="*/ 0 h 200"/>
                <a:gd name="T10" fmla="*/ 160 w 160"/>
                <a:gd name="T11" fmla="*/ 200 h 200"/>
                <a:gd name="T12" fmla="*/ 107 w 160"/>
                <a:gd name="T13" fmla="*/ 200 h 200"/>
                <a:gd name="T14" fmla="*/ 37 w 160"/>
                <a:gd name="T15" fmla="*/ 43 h 200"/>
                <a:gd name="T16" fmla="*/ 37 w 160"/>
                <a:gd name="T17" fmla="*/ 200 h 200"/>
                <a:gd name="T18" fmla="*/ 0 w 160"/>
                <a:gd name="T19" fmla="*/ 200 h 200"/>
                <a:gd name="T20" fmla="*/ 0 w 160"/>
                <a:gd name="T21" fmla="*/ 1 h 200"/>
                <a:gd name="T22" fmla="*/ 0 w 160"/>
                <a:gd name="T23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0" h="200">
                  <a:moveTo>
                    <a:pt x="0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81" y="48"/>
                    <a:pt x="102" y="95"/>
                    <a:pt x="122" y="144"/>
                  </a:cubicBezTo>
                  <a:cubicBezTo>
                    <a:pt x="123" y="97"/>
                    <a:pt x="123" y="48"/>
                    <a:pt x="123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0" y="200"/>
                    <a:pt x="160" y="200"/>
                    <a:pt x="160" y="200"/>
                  </a:cubicBezTo>
                  <a:cubicBezTo>
                    <a:pt x="107" y="200"/>
                    <a:pt x="107" y="200"/>
                    <a:pt x="107" y="200"/>
                  </a:cubicBezTo>
                  <a:cubicBezTo>
                    <a:pt x="83" y="149"/>
                    <a:pt x="61" y="95"/>
                    <a:pt x="37" y="43"/>
                  </a:cubicBezTo>
                  <a:cubicBezTo>
                    <a:pt x="37" y="200"/>
                    <a:pt x="37" y="200"/>
                    <a:pt x="37" y="2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4"/>
            <p:cNvSpPr>
              <a:spLocks/>
            </p:cNvSpPr>
            <p:nvPr userDrawn="1"/>
          </p:nvSpPr>
          <p:spPr bwMode="auto">
            <a:xfrm>
              <a:off x="2489" y="1920"/>
              <a:ext cx="416" cy="472"/>
            </a:xfrm>
            <a:custGeom>
              <a:avLst/>
              <a:gdLst>
                <a:gd name="T0" fmla="*/ 48 w 176"/>
                <a:gd name="T1" fmla="*/ 0 h 200"/>
                <a:gd name="T2" fmla="*/ 92 w 176"/>
                <a:gd name="T3" fmla="*/ 88 h 200"/>
                <a:gd name="T4" fmla="*/ 136 w 176"/>
                <a:gd name="T5" fmla="*/ 0 h 200"/>
                <a:gd name="T6" fmla="*/ 176 w 176"/>
                <a:gd name="T7" fmla="*/ 0 h 200"/>
                <a:gd name="T8" fmla="*/ 117 w 176"/>
                <a:gd name="T9" fmla="*/ 109 h 200"/>
                <a:gd name="T10" fmla="*/ 109 w 176"/>
                <a:gd name="T11" fmla="*/ 125 h 200"/>
                <a:gd name="T12" fmla="*/ 109 w 176"/>
                <a:gd name="T13" fmla="*/ 144 h 200"/>
                <a:gd name="T14" fmla="*/ 109 w 176"/>
                <a:gd name="T15" fmla="*/ 200 h 200"/>
                <a:gd name="T16" fmla="*/ 66 w 176"/>
                <a:gd name="T17" fmla="*/ 200 h 200"/>
                <a:gd name="T18" fmla="*/ 66 w 176"/>
                <a:gd name="T19" fmla="*/ 143 h 200"/>
                <a:gd name="T20" fmla="*/ 66 w 176"/>
                <a:gd name="T21" fmla="*/ 124 h 200"/>
                <a:gd name="T22" fmla="*/ 58 w 176"/>
                <a:gd name="T23" fmla="*/ 108 h 200"/>
                <a:gd name="T24" fmla="*/ 1 w 176"/>
                <a:gd name="T25" fmla="*/ 0 h 200"/>
                <a:gd name="T26" fmla="*/ 2 w 176"/>
                <a:gd name="T27" fmla="*/ 0 h 200"/>
                <a:gd name="T28" fmla="*/ 48 w 176"/>
                <a:gd name="T29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6" h="200">
                  <a:moveTo>
                    <a:pt x="48" y="0"/>
                  </a:moveTo>
                  <a:cubicBezTo>
                    <a:pt x="63" y="29"/>
                    <a:pt x="77" y="58"/>
                    <a:pt x="92" y="88"/>
                  </a:cubicBezTo>
                  <a:cubicBezTo>
                    <a:pt x="107" y="59"/>
                    <a:pt x="121" y="29"/>
                    <a:pt x="136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57" y="36"/>
                    <a:pt x="137" y="72"/>
                    <a:pt x="117" y="109"/>
                  </a:cubicBezTo>
                  <a:cubicBezTo>
                    <a:pt x="115" y="114"/>
                    <a:pt x="110" y="120"/>
                    <a:pt x="109" y="125"/>
                  </a:cubicBezTo>
                  <a:cubicBezTo>
                    <a:pt x="108" y="130"/>
                    <a:pt x="109" y="137"/>
                    <a:pt x="109" y="144"/>
                  </a:cubicBezTo>
                  <a:cubicBezTo>
                    <a:pt x="109" y="200"/>
                    <a:pt x="109" y="200"/>
                    <a:pt x="109" y="200"/>
                  </a:cubicBezTo>
                  <a:cubicBezTo>
                    <a:pt x="66" y="200"/>
                    <a:pt x="66" y="200"/>
                    <a:pt x="66" y="200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66" y="137"/>
                    <a:pt x="67" y="130"/>
                    <a:pt x="66" y="124"/>
                  </a:cubicBezTo>
                  <a:cubicBezTo>
                    <a:pt x="66" y="120"/>
                    <a:pt x="61" y="113"/>
                    <a:pt x="58" y="108"/>
                  </a:cubicBezTo>
                  <a:cubicBezTo>
                    <a:pt x="39" y="73"/>
                    <a:pt x="19" y="36"/>
                    <a:pt x="1" y="0"/>
                  </a:cubicBezTo>
                  <a:cubicBezTo>
                    <a:pt x="0" y="0"/>
                    <a:pt x="2" y="0"/>
                    <a:pt x="2" y="0"/>
                  </a:cubicBezTo>
                  <a:lnTo>
                    <a:pt x="4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5"/>
            <p:cNvSpPr>
              <a:spLocks/>
            </p:cNvSpPr>
            <p:nvPr userDrawn="1"/>
          </p:nvSpPr>
          <p:spPr bwMode="auto">
            <a:xfrm>
              <a:off x="3304" y="1918"/>
              <a:ext cx="297" cy="474"/>
            </a:xfrm>
            <a:custGeom>
              <a:avLst/>
              <a:gdLst>
                <a:gd name="T0" fmla="*/ 1 w 126"/>
                <a:gd name="T1" fmla="*/ 1 h 201"/>
                <a:gd name="T2" fmla="*/ 122 w 126"/>
                <a:gd name="T3" fmla="*/ 1 h 201"/>
                <a:gd name="T4" fmla="*/ 122 w 126"/>
                <a:gd name="T5" fmla="*/ 29 h 201"/>
                <a:gd name="T6" fmla="*/ 42 w 126"/>
                <a:gd name="T7" fmla="*/ 30 h 201"/>
                <a:gd name="T8" fmla="*/ 41 w 126"/>
                <a:gd name="T9" fmla="*/ 83 h 201"/>
                <a:gd name="T10" fmla="*/ 115 w 126"/>
                <a:gd name="T11" fmla="*/ 83 h 201"/>
                <a:gd name="T12" fmla="*/ 115 w 126"/>
                <a:gd name="T13" fmla="*/ 112 h 201"/>
                <a:gd name="T14" fmla="*/ 42 w 126"/>
                <a:gd name="T15" fmla="*/ 112 h 201"/>
                <a:gd name="T16" fmla="*/ 41 w 126"/>
                <a:gd name="T17" fmla="*/ 173 h 201"/>
                <a:gd name="T18" fmla="*/ 125 w 126"/>
                <a:gd name="T19" fmla="*/ 173 h 201"/>
                <a:gd name="T20" fmla="*/ 125 w 126"/>
                <a:gd name="T21" fmla="*/ 201 h 201"/>
                <a:gd name="T22" fmla="*/ 1 w 126"/>
                <a:gd name="T23" fmla="*/ 201 h 201"/>
                <a:gd name="T24" fmla="*/ 1 w 126"/>
                <a:gd name="T25" fmla="*/ 2 h 201"/>
                <a:gd name="T26" fmla="*/ 1 w 126"/>
                <a:gd name="T27" fmla="*/ 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6" h="201">
                  <a:moveTo>
                    <a:pt x="1" y="1"/>
                  </a:moveTo>
                  <a:cubicBezTo>
                    <a:pt x="41" y="1"/>
                    <a:pt x="82" y="0"/>
                    <a:pt x="122" y="1"/>
                  </a:cubicBezTo>
                  <a:cubicBezTo>
                    <a:pt x="122" y="29"/>
                    <a:pt x="122" y="29"/>
                    <a:pt x="122" y="29"/>
                  </a:cubicBezTo>
                  <a:cubicBezTo>
                    <a:pt x="96" y="30"/>
                    <a:pt x="69" y="29"/>
                    <a:pt x="42" y="30"/>
                  </a:cubicBezTo>
                  <a:cubicBezTo>
                    <a:pt x="41" y="46"/>
                    <a:pt x="43" y="66"/>
                    <a:pt x="41" y="83"/>
                  </a:cubicBezTo>
                  <a:cubicBezTo>
                    <a:pt x="65" y="84"/>
                    <a:pt x="90" y="83"/>
                    <a:pt x="115" y="83"/>
                  </a:cubicBezTo>
                  <a:cubicBezTo>
                    <a:pt x="115" y="112"/>
                    <a:pt x="115" y="112"/>
                    <a:pt x="115" y="112"/>
                  </a:cubicBezTo>
                  <a:cubicBezTo>
                    <a:pt x="42" y="112"/>
                    <a:pt x="42" y="112"/>
                    <a:pt x="42" y="112"/>
                  </a:cubicBezTo>
                  <a:cubicBezTo>
                    <a:pt x="41" y="131"/>
                    <a:pt x="43" y="154"/>
                    <a:pt x="41" y="173"/>
                  </a:cubicBezTo>
                  <a:cubicBezTo>
                    <a:pt x="125" y="173"/>
                    <a:pt x="125" y="173"/>
                    <a:pt x="125" y="173"/>
                  </a:cubicBezTo>
                  <a:cubicBezTo>
                    <a:pt x="126" y="181"/>
                    <a:pt x="125" y="192"/>
                    <a:pt x="125" y="201"/>
                  </a:cubicBezTo>
                  <a:cubicBezTo>
                    <a:pt x="1" y="201"/>
                    <a:pt x="1" y="201"/>
                    <a:pt x="1" y="20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6"/>
            <p:cNvSpPr>
              <a:spLocks noEditPoints="1"/>
            </p:cNvSpPr>
            <p:nvPr userDrawn="1"/>
          </p:nvSpPr>
          <p:spPr bwMode="auto">
            <a:xfrm>
              <a:off x="3606" y="2322"/>
              <a:ext cx="83" cy="82"/>
            </a:xfrm>
            <a:custGeom>
              <a:avLst/>
              <a:gdLst>
                <a:gd name="T0" fmla="*/ 14 w 35"/>
                <a:gd name="T1" fmla="*/ 2 h 35"/>
                <a:gd name="T2" fmla="*/ 32 w 35"/>
                <a:gd name="T3" fmla="*/ 16 h 35"/>
                <a:gd name="T4" fmla="*/ 4 w 35"/>
                <a:gd name="T5" fmla="*/ 22 h 35"/>
                <a:gd name="T6" fmla="*/ 14 w 35"/>
                <a:gd name="T7" fmla="*/ 2 h 35"/>
                <a:gd name="T8" fmla="*/ 6 w 35"/>
                <a:gd name="T9" fmla="*/ 20 h 35"/>
                <a:gd name="T10" fmla="*/ 28 w 35"/>
                <a:gd name="T11" fmla="*/ 10 h 35"/>
                <a:gd name="T12" fmla="*/ 15 w 35"/>
                <a:gd name="T13" fmla="*/ 4 h 35"/>
                <a:gd name="T14" fmla="*/ 6 w 35"/>
                <a:gd name="T15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24" y="0"/>
                    <a:pt x="32" y="7"/>
                    <a:pt x="32" y="16"/>
                  </a:cubicBezTo>
                  <a:cubicBezTo>
                    <a:pt x="31" y="31"/>
                    <a:pt x="10" y="35"/>
                    <a:pt x="4" y="22"/>
                  </a:cubicBezTo>
                  <a:cubicBezTo>
                    <a:pt x="0" y="13"/>
                    <a:pt x="4" y="4"/>
                    <a:pt x="14" y="2"/>
                  </a:cubicBezTo>
                  <a:moveTo>
                    <a:pt x="6" y="20"/>
                  </a:moveTo>
                  <a:cubicBezTo>
                    <a:pt x="11" y="34"/>
                    <a:pt x="35" y="26"/>
                    <a:pt x="28" y="10"/>
                  </a:cubicBezTo>
                  <a:cubicBezTo>
                    <a:pt x="26" y="6"/>
                    <a:pt x="21" y="3"/>
                    <a:pt x="15" y="4"/>
                  </a:cubicBezTo>
                  <a:cubicBezTo>
                    <a:pt x="8" y="6"/>
                    <a:pt x="4" y="13"/>
                    <a:pt x="6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7"/>
            <p:cNvSpPr>
              <a:spLocks noEditPoints="1"/>
            </p:cNvSpPr>
            <p:nvPr userDrawn="1"/>
          </p:nvSpPr>
          <p:spPr bwMode="auto">
            <a:xfrm>
              <a:off x="3632" y="2338"/>
              <a:ext cx="33" cy="45"/>
            </a:xfrm>
            <a:custGeom>
              <a:avLst/>
              <a:gdLst>
                <a:gd name="T0" fmla="*/ 1 w 14"/>
                <a:gd name="T1" fmla="*/ 0 h 19"/>
                <a:gd name="T2" fmla="*/ 12 w 14"/>
                <a:gd name="T3" fmla="*/ 2 h 19"/>
                <a:gd name="T4" fmla="*/ 9 w 14"/>
                <a:gd name="T5" fmla="*/ 10 h 19"/>
                <a:gd name="T6" fmla="*/ 13 w 14"/>
                <a:gd name="T7" fmla="*/ 16 h 19"/>
                <a:gd name="T8" fmla="*/ 4 w 14"/>
                <a:gd name="T9" fmla="*/ 10 h 19"/>
                <a:gd name="T10" fmla="*/ 3 w 14"/>
                <a:gd name="T11" fmla="*/ 17 h 19"/>
                <a:gd name="T12" fmla="*/ 0 w 14"/>
                <a:gd name="T13" fmla="*/ 17 h 19"/>
                <a:gd name="T14" fmla="*/ 1 w 14"/>
                <a:gd name="T15" fmla="*/ 0 h 19"/>
                <a:gd name="T16" fmla="*/ 3 w 14"/>
                <a:gd name="T17" fmla="*/ 8 h 19"/>
                <a:gd name="T18" fmla="*/ 10 w 14"/>
                <a:gd name="T19" fmla="*/ 4 h 19"/>
                <a:gd name="T20" fmla="*/ 3 w 14"/>
                <a:gd name="T21" fmla="*/ 2 h 19"/>
                <a:gd name="T22" fmla="*/ 3 w 14"/>
                <a:gd name="T23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" h="19">
                  <a:moveTo>
                    <a:pt x="1" y="0"/>
                  </a:moveTo>
                  <a:cubicBezTo>
                    <a:pt x="5" y="0"/>
                    <a:pt x="9" y="0"/>
                    <a:pt x="12" y="2"/>
                  </a:cubicBezTo>
                  <a:cubicBezTo>
                    <a:pt x="14" y="5"/>
                    <a:pt x="13" y="10"/>
                    <a:pt x="9" y="10"/>
                  </a:cubicBezTo>
                  <a:cubicBezTo>
                    <a:pt x="10" y="12"/>
                    <a:pt x="12" y="14"/>
                    <a:pt x="13" y="16"/>
                  </a:cubicBezTo>
                  <a:cubicBezTo>
                    <a:pt x="7" y="19"/>
                    <a:pt x="9" y="9"/>
                    <a:pt x="4" y="10"/>
                  </a:cubicBezTo>
                  <a:cubicBezTo>
                    <a:pt x="3" y="11"/>
                    <a:pt x="4" y="15"/>
                    <a:pt x="3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2"/>
                    <a:pt x="0" y="4"/>
                    <a:pt x="1" y="0"/>
                  </a:cubicBezTo>
                  <a:moveTo>
                    <a:pt x="3" y="8"/>
                  </a:moveTo>
                  <a:cubicBezTo>
                    <a:pt x="7" y="8"/>
                    <a:pt x="11" y="8"/>
                    <a:pt x="10" y="4"/>
                  </a:cubicBezTo>
                  <a:cubicBezTo>
                    <a:pt x="9" y="2"/>
                    <a:pt x="6" y="2"/>
                    <a:pt x="3" y="2"/>
                  </a:cubicBezTo>
                  <a:lnTo>
                    <a:pt x="3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8"/>
            <p:cNvSpPr>
              <a:spLocks/>
            </p:cNvSpPr>
            <p:nvPr userDrawn="1"/>
          </p:nvSpPr>
          <p:spPr bwMode="auto">
            <a:xfrm>
              <a:off x="2099" y="847"/>
              <a:ext cx="303" cy="428"/>
            </a:xfrm>
            <a:custGeom>
              <a:avLst/>
              <a:gdLst>
                <a:gd name="T0" fmla="*/ 0 w 303"/>
                <a:gd name="T1" fmla="*/ 428 h 428"/>
                <a:gd name="T2" fmla="*/ 0 w 303"/>
                <a:gd name="T3" fmla="*/ 0 h 428"/>
                <a:gd name="T4" fmla="*/ 88 w 303"/>
                <a:gd name="T5" fmla="*/ 0 h 428"/>
                <a:gd name="T6" fmla="*/ 88 w 303"/>
                <a:gd name="T7" fmla="*/ 355 h 428"/>
                <a:gd name="T8" fmla="*/ 303 w 303"/>
                <a:gd name="T9" fmla="*/ 355 h 428"/>
                <a:gd name="T10" fmla="*/ 303 w 303"/>
                <a:gd name="T11" fmla="*/ 428 h 428"/>
                <a:gd name="T12" fmla="*/ 0 w 303"/>
                <a:gd name="T13" fmla="*/ 428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28">
                  <a:moveTo>
                    <a:pt x="0" y="428"/>
                  </a:moveTo>
                  <a:lnTo>
                    <a:pt x="0" y="0"/>
                  </a:lnTo>
                  <a:lnTo>
                    <a:pt x="88" y="0"/>
                  </a:lnTo>
                  <a:lnTo>
                    <a:pt x="88" y="355"/>
                  </a:lnTo>
                  <a:lnTo>
                    <a:pt x="303" y="355"/>
                  </a:lnTo>
                  <a:lnTo>
                    <a:pt x="303" y="428"/>
                  </a:lnTo>
                  <a:lnTo>
                    <a:pt x="0" y="4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9"/>
            <p:cNvSpPr>
              <a:spLocks/>
            </p:cNvSpPr>
            <p:nvPr userDrawn="1"/>
          </p:nvSpPr>
          <p:spPr bwMode="auto">
            <a:xfrm>
              <a:off x="2444" y="843"/>
              <a:ext cx="399" cy="432"/>
            </a:xfrm>
            <a:custGeom>
              <a:avLst/>
              <a:gdLst>
                <a:gd name="T0" fmla="*/ 0 w 399"/>
                <a:gd name="T1" fmla="*/ 432 h 432"/>
                <a:gd name="T2" fmla="*/ 147 w 399"/>
                <a:gd name="T3" fmla="*/ 205 h 432"/>
                <a:gd name="T4" fmla="*/ 14 w 399"/>
                <a:gd name="T5" fmla="*/ 0 h 432"/>
                <a:gd name="T6" fmla="*/ 116 w 399"/>
                <a:gd name="T7" fmla="*/ 0 h 432"/>
                <a:gd name="T8" fmla="*/ 201 w 399"/>
                <a:gd name="T9" fmla="*/ 139 h 432"/>
                <a:gd name="T10" fmla="*/ 286 w 399"/>
                <a:gd name="T11" fmla="*/ 0 h 432"/>
                <a:gd name="T12" fmla="*/ 388 w 399"/>
                <a:gd name="T13" fmla="*/ 0 h 432"/>
                <a:gd name="T14" fmla="*/ 253 w 399"/>
                <a:gd name="T15" fmla="*/ 210 h 432"/>
                <a:gd name="T16" fmla="*/ 399 w 399"/>
                <a:gd name="T17" fmla="*/ 432 h 432"/>
                <a:gd name="T18" fmla="*/ 295 w 399"/>
                <a:gd name="T19" fmla="*/ 432 h 432"/>
                <a:gd name="T20" fmla="*/ 201 w 399"/>
                <a:gd name="T21" fmla="*/ 283 h 432"/>
                <a:gd name="T22" fmla="*/ 104 w 399"/>
                <a:gd name="T23" fmla="*/ 432 h 432"/>
                <a:gd name="T24" fmla="*/ 0 w 399"/>
                <a:gd name="T25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32">
                  <a:moveTo>
                    <a:pt x="0" y="432"/>
                  </a:moveTo>
                  <a:lnTo>
                    <a:pt x="147" y="205"/>
                  </a:lnTo>
                  <a:lnTo>
                    <a:pt x="14" y="0"/>
                  </a:lnTo>
                  <a:lnTo>
                    <a:pt x="116" y="0"/>
                  </a:lnTo>
                  <a:lnTo>
                    <a:pt x="201" y="139"/>
                  </a:lnTo>
                  <a:lnTo>
                    <a:pt x="286" y="0"/>
                  </a:lnTo>
                  <a:lnTo>
                    <a:pt x="388" y="0"/>
                  </a:lnTo>
                  <a:lnTo>
                    <a:pt x="253" y="210"/>
                  </a:lnTo>
                  <a:lnTo>
                    <a:pt x="399" y="432"/>
                  </a:lnTo>
                  <a:lnTo>
                    <a:pt x="295" y="432"/>
                  </a:lnTo>
                  <a:lnTo>
                    <a:pt x="201" y="283"/>
                  </a:lnTo>
                  <a:lnTo>
                    <a:pt x="10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30"/>
            <p:cNvSpPr>
              <a:spLocks/>
            </p:cNvSpPr>
            <p:nvPr userDrawn="1"/>
          </p:nvSpPr>
          <p:spPr bwMode="auto">
            <a:xfrm>
              <a:off x="2914" y="843"/>
              <a:ext cx="295" cy="432"/>
            </a:xfrm>
            <a:custGeom>
              <a:avLst/>
              <a:gdLst>
                <a:gd name="T0" fmla="*/ 0 w 295"/>
                <a:gd name="T1" fmla="*/ 432 h 432"/>
                <a:gd name="T2" fmla="*/ 0 w 295"/>
                <a:gd name="T3" fmla="*/ 0 h 432"/>
                <a:gd name="T4" fmla="*/ 295 w 295"/>
                <a:gd name="T5" fmla="*/ 0 h 432"/>
                <a:gd name="T6" fmla="*/ 295 w 295"/>
                <a:gd name="T7" fmla="*/ 73 h 432"/>
                <a:gd name="T8" fmla="*/ 88 w 295"/>
                <a:gd name="T9" fmla="*/ 73 h 432"/>
                <a:gd name="T10" fmla="*/ 88 w 295"/>
                <a:gd name="T11" fmla="*/ 174 h 432"/>
                <a:gd name="T12" fmla="*/ 267 w 295"/>
                <a:gd name="T13" fmla="*/ 174 h 432"/>
                <a:gd name="T14" fmla="*/ 267 w 295"/>
                <a:gd name="T15" fmla="*/ 248 h 432"/>
                <a:gd name="T16" fmla="*/ 88 w 295"/>
                <a:gd name="T17" fmla="*/ 248 h 432"/>
                <a:gd name="T18" fmla="*/ 88 w 295"/>
                <a:gd name="T19" fmla="*/ 432 h 432"/>
                <a:gd name="T20" fmla="*/ 0 w 295"/>
                <a:gd name="T21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5" h="432">
                  <a:moveTo>
                    <a:pt x="0" y="432"/>
                  </a:moveTo>
                  <a:lnTo>
                    <a:pt x="0" y="0"/>
                  </a:lnTo>
                  <a:lnTo>
                    <a:pt x="295" y="0"/>
                  </a:lnTo>
                  <a:lnTo>
                    <a:pt x="295" y="73"/>
                  </a:lnTo>
                  <a:lnTo>
                    <a:pt x="88" y="73"/>
                  </a:lnTo>
                  <a:lnTo>
                    <a:pt x="88" y="174"/>
                  </a:lnTo>
                  <a:lnTo>
                    <a:pt x="267" y="174"/>
                  </a:lnTo>
                  <a:lnTo>
                    <a:pt x="267" y="248"/>
                  </a:lnTo>
                  <a:lnTo>
                    <a:pt x="88" y="248"/>
                  </a:lnTo>
                  <a:lnTo>
                    <a:pt x="88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1"/>
            <p:cNvSpPr>
              <a:spLocks/>
            </p:cNvSpPr>
            <p:nvPr userDrawn="1"/>
          </p:nvSpPr>
          <p:spPr bwMode="auto">
            <a:xfrm>
              <a:off x="3273" y="843"/>
              <a:ext cx="343" cy="432"/>
            </a:xfrm>
            <a:custGeom>
              <a:avLst/>
              <a:gdLst>
                <a:gd name="T0" fmla="*/ 128 w 343"/>
                <a:gd name="T1" fmla="*/ 432 h 432"/>
                <a:gd name="T2" fmla="*/ 128 w 343"/>
                <a:gd name="T3" fmla="*/ 73 h 432"/>
                <a:gd name="T4" fmla="*/ 0 w 343"/>
                <a:gd name="T5" fmla="*/ 73 h 432"/>
                <a:gd name="T6" fmla="*/ 0 w 343"/>
                <a:gd name="T7" fmla="*/ 0 h 432"/>
                <a:gd name="T8" fmla="*/ 343 w 343"/>
                <a:gd name="T9" fmla="*/ 0 h 432"/>
                <a:gd name="T10" fmla="*/ 343 w 343"/>
                <a:gd name="T11" fmla="*/ 73 h 432"/>
                <a:gd name="T12" fmla="*/ 215 w 343"/>
                <a:gd name="T13" fmla="*/ 73 h 432"/>
                <a:gd name="T14" fmla="*/ 215 w 343"/>
                <a:gd name="T15" fmla="*/ 432 h 432"/>
                <a:gd name="T16" fmla="*/ 128 w 343"/>
                <a:gd name="T17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432">
                  <a:moveTo>
                    <a:pt x="128" y="432"/>
                  </a:moveTo>
                  <a:lnTo>
                    <a:pt x="128" y="73"/>
                  </a:lnTo>
                  <a:lnTo>
                    <a:pt x="0" y="73"/>
                  </a:lnTo>
                  <a:lnTo>
                    <a:pt x="0" y="0"/>
                  </a:lnTo>
                  <a:lnTo>
                    <a:pt x="343" y="0"/>
                  </a:lnTo>
                  <a:lnTo>
                    <a:pt x="343" y="73"/>
                  </a:lnTo>
                  <a:lnTo>
                    <a:pt x="215" y="73"/>
                  </a:lnTo>
                  <a:lnTo>
                    <a:pt x="215" y="432"/>
                  </a:lnTo>
                  <a:lnTo>
                    <a:pt x="128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7" name="Group 5"/>
          <p:cNvGrpSpPr>
            <a:grpSpLocks noChangeAspect="1"/>
          </p:cNvGrpSpPr>
          <p:nvPr userDrawn="1"/>
        </p:nvGrpSpPr>
        <p:grpSpPr bwMode="auto">
          <a:xfrm>
            <a:off x="561743" y="4326391"/>
            <a:ext cx="959338" cy="509068"/>
            <a:chOff x="1640" y="963"/>
            <a:chExt cx="2480" cy="1316"/>
          </a:xfrm>
          <a:solidFill>
            <a:schemeClr val="bg1"/>
          </a:solidFill>
        </p:grpSpPr>
        <p:sp>
          <p:nvSpPr>
            <p:cNvPr id="58" name="Freeform 6"/>
            <p:cNvSpPr>
              <a:spLocks/>
            </p:cNvSpPr>
            <p:nvPr userDrawn="1"/>
          </p:nvSpPr>
          <p:spPr bwMode="auto">
            <a:xfrm>
              <a:off x="2025" y="1440"/>
              <a:ext cx="246" cy="359"/>
            </a:xfrm>
            <a:custGeom>
              <a:avLst/>
              <a:gdLst>
                <a:gd name="T0" fmla="*/ 246 w 246"/>
                <a:gd name="T1" fmla="*/ 359 h 359"/>
                <a:gd name="T2" fmla="*/ 0 w 246"/>
                <a:gd name="T3" fmla="*/ 359 h 359"/>
                <a:gd name="T4" fmla="*/ 0 w 246"/>
                <a:gd name="T5" fmla="*/ 0 h 359"/>
                <a:gd name="T6" fmla="*/ 92 w 246"/>
                <a:gd name="T7" fmla="*/ 0 h 359"/>
                <a:gd name="T8" fmla="*/ 92 w 246"/>
                <a:gd name="T9" fmla="*/ 277 h 359"/>
                <a:gd name="T10" fmla="*/ 246 w 246"/>
                <a:gd name="T11" fmla="*/ 277 h 359"/>
                <a:gd name="T12" fmla="*/ 246 w 246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359">
                  <a:moveTo>
                    <a:pt x="246" y="359"/>
                  </a:moveTo>
                  <a:lnTo>
                    <a:pt x="0" y="359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277"/>
                  </a:lnTo>
                  <a:lnTo>
                    <a:pt x="246" y="277"/>
                  </a:lnTo>
                  <a:lnTo>
                    <a:pt x="246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7"/>
            <p:cNvSpPr>
              <a:spLocks/>
            </p:cNvSpPr>
            <p:nvPr userDrawn="1"/>
          </p:nvSpPr>
          <p:spPr bwMode="auto">
            <a:xfrm>
              <a:off x="2318" y="1440"/>
              <a:ext cx="309" cy="364"/>
            </a:xfrm>
            <a:custGeom>
              <a:avLst/>
              <a:gdLst>
                <a:gd name="T0" fmla="*/ 39 w 131"/>
                <a:gd name="T1" fmla="*/ 0 h 154"/>
                <a:gd name="T2" fmla="*/ 39 w 131"/>
                <a:gd name="T3" fmla="*/ 95 h 154"/>
                <a:gd name="T4" fmla="*/ 66 w 131"/>
                <a:gd name="T5" fmla="*/ 121 h 154"/>
                <a:gd name="T6" fmla="*/ 92 w 131"/>
                <a:gd name="T7" fmla="*/ 95 h 154"/>
                <a:gd name="T8" fmla="*/ 92 w 131"/>
                <a:gd name="T9" fmla="*/ 0 h 154"/>
                <a:gd name="T10" fmla="*/ 131 w 131"/>
                <a:gd name="T11" fmla="*/ 0 h 154"/>
                <a:gd name="T12" fmla="*/ 131 w 131"/>
                <a:gd name="T13" fmla="*/ 95 h 154"/>
                <a:gd name="T14" fmla="*/ 65 w 131"/>
                <a:gd name="T15" fmla="*/ 154 h 154"/>
                <a:gd name="T16" fmla="*/ 0 w 131"/>
                <a:gd name="T17" fmla="*/ 95 h 154"/>
                <a:gd name="T18" fmla="*/ 0 w 131"/>
                <a:gd name="T19" fmla="*/ 0 h 154"/>
                <a:gd name="T20" fmla="*/ 39 w 131"/>
                <a:gd name="T2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54">
                  <a:moveTo>
                    <a:pt x="39" y="0"/>
                  </a:moveTo>
                  <a:cubicBezTo>
                    <a:pt x="39" y="95"/>
                    <a:pt x="39" y="95"/>
                    <a:pt x="39" y="95"/>
                  </a:cubicBezTo>
                  <a:cubicBezTo>
                    <a:pt x="39" y="108"/>
                    <a:pt x="51" y="121"/>
                    <a:pt x="66" y="121"/>
                  </a:cubicBezTo>
                  <a:cubicBezTo>
                    <a:pt x="80" y="121"/>
                    <a:pt x="92" y="108"/>
                    <a:pt x="92" y="95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95"/>
                    <a:pt x="131" y="95"/>
                    <a:pt x="131" y="95"/>
                  </a:cubicBezTo>
                  <a:cubicBezTo>
                    <a:pt x="131" y="134"/>
                    <a:pt x="94" y="154"/>
                    <a:pt x="65" y="154"/>
                  </a:cubicBezTo>
                  <a:cubicBezTo>
                    <a:pt x="36" y="154"/>
                    <a:pt x="0" y="13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8"/>
            <p:cNvSpPr>
              <a:spLocks noEditPoints="1"/>
            </p:cNvSpPr>
            <p:nvPr userDrawn="1"/>
          </p:nvSpPr>
          <p:spPr bwMode="auto">
            <a:xfrm>
              <a:off x="3085" y="1436"/>
              <a:ext cx="371" cy="371"/>
            </a:xfrm>
            <a:custGeom>
              <a:avLst/>
              <a:gdLst>
                <a:gd name="T0" fmla="*/ 157 w 157"/>
                <a:gd name="T1" fmla="*/ 79 h 157"/>
                <a:gd name="T2" fmla="*/ 79 w 157"/>
                <a:gd name="T3" fmla="*/ 157 h 157"/>
                <a:gd name="T4" fmla="*/ 0 w 157"/>
                <a:gd name="T5" fmla="*/ 79 h 157"/>
                <a:gd name="T6" fmla="*/ 79 w 157"/>
                <a:gd name="T7" fmla="*/ 0 h 157"/>
                <a:gd name="T8" fmla="*/ 157 w 157"/>
                <a:gd name="T9" fmla="*/ 79 h 157"/>
                <a:gd name="T10" fmla="*/ 79 w 157"/>
                <a:gd name="T11" fmla="*/ 122 h 157"/>
                <a:gd name="T12" fmla="*/ 118 w 157"/>
                <a:gd name="T13" fmla="*/ 79 h 157"/>
                <a:gd name="T14" fmla="*/ 78 w 157"/>
                <a:gd name="T15" fmla="*/ 35 h 157"/>
                <a:gd name="T16" fmla="*/ 39 w 157"/>
                <a:gd name="T17" fmla="*/ 79 h 157"/>
                <a:gd name="T18" fmla="*/ 79 w 157"/>
                <a:gd name="T19" fmla="*/ 12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cubicBezTo>
                    <a:pt x="157" y="126"/>
                    <a:pt x="121" y="157"/>
                    <a:pt x="79" y="157"/>
                  </a:cubicBezTo>
                  <a:cubicBezTo>
                    <a:pt x="36" y="157"/>
                    <a:pt x="0" y="126"/>
                    <a:pt x="0" y="79"/>
                  </a:cubicBezTo>
                  <a:cubicBezTo>
                    <a:pt x="0" y="31"/>
                    <a:pt x="36" y="0"/>
                    <a:pt x="79" y="0"/>
                  </a:cubicBezTo>
                  <a:cubicBezTo>
                    <a:pt x="121" y="0"/>
                    <a:pt x="157" y="32"/>
                    <a:pt x="157" y="79"/>
                  </a:cubicBezTo>
                  <a:close/>
                  <a:moveTo>
                    <a:pt x="79" y="122"/>
                  </a:moveTo>
                  <a:cubicBezTo>
                    <a:pt x="98" y="122"/>
                    <a:pt x="118" y="111"/>
                    <a:pt x="118" y="79"/>
                  </a:cubicBezTo>
                  <a:cubicBezTo>
                    <a:pt x="118" y="47"/>
                    <a:pt x="98" y="35"/>
                    <a:pt x="78" y="35"/>
                  </a:cubicBezTo>
                  <a:cubicBezTo>
                    <a:pt x="58" y="35"/>
                    <a:pt x="39" y="49"/>
                    <a:pt x="39" y="79"/>
                  </a:cubicBezTo>
                  <a:cubicBezTo>
                    <a:pt x="39" y="108"/>
                    <a:pt x="59" y="122"/>
                    <a:pt x="79" y="1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9"/>
            <p:cNvSpPr>
              <a:spLocks/>
            </p:cNvSpPr>
            <p:nvPr userDrawn="1"/>
          </p:nvSpPr>
          <p:spPr bwMode="auto">
            <a:xfrm>
              <a:off x="3520" y="1440"/>
              <a:ext cx="236" cy="359"/>
            </a:xfrm>
            <a:custGeom>
              <a:avLst/>
              <a:gdLst>
                <a:gd name="T0" fmla="*/ 236 w 236"/>
                <a:gd name="T1" fmla="*/ 81 h 359"/>
                <a:gd name="T2" fmla="*/ 90 w 236"/>
                <a:gd name="T3" fmla="*/ 81 h 359"/>
                <a:gd name="T4" fmla="*/ 90 w 236"/>
                <a:gd name="T5" fmla="*/ 147 h 359"/>
                <a:gd name="T6" fmla="*/ 234 w 236"/>
                <a:gd name="T7" fmla="*/ 147 h 359"/>
                <a:gd name="T8" fmla="*/ 234 w 236"/>
                <a:gd name="T9" fmla="*/ 227 h 359"/>
                <a:gd name="T10" fmla="*/ 90 w 236"/>
                <a:gd name="T11" fmla="*/ 227 h 359"/>
                <a:gd name="T12" fmla="*/ 90 w 236"/>
                <a:gd name="T13" fmla="*/ 359 h 359"/>
                <a:gd name="T14" fmla="*/ 0 w 236"/>
                <a:gd name="T15" fmla="*/ 359 h 359"/>
                <a:gd name="T16" fmla="*/ 0 w 236"/>
                <a:gd name="T17" fmla="*/ 0 h 359"/>
                <a:gd name="T18" fmla="*/ 236 w 236"/>
                <a:gd name="T19" fmla="*/ 0 h 359"/>
                <a:gd name="T20" fmla="*/ 236 w 236"/>
                <a:gd name="T21" fmla="*/ 8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359">
                  <a:moveTo>
                    <a:pt x="236" y="81"/>
                  </a:moveTo>
                  <a:lnTo>
                    <a:pt x="90" y="81"/>
                  </a:lnTo>
                  <a:lnTo>
                    <a:pt x="90" y="147"/>
                  </a:lnTo>
                  <a:lnTo>
                    <a:pt x="234" y="147"/>
                  </a:lnTo>
                  <a:lnTo>
                    <a:pt x="234" y="227"/>
                  </a:lnTo>
                  <a:lnTo>
                    <a:pt x="90" y="227"/>
                  </a:lnTo>
                  <a:lnTo>
                    <a:pt x="90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236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0"/>
            <p:cNvSpPr>
              <a:spLocks/>
            </p:cNvSpPr>
            <p:nvPr userDrawn="1"/>
          </p:nvSpPr>
          <p:spPr bwMode="auto">
            <a:xfrm>
              <a:off x="3827" y="1440"/>
              <a:ext cx="293" cy="359"/>
            </a:xfrm>
            <a:custGeom>
              <a:avLst/>
              <a:gdLst>
                <a:gd name="T0" fmla="*/ 293 w 293"/>
                <a:gd name="T1" fmla="*/ 0 h 359"/>
                <a:gd name="T2" fmla="*/ 293 w 293"/>
                <a:gd name="T3" fmla="*/ 81 h 359"/>
                <a:gd name="T4" fmla="*/ 191 w 293"/>
                <a:gd name="T5" fmla="*/ 81 h 359"/>
                <a:gd name="T6" fmla="*/ 191 w 293"/>
                <a:gd name="T7" fmla="*/ 359 h 359"/>
                <a:gd name="T8" fmla="*/ 99 w 293"/>
                <a:gd name="T9" fmla="*/ 359 h 359"/>
                <a:gd name="T10" fmla="*/ 99 w 293"/>
                <a:gd name="T11" fmla="*/ 81 h 359"/>
                <a:gd name="T12" fmla="*/ 0 w 293"/>
                <a:gd name="T13" fmla="*/ 81 h 359"/>
                <a:gd name="T14" fmla="*/ 0 w 293"/>
                <a:gd name="T15" fmla="*/ 0 h 359"/>
                <a:gd name="T16" fmla="*/ 293 w 293"/>
                <a:gd name="T17" fmla="*/ 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3" h="359">
                  <a:moveTo>
                    <a:pt x="293" y="0"/>
                  </a:moveTo>
                  <a:lnTo>
                    <a:pt x="293" y="81"/>
                  </a:lnTo>
                  <a:lnTo>
                    <a:pt x="191" y="81"/>
                  </a:lnTo>
                  <a:lnTo>
                    <a:pt x="191" y="359"/>
                  </a:lnTo>
                  <a:lnTo>
                    <a:pt x="99" y="359"/>
                  </a:lnTo>
                  <a:lnTo>
                    <a:pt x="99" y="81"/>
                  </a:lnTo>
                  <a:lnTo>
                    <a:pt x="0" y="81"/>
                  </a:lnTo>
                  <a:lnTo>
                    <a:pt x="0" y="0"/>
                  </a:lnTo>
                  <a:lnTo>
                    <a:pt x="2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2119" y="963"/>
              <a:ext cx="359" cy="293"/>
            </a:xfrm>
            <a:custGeom>
              <a:avLst/>
              <a:gdLst>
                <a:gd name="T0" fmla="*/ 0 w 359"/>
                <a:gd name="T1" fmla="*/ 293 h 293"/>
                <a:gd name="T2" fmla="*/ 180 w 359"/>
                <a:gd name="T3" fmla="*/ 114 h 293"/>
                <a:gd name="T4" fmla="*/ 359 w 359"/>
                <a:gd name="T5" fmla="*/ 293 h 293"/>
                <a:gd name="T6" fmla="*/ 359 w 359"/>
                <a:gd name="T7" fmla="*/ 178 h 293"/>
                <a:gd name="T8" fmla="*/ 180 w 359"/>
                <a:gd name="T9" fmla="*/ 0 h 293"/>
                <a:gd name="T10" fmla="*/ 0 w 359"/>
                <a:gd name="T11" fmla="*/ 180 h 293"/>
                <a:gd name="T12" fmla="*/ 0 w 359"/>
                <a:gd name="T13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3">
                  <a:moveTo>
                    <a:pt x="0" y="293"/>
                  </a:moveTo>
                  <a:lnTo>
                    <a:pt x="180" y="114"/>
                  </a:lnTo>
                  <a:lnTo>
                    <a:pt x="359" y="293"/>
                  </a:lnTo>
                  <a:lnTo>
                    <a:pt x="359" y="178"/>
                  </a:lnTo>
                  <a:lnTo>
                    <a:pt x="180" y="0"/>
                  </a:lnTo>
                  <a:lnTo>
                    <a:pt x="0" y="180"/>
                  </a:lnTo>
                  <a:lnTo>
                    <a:pt x="0" y="2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2"/>
            <p:cNvSpPr>
              <a:spLocks/>
            </p:cNvSpPr>
            <p:nvPr userDrawn="1"/>
          </p:nvSpPr>
          <p:spPr bwMode="auto">
            <a:xfrm>
              <a:off x="1640" y="1440"/>
              <a:ext cx="295" cy="359"/>
            </a:xfrm>
            <a:custGeom>
              <a:avLst/>
              <a:gdLst>
                <a:gd name="T0" fmla="*/ 295 w 295"/>
                <a:gd name="T1" fmla="*/ 359 h 359"/>
                <a:gd name="T2" fmla="*/ 116 w 295"/>
                <a:gd name="T3" fmla="*/ 180 h 359"/>
                <a:gd name="T4" fmla="*/ 295 w 295"/>
                <a:gd name="T5" fmla="*/ 0 h 359"/>
                <a:gd name="T6" fmla="*/ 182 w 295"/>
                <a:gd name="T7" fmla="*/ 0 h 359"/>
                <a:gd name="T8" fmla="*/ 0 w 295"/>
                <a:gd name="T9" fmla="*/ 180 h 359"/>
                <a:gd name="T10" fmla="*/ 179 w 295"/>
                <a:gd name="T11" fmla="*/ 359 h 359"/>
                <a:gd name="T12" fmla="*/ 295 w 295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359">
                  <a:moveTo>
                    <a:pt x="295" y="359"/>
                  </a:moveTo>
                  <a:lnTo>
                    <a:pt x="116" y="180"/>
                  </a:lnTo>
                  <a:lnTo>
                    <a:pt x="295" y="0"/>
                  </a:lnTo>
                  <a:lnTo>
                    <a:pt x="182" y="0"/>
                  </a:lnTo>
                  <a:lnTo>
                    <a:pt x="0" y="180"/>
                  </a:lnTo>
                  <a:lnTo>
                    <a:pt x="179" y="359"/>
                  </a:lnTo>
                  <a:lnTo>
                    <a:pt x="295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3"/>
            <p:cNvSpPr>
              <a:spLocks/>
            </p:cNvSpPr>
            <p:nvPr userDrawn="1"/>
          </p:nvSpPr>
          <p:spPr bwMode="auto">
            <a:xfrm>
              <a:off x="2119" y="1984"/>
              <a:ext cx="359" cy="295"/>
            </a:xfrm>
            <a:custGeom>
              <a:avLst/>
              <a:gdLst>
                <a:gd name="T0" fmla="*/ 359 w 359"/>
                <a:gd name="T1" fmla="*/ 2 h 295"/>
                <a:gd name="T2" fmla="*/ 180 w 359"/>
                <a:gd name="T3" fmla="*/ 182 h 295"/>
                <a:gd name="T4" fmla="*/ 0 w 359"/>
                <a:gd name="T5" fmla="*/ 0 h 295"/>
                <a:gd name="T6" fmla="*/ 0 w 359"/>
                <a:gd name="T7" fmla="*/ 115 h 295"/>
                <a:gd name="T8" fmla="*/ 180 w 359"/>
                <a:gd name="T9" fmla="*/ 295 h 295"/>
                <a:gd name="T10" fmla="*/ 359 w 359"/>
                <a:gd name="T11" fmla="*/ 118 h 295"/>
                <a:gd name="T12" fmla="*/ 359 w 359"/>
                <a:gd name="T13" fmla="*/ 2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5">
                  <a:moveTo>
                    <a:pt x="359" y="2"/>
                  </a:moveTo>
                  <a:lnTo>
                    <a:pt x="180" y="182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80" y="295"/>
                  </a:lnTo>
                  <a:lnTo>
                    <a:pt x="359" y="118"/>
                  </a:lnTo>
                  <a:lnTo>
                    <a:pt x="359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4"/>
            <p:cNvSpPr>
              <a:spLocks/>
            </p:cNvSpPr>
            <p:nvPr userDrawn="1"/>
          </p:nvSpPr>
          <p:spPr bwMode="auto">
            <a:xfrm>
              <a:off x="2908" y="1672"/>
              <a:ext cx="187" cy="127"/>
            </a:xfrm>
            <a:custGeom>
              <a:avLst/>
              <a:gdLst>
                <a:gd name="T0" fmla="*/ 0 w 187"/>
                <a:gd name="T1" fmla="*/ 57 h 127"/>
                <a:gd name="T2" fmla="*/ 71 w 187"/>
                <a:gd name="T3" fmla="*/ 127 h 127"/>
                <a:gd name="T4" fmla="*/ 187 w 187"/>
                <a:gd name="T5" fmla="*/ 127 h 127"/>
                <a:gd name="T6" fmla="*/ 57 w 187"/>
                <a:gd name="T7" fmla="*/ 0 h 127"/>
                <a:gd name="T8" fmla="*/ 0 w 187"/>
                <a:gd name="T9" fmla="*/ 5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27">
                  <a:moveTo>
                    <a:pt x="0" y="57"/>
                  </a:moveTo>
                  <a:lnTo>
                    <a:pt x="71" y="127"/>
                  </a:lnTo>
                  <a:lnTo>
                    <a:pt x="187" y="127"/>
                  </a:lnTo>
                  <a:lnTo>
                    <a:pt x="57" y="0"/>
                  </a:lnTo>
                  <a:lnTo>
                    <a:pt x="0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5"/>
            <p:cNvSpPr>
              <a:spLocks/>
            </p:cNvSpPr>
            <p:nvPr userDrawn="1"/>
          </p:nvSpPr>
          <p:spPr bwMode="auto">
            <a:xfrm>
              <a:off x="2908" y="1440"/>
              <a:ext cx="187" cy="130"/>
            </a:xfrm>
            <a:custGeom>
              <a:avLst/>
              <a:gdLst>
                <a:gd name="T0" fmla="*/ 57 w 187"/>
                <a:gd name="T1" fmla="*/ 130 h 130"/>
                <a:gd name="T2" fmla="*/ 187 w 187"/>
                <a:gd name="T3" fmla="*/ 0 h 130"/>
                <a:gd name="T4" fmla="*/ 74 w 187"/>
                <a:gd name="T5" fmla="*/ 0 h 130"/>
                <a:gd name="T6" fmla="*/ 0 w 187"/>
                <a:gd name="T7" fmla="*/ 74 h 130"/>
                <a:gd name="T8" fmla="*/ 57 w 187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30">
                  <a:moveTo>
                    <a:pt x="57" y="130"/>
                  </a:moveTo>
                  <a:lnTo>
                    <a:pt x="187" y="0"/>
                  </a:lnTo>
                  <a:lnTo>
                    <a:pt x="74" y="0"/>
                  </a:lnTo>
                  <a:lnTo>
                    <a:pt x="0" y="74"/>
                  </a:lnTo>
                  <a:lnTo>
                    <a:pt x="57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6"/>
            <p:cNvSpPr>
              <a:spLocks/>
            </p:cNvSpPr>
            <p:nvPr userDrawn="1"/>
          </p:nvSpPr>
          <p:spPr bwMode="auto">
            <a:xfrm>
              <a:off x="2665" y="1443"/>
              <a:ext cx="293" cy="356"/>
            </a:xfrm>
            <a:custGeom>
              <a:avLst/>
              <a:gdLst>
                <a:gd name="T0" fmla="*/ 0 w 293"/>
                <a:gd name="T1" fmla="*/ 0 h 356"/>
                <a:gd name="T2" fmla="*/ 177 w 293"/>
                <a:gd name="T3" fmla="*/ 177 h 356"/>
                <a:gd name="T4" fmla="*/ 0 w 293"/>
                <a:gd name="T5" fmla="*/ 356 h 356"/>
                <a:gd name="T6" fmla="*/ 113 w 293"/>
                <a:gd name="T7" fmla="*/ 356 h 356"/>
                <a:gd name="T8" fmla="*/ 293 w 293"/>
                <a:gd name="T9" fmla="*/ 177 h 356"/>
                <a:gd name="T10" fmla="*/ 113 w 293"/>
                <a:gd name="T11" fmla="*/ 0 h 356"/>
                <a:gd name="T12" fmla="*/ 0 w 293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356">
                  <a:moveTo>
                    <a:pt x="0" y="0"/>
                  </a:moveTo>
                  <a:lnTo>
                    <a:pt x="177" y="177"/>
                  </a:lnTo>
                  <a:lnTo>
                    <a:pt x="0" y="356"/>
                  </a:lnTo>
                  <a:lnTo>
                    <a:pt x="113" y="356"/>
                  </a:lnTo>
                  <a:lnTo>
                    <a:pt x="293" y="177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81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ytuł 1"/>
          <p:cNvSpPr>
            <a:spLocks noGrp="1"/>
          </p:cNvSpPr>
          <p:nvPr>
            <p:ph type="title" hasCustomPrompt="1"/>
          </p:nvPr>
        </p:nvSpPr>
        <p:spPr>
          <a:xfrm>
            <a:off x="3933825" y="1496625"/>
            <a:ext cx="4953436" cy="2291750"/>
          </a:xfrm>
        </p:spPr>
        <p:txBody>
          <a:bodyPr anchor="ctr"/>
          <a:lstStyle>
            <a:lvl1pPr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lang="en-US" dirty="0">
                <a:solidFill>
                  <a:schemeClr val="accent2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  <p:grpSp>
        <p:nvGrpSpPr>
          <p:cNvPr id="95" name="Group 35"/>
          <p:cNvGrpSpPr>
            <a:grpSpLocks noChangeAspect="1"/>
          </p:cNvGrpSpPr>
          <p:nvPr userDrawn="1"/>
        </p:nvGrpSpPr>
        <p:grpSpPr bwMode="auto">
          <a:xfrm>
            <a:off x="609601" y="849169"/>
            <a:ext cx="2507458" cy="3026386"/>
            <a:chOff x="2363" y="293"/>
            <a:chExt cx="1208" cy="1458"/>
          </a:xfrm>
        </p:grpSpPr>
        <p:sp>
          <p:nvSpPr>
            <p:cNvPr id="96" name="Freeform 36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124F9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37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38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3D64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9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41"/>
            <p:cNvSpPr>
              <a:spLocks/>
            </p:cNvSpPr>
            <p:nvPr userDrawn="1"/>
          </p:nvSpPr>
          <p:spPr bwMode="auto">
            <a:xfrm>
              <a:off x="2796" y="1709"/>
              <a:ext cx="43" cy="42"/>
            </a:xfrm>
            <a:custGeom>
              <a:avLst/>
              <a:gdLst>
                <a:gd name="T0" fmla="*/ 5 w 43"/>
                <a:gd name="T1" fmla="*/ 0 h 42"/>
                <a:gd name="T2" fmla="*/ 5 w 43"/>
                <a:gd name="T3" fmla="*/ 0 h 42"/>
                <a:gd name="T4" fmla="*/ 0 w 43"/>
                <a:gd name="T5" fmla="*/ 38 h 42"/>
                <a:gd name="T6" fmla="*/ 38 w 43"/>
                <a:gd name="T7" fmla="*/ 42 h 42"/>
                <a:gd name="T8" fmla="*/ 43 w 43"/>
                <a:gd name="T9" fmla="*/ 5 h 42"/>
                <a:gd name="T10" fmla="*/ 43 w 43"/>
                <a:gd name="T11" fmla="*/ 5 h 42"/>
                <a:gd name="T12" fmla="*/ 5 w 43"/>
                <a:gd name="T1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42">
                  <a:moveTo>
                    <a:pt x="5" y="0"/>
                  </a:moveTo>
                  <a:lnTo>
                    <a:pt x="5" y="0"/>
                  </a:lnTo>
                  <a:lnTo>
                    <a:pt x="0" y="38"/>
                  </a:lnTo>
                  <a:lnTo>
                    <a:pt x="38" y="42"/>
                  </a:lnTo>
                  <a:lnTo>
                    <a:pt x="43" y="5"/>
                  </a:lnTo>
                  <a:lnTo>
                    <a:pt x="43" y="5"/>
                  </a:lnTo>
                  <a:lnTo>
                    <a:pt x="5" y="0"/>
                  </a:lnTo>
                </a:path>
              </a:pathLst>
            </a:custGeom>
            <a:solidFill>
              <a:srgbClr val="1450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42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D458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43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44"/>
            <p:cNvSpPr>
              <a:spLocks/>
            </p:cNvSpPr>
            <p:nvPr userDrawn="1"/>
          </p:nvSpPr>
          <p:spPr bwMode="auto">
            <a:xfrm>
              <a:off x="2771" y="366"/>
              <a:ext cx="66" cy="62"/>
            </a:xfrm>
            <a:custGeom>
              <a:avLst/>
              <a:gdLst>
                <a:gd name="T0" fmla="*/ 48 w 90"/>
                <a:gd name="T1" fmla="*/ 0 h 84"/>
                <a:gd name="T2" fmla="*/ 30 w 90"/>
                <a:gd name="T3" fmla="*/ 4 h 84"/>
                <a:gd name="T4" fmla="*/ 10 w 90"/>
                <a:gd name="T5" fmla="*/ 60 h 84"/>
                <a:gd name="T6" fmla="*/ 48 w 90"/>
                <a:gd name="T7" fmla="*/ 84 h 84"/>
                <a:gd name="T8" fmla="*/ 49 w 90"/>
                <a:gd name="T9" fmla="*/ 84 h 84"/>
                <a:gd name="T10" fmla="*/ 66 w 90"/>
                <a:gd name="T11" fmla="*/ 80 h 84"/>
                <a:gd name="T12" fmla="*/ 90 w 90"/>
                <a:gd name="T13" fmla="*/ 43 h 84"/>
                <a:gd name="T14" fmla="*/ 90 w 90"/>
                <a:gd name="T15" fmla="*/ 41 h 84"/>
                <a:gd name="T16" fmla="*/ 86 w 90"/>
                <a:gd name="T17" fmla="*/ 24 h 84"/>
                <a:gd name="T18" fmla="*/ 48 w 90"/>
                <a:gd name="T1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84">
                  <a:moveTo>
                    <a:pt x="48" y="0"/>
                  </a:moveTo>
                  <a:cubicBezTo>
                    <a:pt x="42" y="0"/>
                    <a:pt x="36" y="1"/>
                    <a:pt x="30" y="4"/>
                  </a:cubicBezTo>
                  <a:cubicBezTo>
                    <a:pt x="9" y="14"/>
                    <a:pt x="0" y="39"/>
                    <a:pt x="10" y="60"/>
                  </a:cubicBezTo>
                  <a:cubicBezTo>
                    <a:pt x="17" y="75"/>
                    <a:pt x="32" y="84"/>
                    <a:pt x="48" y="84"/>
                  </a:cubicBezTo>
                  <a:cubicBezTo>
                    <a:pt x="49" y="84"/>
                    <a:pt x="49" y="84"/>
                    <a:pt x="49" y="84"/>
                  </a:cubicBezTo>
                  <a:cubicBezTo>
                    <a:pt x="55" y="84"/>
                    <a:pt x="61" y="83"/>
                    <a:pt x="66" y="80"/>
                  </a:cubicBezTo>
                  <a:cubicBezTo>
                    <a:pt x="81" y="73"/>
                    <a:pt x="90" y="59"/>
                    <a:pt x="90" y="43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90" y="35"/>
                    <a:pt x="89" y="30"/>
                    <a:pt x="86" y="24"/>
                  </a:cubicBezTo>
                  <a:cubicBezTo>
                    <a:pt x="79" y="9"/>
                    <a:pt x="64" y="0"/>
                    <a:pt x="48" y="0"/>
                  </a:cubicBezTo>
                </a:path>
              </a:pathLst>
            </a:custGeom>
            <a:solidFill>
              <a:srgbClr val="5988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45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4C60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46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</a:path>
              </a:pathLst>
            </a:custGeom>
            <a:solidFill>
              <a:srgbClr val="1A63B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47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1E69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48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49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1555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50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51"/>
            <p:cNvSpPr>
              <a:spLocks noEditPoints="1"/>
            </p:cNvSpPr>
            <p:nvPr userDrawn="1"/>
          </p:nvSpPr>
          <p:spPr bwMode="auto">
            <a:xfrm>
              <a:off x="3034" y="648"/>
              <a:ext cx="109" cy="101"/>
            </a:xfrm>
            <a:custGeom>
              <a:avLst/>
              <a:gdLst>
                <a:gd name="T0" fmla="*/ 92 w 147"/>
                <a:gd name="T1" fmla="*/ 102 h 137"/>
                <a:gd name="T2" fmla="*/ 90 w 147"/>
                <a:gd name="T3" fmla="*/ 94 h 137"/>
                <a:gd name="T4" fmla="*/ 100 w 147"/>
                <a:gd name="T5" fmla="*/ 88 h 137"/>
                <a:gd name="T6" fmla="*/ 104 w 147"/>
                <a:gd name="T7" fmla="*/ 110 h 137"/>
                <a:gd name="T8" fmla="*/ 66 w 147"/>
                <a:gd name="T9" fmla="*/ 115 h 137"/>
                <a:gd name="T10" fmla="*/ 44 w 147"/>
                <a:gd name="T11" fmla="*/ 79 h 137"/>
                <a:gd name="T12" fmla="*/ 56 w 147"/>
                <a:gd name="T13" fmla="*/ 81 h 137"/>
                <a:gd name="T14" fmla="*/ 77 w 147"/>
                <a:gd name="T15" fmla="*/ 97 h 137"/>
                <a:gd name="T16" fmla="*/ 84 w 147"/>
                <a:gd name="T17" fmla="*/ 107 h 137"/>
                <a:gd name="T18" fmla="*/ 101 w 147"/>
                <a:gd name="T19" fmla="*/ 112 h 137"/>
                <a:gd name="T20" fmla="*/ 79 w 147"/>
                <a:gd name="T21" fmla="*/ 93 h 137"/>
                <a:gd name="T22" fmla="*/ 54 w 147"/>
                <a:gd name="T23" fmla="*/ 74 h 137"/>
                <a:gd name="T24" fmla="*/ 77 w 147"/>
                <a:gd name="T25" fmla="*/ 76 h 137"/>
                <a:gd name="T26" fmla="*/ 85 w 147"/>
                <a:gd name="T27" fmla="*/ 74 h 137"/>
                <a:gd name="T28" fmla="*/ 92 w 147"/>
                <a:gd name="T29" fmla="*/ 86 h 137"/>
                <a:gd name="T30" fmla="*/ 86 w 147"/>
                <a:gd name="T31" fmla="*/ 92 h 137"/>
                <a:gd name="T32" fmla="*/ 79 w 147"/>
                <a:gd name="T33" fmla="*/ 93 h 137"/>
                <a:gd name="T34" fmla="*/ 86 w 147"/>
                <a:gd name="T35" fmla="*/ 70 h 137"/>
                <a:gd name="T36" fmla="*/ 93 w 147"/>
                <a:gd name="T37" fmla="*/ 58 h 137"/>
                <a:gd name="T38" fmla="*/ 97 w 147"/>
                <a:gd name="T39" fmla="*/ 59 h 137"/>
                <a:gd name="T40" fmla="*/ 93 w 147"/>
                <a:gd name="T41" fmla="*/ 73 h 137"/>
                <a:gd name="T42" fmla="*/ 52 w 147"/>
                <a:gd name="T43" fmla="*/ 69 h 137"/>
                <a:gd name="T44" fmla="*/ 63 w 147"/>
                <a:gd name="T45" fmla="*/ 46 h 137"/>
                <a:gd name="T46" fmla="*/ 75 w 147"/>
                <a:gd name="T47" fmla="*/ 44 h 137"/>
                <a:gd name="T48" fmla="*/ 91 w 147"/>
                <a:gd name="T49" fmla="*/ 55 h 137"/>
                <a:gd name="T50" fmla="*/ 81 w 147"/>
                <a:gd name="T51" fmla="*/ 61 h 137"/>
                <a:gd name="T52" fmla="*/ 71 w 147"/>
                <a:gd name="T53" fmla="*/ 67 h 137"/>
                <a:gd name="T54" fmla="*/ 53 w 147"/>
                <a:gd name="T55" fmla="*/ 71 h 137"/>
                <a:gd name="T56" fmla="*/ 100 w 147"/>
                <a:gd name="T57" fmla="*/ 59 h 137"/>
                <a:gd name="T58" fmla="*/ 104 w 147"/>
                <a:gd name="T59" fmla="*/ 44 h 137"/>
                <a:gd name="T60" fmla="*/ 125 w 147"/>
                <a:gd name="T61" fmla="*/ 81 h 137"/>
                <a:gd name="T62" fmla="*/ 104 w 147"/>
                <a:gd name="T63" fmla="*/ 87 h 137"/>
                <a:gd name="T64" fmla="*/ 106 w 147"/>
                <a:gd name="T65" fmla="*/ 72 h 137"/>
                <a:gd name="T66" fmla="*/ 91 w 147"/>
                <a:gd name="T67" fmla="*/ 46 h 137"/>
                <a:gd name="T68" fmla="*/ 75 w 147"/>
                <a:gd name="T69" fmla="*/ 35 h 137"/>
                <a:gd name="T70" fmla="*/ 108 w 147"/>
                <a:gd name="T71" fmla="*/ 31 h 137"/>
                <a:gd name="T72" fmla="*/ 101 w 147"/>
                <a:gd name="T73" fmla="*/ 42 h 137"/>
                <a:gd name="T74" fmla="*/ 91 w 147"/>
                <a:gd name="T75" fmla="*/ 46 h 137"/>
                <a:gd name="T76" fmla="*/ 32 w 147"/>
                <a:gd name="T77" fmla="*/ 56 h 137"/>
                <a:gd name="T78" fmla="*/ 59 w 147"/>
                <a:gd name="T79" fmla="*/ 30 h 137"/>
                <a:gd name="T80" fmla="*/ 59 w 147"/>
                <a:gd name="T81" fmla="*/ 46 h 137"/>
                <a:gd name="T82" fmla="*/ 51 w 147"/>
                <a:gd name="T83" fmla="*/ 65 h 137"/>
                <a:gd name="T84" fmla="*/ 38 w 147"/>
                <a:gd name="T85" fmla="*/ 78 h 137"/>
                <a:gd name="T86" fmla="*/ 34 w 147"/>
                <a:gd name="T87" fmla="*/ 86 h 137"/>
                <a:gd name="T88" fmla="*/ 60 w 147"/>
                <a:gd name="T89" fmla="*/ 24 h 137"/>
                <a:gd name="T90" fmla="*/ 91 w 147"/>
                <a:gd name="T91" fmla="*/ 22 h 137"/>
                <a:gd name="T92" fmla="*/ 74 w 147"/>
                <a:gd name="T93" fmla="*/ 31 h 137"/>
                <a:gd name="T94" fmla="*/ 63 w 147"/>
                <a:gd name="T95" fmla="*/ 29 h 137"/>
                <a:gd name="T96" fmla="*/ 16 w 147"/>
                <a:gd name="T97" fmla="*/ 39 h 137"/>
                <a:gd name="T98" fmla="*/ 77 w 147"/>
                <a:gd name="T99" fmla="*/ 137 h 137"/>
                <a:gd name="T100" fmla="*/ 140 w 147"/>
                <a:gd name="T101" fmla="*/ 98 h 137"/>
                <a:gd name="T102" fmla="*/ 147 w 147"/>
                <a:gd name="T103" fmla="*/ 68 h 137"/>
                <a:gd name="T104" fmla="*/ 78 w 147"/>
                <a:gd name="T10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7" h="137">
                  <a:moveTo>
                    <a:pt x="104" y="110"/>
                  </a:moveTo>
                  <a:cubicBezTo>
                    <a:pt x="92" y="102"/>
                    <a:pt x="92" y="102"/>
                    <a:pt x="92" y="102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93" y="99"/>
                    <a:pt x="92" y="96"/>
                    <a:pt x="90" y="94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100" y="88"/>
                    <a:pt x="100" y="88"/>
                    <a:pt x="100" y="88"/>
                  </a:cubicBezTo>
                  <a:cubicBezTo>
                    <a:pt x="108" y="107"/>
                    <a:pt x="108" y="107"/>
                    <a:pt x="108" y="107"/>
                  </a:cubicBezTo>
                  <a:cubicBezTo>
                    <a:pt x="107" y="108"/>
                    <a:pt x="105" y="109"/>
                    <a:pt x="104" y="110"/>
                  </a:cubicBezTo>
                  <a:moveTo>
                    <a:pt x="79" y="117"/>
                  </a:moveTo>
                  <a:cubicBezTo>
                    <a:pt x="75" y="117"/>
                    <a:pt x="70" y="116"/>
                    <a:pt x="66" y="115"/>
                  </a:cubicBezTo>
                  <a:cubicBezTo>
                    <a:pt x="52" y="111"/>
                    <a:pt x="41" y="101"/>
                    <a:pt x="35" y="8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56" y="82"/>
                    <a:pt x="56" y="82"/>
                    <a:pt x="56" y="82"/>
                  </a:cubicBezTo>
                  <a:cubicBezTo>
                    <a:pt x="56" y="81"/>
                    <a:pt x="56" y="81"/>
                    <a:pt x="56" y="81"/>
                  </a:cubicBezTo>
                  <a:cubicBezTo>
                    <a:pt x="77" y="96"/>
                    <a:pt x="77" y="96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101"/>
                    <a:pt x="78" y="106"/>
                    <a:pt x="82" y="107"/>
                  </a:cubicBezTo>
                  <a:cubicBezTo>
                    <a:pt x="83" y="107"/>
                    <a:pt x="84" y="107"/>
                    <a:pt x="84" y="107"/>
                  </a:cubicBezTo>
                  <a:cubicBezTo>
                    <a:pt x="87" y="107"/>
                    <a:pt x="89" y="106"/>
                    <a:pt x="90" y="105"/>
                  </a:cubicBezTo>
                  <a:cubicBezTo>
                    <a:pt x="101" y="112"/>
                    <a:pt x="101" y="112"/>
                    <a:pt x="101" y="112"/>
                  </a:cubicBezTo>
                  <a:cubicBezTo>
                    <a:pt x="94" y="115"/>
                    <a:pt x="86" y="117"/>
                    <a:pt x="79" y="117"/>
                  </a:cubicBezTo>
                  <a:moveTo>
                    <a:pt x="79" y="93"/>
                  </a:moveTo>
                  <a:cubicBezTo>
                    <a:pt x="54" y="75"/>
                    <a:pt x="54" y="75"/>
                    <a:pt x="54" y="75"/>
                  </a:cubicBezTo>
                  <a:cubicBezTo>
                    <a:pt x="54" y="74"/>
                    <a:pt x="54" y="74"/>
                    <a:pt x="54" y="74"/>
                  </a:cubicBezTo>
                  <a:cubicBezTo>
                    <a:pt x="71" y="71"/>
                    <a:pt x="71" y="71"/>
                    <a:pt x="71" y="71"/>
                  </a:cubicBezTo>
                  <a:cubicBezTo>
                    <a:pt x="72" y="74"/>
                    <a:pt x="74" y="76"/>
                    <a:pt x="77" y="76"/>
                  </a:cubicBezTo>
                  <a:cubicBezTo>
                    <a:pt x="77" y="76"/>
                    <a:pt x="78" y="76"/>
                    <a:pt x="79" y="76"/>
                  </a:cubicBezTo>
                  <a:cubicBezTo>
                    <a:pt x="81" y="76"/>
                    <a:pt x="83" y="75"/>
                    <a:pt x="85" y="74"/>
                  </a:cubicBezTo>
                  <a:cubicBezTo>
                    <a:pt x="92" y="77"/>
                    <a:pt x="92" y="77"/>
                    <a:pt x="92" y="77"/>
                  </a:cubicBezTo>
                  <a:cubicBezTo>
                    <a:pt x="92" y="86"/>
                    <a:pt x="92" y="86"/>
                    <a:pt x="92" y="86"/>
                  </a:cubicBezTo>
                  <a:cubicBezTo>
                    <a:pt x="88" y="92"/>
                    <a:pt x="88" y="92"/>
                    <a:pt x="88" y="92"/>
                  </a:cubicBezTo>
                  <a:cubicBezTo>
                    <a:pt x="87" y="92"/>
                    <a:pt x="87" y="92"/>
                    <a:pt x="86" y="92"/>
                  </a:cubicBezTo>
                  <a:cubicBezTo>
                    <a:pt x="86" y="92"/>
                    <a:pt x="85" y="92"/>
                    <a:pt x="84" y="92"/>
                  </a:cubicBezTo>
                  <a:cubicBezTo>
                    <a:pt x="83" y="92"/>
                    <a:pt x="81" y="92"/>
                    <a:pt x="79" y="93"/>
                  </a:cubicBezTo>
                  <a:moveTo>
                    <a:pt x="93" y="73"/>
                  </a:moveTo>
                  <a:cubicBezTo>
                    <a:pt x="86" y="70"/>
                    <a:pt x="86" y="70"/>
                    <a:pt x="86" y="70"/>
                  </a:cubicBezTo>
                  <a:cubicBezTo>
                    <a:pt x="87" y="68"/>
                    <a:pt x="86" y="66"/>
                    <a:pt x="85" y="65"/>
                  </a:cubicBezTo>
                  <a:cubicBezTo>
                    <a:pt x="93" y="58"/>
                    <a:pt x="93" y="58"/>
                    <a:pt x="93" y="58"/>
                  </a:cubicBezTo>
                  <a:cubicBezTo>
                    <a:pt x="94" y="58"/>
                    <a:pt x="95" y="59"/>
                    <a:pt x="96" y="59"/>
                  </a:cubicBezTo>
                  <a:cubicBezTo>
                    <a:pt x="97" y="59"/>
                    <a:pt x="97" y="59"/>
                    <a:pt x="97" y="59"/>
                  </a:cubicBezTo>
                  <a:cubicBezTo>
                    <a:pt x="97" y="73"/>
                    <a:pt x="97" y="73"/>
                    <a:pt x="97" y="73"/>
                  </a:cubicBezTo>
                  <a:cubicBezTo>
                    <a:pt x="93" y="73"/>
                    <a:pt x="93" y="73"/>
                    <a:pt x="93" y="73"/>
                  </a:cubicBezTo>
                  <a:moveTo>
                    <a:pt x="53" y="71"/>
                  </a:moveTo>
                  <a:cubicBezTo>
                    <a:pt x="52" y="69"/>
                    <a:pt x="52" y="69"/>
                    <a:pt x="52" y="69"/>
                  </a:cubicBezTo>
                  <a:cubicBezTo>
                    <a:pt x="53" y="69"/>
                    <a:pt x="53" y="69"/>
                    <a:pt x="53" y="68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75" y="44"/>
                    <a:pt x="75" y="44"/>
                    <a:pt x="75" y="44"/>
                  </a:cubicBezTo>
                  <a:cubicBezTo>
                    <a:pt x="90" y="49"/>
                    <a:pt x="90" y="49"/>
                    <a:pt x="90" y="49"/>
                  </a:cubicBezTo>
                  <a:cubicBezTo>
                    <a:pt x="89" y="51"/>
                    <a:pt x="90" y="53"/>
                    <a:pt x="91" y="55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2" y="62"/>
                    <a:pt x="82" y="62"/>
                    <a:pt x="81" y="61"/>
                  </a:cubicBezTo>
                  <a:cubicBezTo>
                    <a:pt x="80" y="61"/>
                    <a:pt x="79" y="61"/>
                    <a:pt x="79" y="61"/>
                  </a:cubicBezTo>
                  <a:cubicBezTo>
                    <a:pt x="75" y="61"/>
                    <a:pt x="72" y="63"/>
                    <a:pt x="71" y="67"/>
                  </a:cubicBezTo>
                  <a:cubicBezTo>
                    <a:pt x="71" y="67"/>
                    <a:pt x="71" y="67"/>
                    <a:pt x="71" y="68"/>
                  </a:cubicBezTo>
                  <a:cubicBezTo>
                    <a:pt x="53" y="71"/>
                    <a:pt x="53" y="71"/>
                    <a:pt x="53" y="71"/>
                  </a:cubicBezTo>
                  <a:moveTo>
                    <a:pt x="100" y="73"/>
                  </a:moveTo>
                  <a:cubicBezTo>
                    <a:pt x="100" y="59"/>
                    <a:pt x="100" y="59"/>
                    <a:pt x="100" y="59"/>
                  </a:cubicBezTo>
                  <a:cubicBezTo>
                    <a:pt x="103" y="58"/>
                    <a:pt x="106" y="56"/>
                    <a:pt x="107" y="53"/>
                  </a:cubicBezTo>
                  <a:cubicBezTo>
                    <a:pt x="108" y="50"/>
                    <a:pt x="107" y="46"/>
                    <a:pt x="104" y="44"/>
                  </a:cubicBezTo>
                  <a:cubicBezTo>
                    <a:pt x="111" y="33"/>
                    <a:pt x="111" y="33"/>
                    <a:pt x="111" y="33"/>
                  </a:cubicBezTo>
                  <a:cubicBezTo>
                    <a:pt x="124" y="45"/>
                    <a:pt x="130" y="63"/>
                    <a:pt x="125" y="81"/>
                  </a:cubicBezTo>
                  <a:cubicBezTo>
                    <a:pt x="123" y="91"/>
                    <a:pt x="118" y="99"/>
                    <a:pt x="111" y="10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107" y="87"/>
                    <a:pt x="107" y="87"/>
                    <a:pt x="107" y="87"/>
                  </a:cubicBezTo>
                  <a:cubicBezTo>
                    <a:pt x="106" y="72"/>
                    <a:pt x="106" y="72"/>
                    <a:pt x="106" y="72"/>
                  </a:cubicBezTo>
                  <a:cubicBezTo>
                    <a:pt x="100" y="73"/>
                    <a:pt x="100" y="73"/>
                    <a:pt x="100" y="73"/>
                  </a:cubicBezTo>
                  <a:moveTo>
                    <a:pt x="91" y="46"/>
                  </a:moveTo>
                  <a:cubicBezTo>
                    <a:pt x="75" y="40"/>
                    <a:pt x="75" y="40"/>
                    <a:pt x="75" y="40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105" y="28"/>
                    <a:pt x="105" y="28"/>
                    <a:pt x="105" y="28"/>
                  </a:cubicBezTo>
                  <a:cubicBezTo>
                    <a:pt x="106" y="29"/>
                    <a:pt x="107" y="30"/>
                    <a:pt x="108" y="31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0" y="42"/>
                    <a:pt x="99" y="42"/>
                    <a:pt x="98" y="42"/>
                  </a:cubicBezTo>
                  <a:cubicBezTo>
                    <a:pt x="95" y="42"/>
                    <a:pt x="92" y="44"/>
                    <a:pt x="91" y="46"/>
                  </a:cubicBezTo>
                  <a:moveTo>
                    <a:pt x="34" y="86"/>
                  </a:moveTo>
                  <a:cubicBezTo>
                    <a:pt x="30" y="76"/>
                    <a:pt x="29" y="66"/>
                    <a:pt x="32" y="56"/>
                  </a:cubicBezTo>
                  <a:cubicBezTo>
                    <a:pt x="36" y="42"/>
                    <a:pt x="45" y="32"/>
                    <a:pt x="57" y="26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57" y="30"/>
                    <a:pt x="57" y="30"/>
                    <a:pt x="57" y="30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4" y="86"/>
                    <a:pt x="34" y="86"/>
                    <a:pt x="34" y="86"/>
                  </a:cubicBezTo>
                  <a:moveTo>
                    <a:pt x="63" y="29"/>
                  </a:moveTo>
                  <a:cubicBezTo>
                    <a:pt x="60" y="24"/>
                    <a:pt x="60" y="24"/>
                    <a:pt x="60" y="24"/>
                  </a:cubicBezTo>
                  <a:cubicBezTo>
                    <a:pt x="66" y="22"/>
                    <a:pt x="72" y="21"/>
                    <a:pt x="79" y="21"/>
                  </a:cubicBezTo>
                  <a:cubicBezTo>
                    <a:pt x="83" y="21"/>
                    <a:pt x="87" y="21"/>
                    <a:pt x="91" y="22"/>
                  </a:cubicBezTo>
                  <a:cubicBezTo>
                    <a:pt x="94" y="23"/>
                    <a:pt x="97" y="24"/>
                    <a:pt x="100" y="26"/>
                  </a:cubicBezTo>
                  <a:cubicBezTo>
                    <a:pt x="74" y="31"/>
                    <a:pt x="74" y="31"/>
                    <a:pt x="74" y="31"/>
                  </a:cubicBezTo>
                  <a:cubicBezTo>
                    <a:pt x="74" y="28"/>
                    <a:pt x="74" y="28"/>
                    <a:pt x="74" y="28"/>
                  </a:cubicBezTo>
                  <a:cubicBezTo>
                    <a:pt x="63" y="29"/>
                    <a:pt x="63" y="29"/>
                    <a:pt x="63" y="29"/>
                  </a:cubicBezTo>
                  <a:moveTo>
                    <a:pt x="78" y="0"/>
                  </a:moveTo>
                  <a:cubicBezTo>
                    <a:pt x="52" y="0"/>
                    <a:pt x="28" y="14"/>
                    <a:pt x="16" y="39"/>
                  </a:cubicBezTo>
                  <a:cubicBezTo>
                    <a:pt x="0" y="74"/>
                    <a:pt x="15" y="115"/>
                    <a:pt x="49" y="131"/>
                  </a:cubicBezTo>
                  <a:cubicBezTo>
                    <a:pt x="58" y="135"/>
                    <a:pt x="67" y="137"/>
                    <a:pt x="77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105" y="137"/>
                    <a:pt x="129" y="122"/>
                    <a:pt x="140" y="98"/>
                  </a:cubicBezTo>
                  <a:cubicBezTo>
                    <a:pt x="145" y="89"/>
                    <a:pt x="147" y="79"/>
                    <a:pt x="147" y="70"/>
                  </a:cubicBezTo>
                  <a:cubicBezTo>
                    <a:pt x="147" y="68"/>
                    <a:pt x="147" y="68"/>
                    <a:pt x="147" y="68"/>
                  </a:cubicBezTo>
                  <a:cubicBezTo>
                    <a:pt x="147" y="42"/>
                    <a:pt x="132" y="18"/>
                    <a:pt x="108" y="6"/>
                  </a:cubicBezTo>
                  <a:cubicBezTo>
                    <a:pt x="98" y="2"/>
                    <a:pt x="88" y="0"/>
                    <a:pt x="78" y="0"/>
                  </a:cubicBezTo>
                </a:path>
              </a:pathLst>
            </a:custGeom>
            <a:solidFill>
              <a:srgbClr val="84A2C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52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53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3" name="Freeform 54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55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5" name="Freeform 56"/>
            <p:cNvSpPr>
              <a:spLocks noEditPoints="1"/>
            </p:cNvSpPr>
            <p:nvPr userDrawn="1"/>
          </p:nvSpPr>
          <p:spPr bwMode="auto">
            <a:xfrm>
              <a:off x="3442" y="583"/>
              <a:ext cx="129" cy="127"/>
            </a:xfrm>
            <a:custGeom>
              <a:avLst/>
              <a:gdLst>
                <a:gd name="T0" fmla="*/ 110 w 175"/>
                <a:gd name="T1" fmla="*/ 101 h 171"/>
                <a:gd name="T2" fmla="*/ 117 w 175"/>
                <a:gd name="T3" fmla="*/ 108 h 171"/>
                <a:gd name="T4" fmla="*/ 121 w 175"/>
                <a:gd name="T5" fmla="*/ 110 h 171"/>
                <a:gd name="T6" fmla="*/ 124 w 175"/>
                <a:gd name="T7" fmla="*/ 120 h 171"/>
                <a:gd name="T8" fmla="*/ 122 w 175"/>
                <a:gd name="T9" fmla="*/ 126 h 171"/>
                <a:gd name="T10" fmla="*/ 117 w 175"/>
                <a:gd name="T11" fmla="*/ 129 h 171"/>
                <a:gd name="T12" fmla="*/ 111 w 175"/>
                <a:gd name="T13" fmla="*/ 135 h 171"/>
                <a:gd name="T14" fmla="*/ 103 w 175"/>
                <a:gd name="T15" fmla="*/ 135 h 171"/>
                <a:gd name="T16" fmla="*/ 96 w 175"/>
                <a:gd name="T17" fmla="*/ 129 h 171"/>
                <a:gd name="T18" fmla="*/ 92 w 175"/>
                <a:gd name="T19" fmla="*/ 127 h 171"/>
                <a:gd name="T20" fmla="*/ 89 w 175"/>
                <a:gd name="T21" fmla="*/ 116 h 171"/>
                <a:gd name="T22" fmla="*/ 91 w 175"/>
                <a:gd name="T23" fmla="*/ 110 h 171"/>
                <a:gd name="T24" fmla="*/ 96 w 175"/>
                <a:gd name="T25" fmla="*/ 108 h 171"/>
                <a:gd name="T26" fmla="*/ 103 w 175"/>
                <a:gd name="T27" fmla="*/ 102 h 171"/>
                <a:gd name="T28" fmla="*/ 65 w 175"/>
                <a:gd name="T29" fmla="*/ 59 h 171"/>
                <a:gd name="T30" fmla="*/ 79 w 175"/>
                <a:gd name="T31" fmla="*/ 54 h 171"/>
                <a:gd name="T32" fmla="*/ 90 w 175"/>
                <a:gd name="T33" fmla="*/ 61 h 171"/>
                <a:gd name="T34" fmla="*/ 100 w 175"/>
                <a:gd name="T35" fmla="*/ 78 h 171"/>
                <a:gd name="T36" fmla="*/ 101 w 175"/>
                <a:gd name="T37" fmla="*/ 85 h 171"/>
                <a:gd name="T38" fmla="*/ 96 w 175"/>
                <a:gd name="T39" fmla="*/ 103 h 171"/>
                <a:gd name="T40" fmla="*/ 86 w 175"/>
                <a:gd name="T41" fmla="*/ 112 h 171"/>
                <a:gd name="T42" fmla="*/ 73 w 175"/>
                <a:gd name="T43" fmla="*/ 111 h 171"/>
                <a:gd name="T44" fmla="*/ 59 w 175"/>
                <a:gd name="T45" fmla="*/ 116 h 171"/>
                <a:gd name="T46" fmla="*/ 48 w 175"/>
                <a:gd name="T47" fmla="*/ 109 h 171"/>
                <a:gd name="T48" fmla="*/ 38 w 175"/>
                <a:gd name="T49" fmla="*/ 92 h 171"/>
                <a:gd name="T50" fmla="*/ 37 w 175"/>
                <a:gd name="T51" fmla="*/ 85 h 171"/>
                <a:gd name="T52" fmla="*/ 39 w 175"/>
                <a:gd name="T53" fmla="*/ 73 h 171"/>
                <a:gd name="T54" fmla="*/ 47 w 175"/>
                <a:gd name="T55" fmla="*/ 68 h 171"/>
                <a:gd name="T56" fmla="*/ 58 w 175"/>
                <a:gd name="T57" fmla="*/ 55 h 171"/>
                <a:gd name="T58" fmla="*/ 54 w 175"/>
                <a:gd name="T59" fmla="*/ 0 h 171"/>
                <a:gd name="T60" fmla="*/ 0 w 175"/>
                <a:gd name="T61" fmla="*/ 171 h 171"/>
                <a:gd name="T62" fmla="*/ 175 w 175"/>
                <a:gd name="T63" fmla="*/ 132 h 171"/>
                <a:gd name="T64" fmla="*/ 54 w 175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5" h="171">
                  <a:moveTo>
                    <a:pt x="106" y="104"/>
                  </a:moveTo>
                  <a:cubicBezTo>
                    <a:pt x="108" y="104"/>
                    <a:pt x="109" y="103"/>
                    <a:pt x="110" y="101"/>
                  </a:cubicBezTo>
                  <a:cubicBezTo>
                    <a:pt x="111" y="102"/>
                    <a:pt x="112" y="102"/>
                    <a:pt x="114" y="103"/>
                  </a:cubicBezTo>
                  <a:cubicBezTo>
                    <a:pt x="113" y="105"/>
                    <a:pt x="115" y="108"/>
                    <a:pt x="117" y="108"/>
                  </a:cubicBezTo>
                  <a:cubicBezTo>
                    <a:pt x="118" y="108"/>
                    <a:pt x="119" y="107"/>
                    <a:pt x="119" y="107"/>
                  </a:cubicBezTo>
                  <a:cubicBezTo>
                    <a:pt x="120" y="108"/>
                    <a:pt x="121" y="109"/>
                    <a:pt x="121" y="110"/>
                  </a:cubicBezTo>
                  <a:cubicBezTo>
                    <a:pt x="119" y="112"/>
                    <a:pt x="119" y="116"/>
                    <a:pt x="124" y="116"/>
                  </a:cubicBezTo>
                  <a:cubicBezTo>
                    <a:pt x="124" y="118"/>
                    <a:pt x="124" y="119"/>
                    <a:pt x="124" y="120"/>
                  </a:cubicBezTo>
                  <a:cubicBezTo>
                    <a:pt x="124" y="120"/>
                    <a:pt x="123" y="120"/>
                    <a:pt x="123" y="120"/>
                  </a:cubicBezTo>
                  <a:cubicBezTo>
                    <a:pt x="120" y="120"/>
                    <a:pt x="119" y="125"/>
                    <a:pt x="122" y="126"/>
                  </a:cubicBezTo>
                  <a:cubicBezTo>
                    <a:pt x="121" y="128"/>
                    <a:pt x="120" y="129"/>
                    <a:pt x="119" y="130"/>
                  </a:cubicBezTo>
                  <a:cubicBezTo>
                    <a:pt x="119" y="129"/>
                    <a:pt x="118" y="129"/>
                    <a:pt x="117" y="129"/>
                  </a:cubicBezTo>
                  <a:cubicBezTo>
                    <a:pt x="115" y="129"/>
                    <a:pt x="113" y="131"/>
                    <a:pt x="114" y="133"/>
                  </a:cubicBezTo>
                  <a:cubicBezTo>
                    <a:pt x="113" y="135"/>
                    <a:pt x="112" y="134"/>
                    <a:pt x="111" y="135"/>
                  </a:cubicBezTo>
                  <a:cubicBezTo>
                    <a:pt x="110" y="133"/>
                    <a:pt x="108" y="132"/>
                    <a:pt x="107" y="132"/>
                  </a:cubicBezTo>
                  <a:cubicBezTo>
                    <a:pt x="105" y="132"/>
                    <a:pt x="104" y="133"/>
                    <a:pt x="103" y="135"/>
                  </a:cubicBezTo>
                  <a:cubicBezTo>
                    <a:pt x="102" y="135"/>
                    <a:pt x="101" y="134"/>
                    <a:pt x="99" y="134"/>
                  </a:cubicBezTo>
                  <a:cubicBezTo>
                    <a:pt x="101" y="131"/>
                    <a:pt x="98" y="129"/>
                    <a:pt x="96" y="129"/>
                  </a:cubicBezTo>
                  <a:cubicBezTo>
                    <a:pt x="95" y="129"/>
                    <a:pt x="95" y="129"/>
                    <a:pt x="94" y="129"/>
                  </a:cubicBezTo>
                  <a:cubicBezTo>
                    <a:pt x="93" y="129"/>
                    <a:pt x="92" y="128"/>
                    <a:pt x="92" y="127"/>
                  </a:cubicBezTo>
                  <a:cubicBezTo>
                    <a:pt x="94" y="125"/>
                    <a:pt x="94" y="120"/>
                    <a:pt x="90" y="120"/>
                  </a:cubicBezTo>
                  <a:cubicBezTo>
                    <a:pt x="89" y="119"/>
                    <a:pt x="89" y="118"/>
                    <a:pt x="89" y="116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93" y="116"/>
                    <a:pt x="94" y="112"/>
                    <a:pt x="91" y="110"/>
                  </a:cubicBezTo>
                  <a:cubicBezTo>
                    <a:pt x="92" y="109"/>
                    <a:pt x="93" y="108"/>
                    <a:pt x="94" y="107"/>
                  </a:cubicBezTo>
                  <a:cubicBezTo>
                    <a:pt x="95" y="107"/>
                    <a:pt x="95" y="108"/>
                    <a:pt x="96" y="108"/>
                  </a:cubicBezTo>
                  <a:cubicBezTo>
                    <a:pt x="99" y="108"/>
                    <a:pt x="100" y="105"/>
                    <a:pt x="99" y="103"/>
                  </a:cubicBezTo>
                  <a:cubicBezTo>
                    <a:pt x="100" y="102"/>
                    <a:pt x="101" y="102"/>
                    <a:pt x="103" y="102"/>
                  </a:cubicBezTo>
                  <a:cubicBezTo>
                    <a:pt x="103" y="103"/>
                    <a:pt x="105" y="104"/>
                    <a:pt x="106" y="104"/>
                  </a:cubicBezTo>
                  <a:moveTo>
                    <a:pt x="65" y="59"/>
                  </a:moveTo>
                  <a:cubicBezTo>
                    <a:pt x="68" y="59"/>
                    <a:pt x="71" y="57"/>
                    <a:pt x="71" y="53"/>
                  </a:cubicBezTo>
                  <a:cubicBezTo>
                    <a:pt x="74" y="53"/>
                    <a:pt x="77" y="54"/>
                    <a:pt x="79" y="54"/>
                  </a:cubicBezTo>
                  <a:cubicBezTo>
                    <a:pt x="78" y="59"/>
                    <a:pt x="82" y="63"/>
                    <a:pt x="86" y="63"/>
                  </a:cubicBezTo>
                  <a:cubicBezTo>
                    <a:pt x="87" y="63"/>
                    <a:pt x="89" y="62"/>
                    <a:pt x="90" y="61"/>
                  </a:cubicBezTo>
                  <a:cubicBezTo>
                    <a:pt x="93" y="62"/>
                    <a:pt x="94" y="64"/>
                    <a:pt x="95" y="66"/>
                  </a:cubicBezTo>
                  <a:cubicBezTo>
                    <a:pt x="91" y="70"/>
                    <a:pt x="92" y="78"/>
                    <a:pt x="100" y="78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1" y="80"/>
                    <a:pt x="101" y="83"/>
                    <a:pt x="101" y="85"/>
                  </a:cubicBezTo>
                  <a:cubicBezTo>
                    <a:pt x="94" y="85"/>
                    <a:pt x="93" y="94"/>
                    <a:pt x="99" y="97"/>
                  </a:cubicBezTo>
                  <a:cubicBezTo>
                    <a:pt x="98" y="99"/>
                    <a:pt x="97" y="101"/>
                    <a:pt x="96" y="103"/>
                  </a:cubicBezTo>
                  <a:cubicBezTo>
                    <a:pt x="94" y="103"/>
                    <a:pt x="93" y="102"/>
                    <a:pt x="92" y="102"/>
                  </a:cubicBezTo>
                  <a:cubicBezTo>
                    <a:pt x="87" y="102"/>
                    <a:pt x="84" y="107"/>
                    <a:pt x="86" y="112"/>
                  </a:cubicBezTo>
                  <a:cubicBezTo>
                    <a:pt x="85" y="114"/>
                    <a:pt x="83" y="114"/>
                    <a:pt x="80" y="115"/>
                  </a:cubicBezTo>
                  <a:cubicBezTo>
                    <a:pt x="79" y="113"/>
                    <a:pt x="76" y="111"/>
                    <a:pt x="73" y="111"/>
                  </a:cubicBezTo>
                  <a:cubicBezTo>
                    <a:pt x="70" y="111"/>
                    <a:pt x="67" y="113"/>
                    <a:pt x="67" y="117"/>
                  </a:cubicBezTo>
                  <a:cubicBezTo>
                    <a:pt x="64" y="117"/>
                    <a:pt x="62" y="116"/>
                    <a:pt x="59" y="116"/>
                  </a:cubicBezTo>
                  <a:cubicBezTo>
                    <a:pt x="61" y="111"/>
                    <a:pt x="57" y="107"/>
                    <a:pt x="53" y="107"/>
                  </a:cubicBezTo>
                  <a:cubicBezTo>
                    <a:pt x="51" y="107"/>
                    <a:pt x="49" y="108"/>
                    <a:pt x="48" y="109"/>
                  </a:cubicBezTo>
                  <a:cubicBezTo>
                    <a:pt x="46" y="108"/>
                    <a:pt x="44" y="106"/>
                    <a:pt x="43" y="104"/>
                  </a:cubicBezTo>
                  <a:cubicBezTo>
                    <a:pt x="48" y="100"/>
                    <a:pt x="46" y="92"/>
                    <a:pt x="38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7" y="90"/>
                    <a:pt x="37" y="87"/>
                    <a:pt x="37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44" y="85"/>
                    <a:pt x="45" y="75"/>
                    <a:pt x="39" y="73"/>
                  </a:cubicBezTo>
                  <a:cubicBezTo>
                    <a:pt x="40" y="71"/>
                    <a:pt x="42" y="69"/>
                    <a:pt x="43" y="67"/>
                  </a:cubicBezTo>
                  <a:cubicBezTo>
                    <a:pt x="44" y="67"/>
                    <a:pt x="46" y="68"/>
                    <a:pt x="47" y="68"/>
                  </a:cubicBezTo>
                  <a:cubicBezTo>
                    <a:pt x="52" y="68"/>
                    <a:pt x="54" y="63"/>
                    <a:pt x="52" y="58"/>
                  </a:cubicBezTo>
                  <a:cubicBezTo>
                    <a:pt x="53" y="56"/>
                    <a:pt x="56" y="56"/>
                    <a:pt x="58" y="55"/>
                  </a:cubicBezTo>
                  <a:cubicBezTo>
                    <a:pt x="59" y="57"/>
                    <a:pt x="62" y="59"/>
                    <a:pt x="65" y="59"/>
                  </a:cubicBezTo>
                  <a:moveTo>
                    <a:pt x="54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57"/>
            <p:cNvSpPr>
              <a:spLocks noEditPoints="1"/>
            </p:cNvSpPr>
            <p:nvPr userDrawn="1"/>
          </p:nvSpPr>
          <p:spPr bwMode="auto">
            <a:xfrm>
              <a:off x="2777" y="983"/>
              <a:ext cx="215" cy="198"/>
            </a:xfrm>
            <a:custGeom>
              <a:avLst/>
              <a:gdLst>
                <a:gd name="T0" fmla="*/ 183 w 291"/>
                <a:gd name="T1" fmla="*/ 227 h 268"/>
                <a:gd name="T2" fmla="*/ 150 w 291"/>
                <a:gd name="T3" fmla="*/ 226 h 268"/>
                <a:gd name="T4" fmla="*/ 151 w 291"/>
                <a:gd name="T5" fmla="*/ 190 h 268"/>
                <a:gd name="T6" fmla="*/ 184 w 291"/>
                <a:gd name="T7" fmla="*/ 191 h 268"/>
                <a:gd name="T8" fmla="*/ 183 w 291"/>
                <a:gd name="T9" fmla="*/ 227 h 268"/>
                <a:gd name="T10" fmla="*/ 154 w 291"/>
                <a:gd name="T11" fmla="*/ 91 h 268"/>
                <a:gd name="T12" fmla="*/ 155 w 291"/>
                <a:gd name="T13" fmla="*/ 47 h 268"/>
                <a:gd name="T14" fmla="*/ 163 w 291"/>
                <a:gd name="T15" fmla="*/ 46 h 268"/>
                <a:gd name="T16" fmla="*/ 164 w 291"/>
                <a:gd name="T17" fmla="*/ 46 h 268"/>
                <a:gd name="T18" fmla="*/ 218 w 291"/>
                <a:gd name="T19" fmla="*/ 102 h 268"/>
                <a:gd name="T20" fmla="*/ 208 w 291"/>
                <a:gd name="T21" fmla="*/ 132 h 268"/>
                <a:gd name="T22" fmla="*/ 201 w 291"/>
                <a:gd name="T23" fmla="*/ 145 h 268"/>
                <a:gd name="T24" fmla="*/ 195 w 291"/>
                <a:gd name="T25" fmla="*/ 155 h 268"/>
                <a:gd name="T26" fmla="*/ 190 w 291"/>
                <a:gd name="T27" fmla="*/ 174 h 268"/>
                <a:gd name="T28" fmla="*/ 187 w 291"/>
                <a:gd name="T29" fmla="*/ 182 h 268"/>
                <a:gd name="T30" fmla="*/ 182 w 291"/>
                <a:gd name="T31" fmla="*/ 185 h 268"/>
                <a:gd name="T32" fmla="*/ 181 w 291"/>
                <a:gd name="T33" fmla="*/ 185 h 268"/>
                <a:gd name="T34" fmla="*/ 177 w 291"/>
                <a:gd name="T35" fmla="*/ 185 h 268"/>
                <a:gd name="T36" fmla="*/ 172 w 291"/>
                <a:gd name="T37" fmla="*/ 185 h 268"/>
                <a:gd name="T38" fmla="*/ 151 w 291"/>
                <a:gd name="T39" fmla="*/ 184 h 268"/>
                <a:gd name="T40" fmla="*/ 153 w 291"/>
                <a:gd name="T41" fmla="*/ 118 h 268"/>
                <a:gd name="T42" fmla="*/ 178 w 291"/>
                <a:gd name="T43" fmla="*/ 139 h 268"/>
                <a:gd name="T44" fmla="*/ 189 w 291"/>
                <a:gd name="T45" fmla="*/ 78 h 268"/>
                <a:gd name="T46" fmla="*/ 154 w 291"/>
                <a:gd name="T47" fmla="*/ 91 h 268"/>
                <a:gd name="T48" fmla="*/ 113 w 291"/>
                <a:gd name="T49" fmla="*/ 75 h 268"/>
                <a:gd name="T50" fmla="*/ 124 w 291"/>
                <a:gd name="T51" fmla="*/ 71 h 268"/>
                <a:gd name="T52" fmla="*/ 135 w 291"/>
                <a:gd name="T53" fmla="*/ 46 h 268"/>
                <a:gd name="T54" fmla="*/ 135 w 291"/>
                <a:gd name="T55" fmla="*/ 46 h 268"/>
                <a:gd name="T56" fmla="*/ 145 w 291"/>
                <a:gd name="T57" fmla="*/ 46 h 268"/>
                <a:gd name="T58" fmla="*/ 144 w 291"/>
                <a:gd name="T59" fmla="*/ 108 h 268"/>
                <a:gd name="T60" fmla="*/ 143 w 291"/>
                <a:gd name="T61" fmla="*/ 108 h 268"/>
                <a:gd name="T62" fmla="*/ 114 w 291"/>
                <a:gd name="T63" fmla="*/ 136 h 268"/>
                <a:gd name="T64" fmla="*/ 143 w 291"/>
                <a:gd name="T65" fmla="*/ 165 h 268"/>
                <a:gd name="T66" fmla="*/ 143 w 291"/>
                <a:gd name="T67" fmla="*/ 165 h 268"/>
                <a:gd name="T68" fmla="*/ 141 w 291"/>
                <a:gd name="T69" fmla="*/ 227 h 268"/>
                <a:gd name="T70" fmla="*/ 131 w 291"/>
                <a:gd name="T71" fmla="*/ 227 h 268"/>
                <a:gd name="T72" fmla="*/ 120 w 291"/>
                <a:gd name="T73" fmla="*/ 201 h 268"/>
                <a:gd name="T74" fmla="*/ 109 w 291"/>
                <a:gd name="T75" fmla="*/ 197 h 268"/>
                <a:gd name="T76" fmla="*/ 84 w 291"/>
                <a:gd name="T77" fmla="*/ 206 h 268"/>
                <a:gd name="T78" fmla="*/ 84 w 291"/>
                <a:gd name="T79" fmla="*/ 206 h 268"/>
                <a:gd name="T80" fmla="*/ 70 w 291"/>
                <a:gd name="T81" fmla="*/ 192 h 268"/>
                <a:gd name="T82" fmla="*/ 80 w 291"/>
                <a:gd name="T83" fmla="*/ 167 h 268"/>
                <a:gd name="T84" fmla="*/ 76 w 291"/>
                <a:gd name="T85" fmla="*/ 155 h 268"/>
                <a:gd name="T86" fmla="*/ 51 w 291"/>
                <a:gd name="T87" fmla="*/ 144 h 268"/>
                <a:gd name="T88" fmla="*/ 51 w 291"/>
                <a:gd name="T89" fmla="*/ 124 h 268"/>
                <a:gd name="T90" fmla="*/ 77 w 291"/>
                <a:gd name="T91" fmla="*/ 114 h 268"/>
                <a:gd name="T92" fmla="*/ 82 w 291"/>
                <a:gd name="T93" fmla="*/ 103 h 268"/>
                <a:gd name="T94" fmla="*/ 72 w 291"/>
                <a:gd name="T95" fmla="*/ 78 h 268"/>
                <a:gd name="T96" fmla="*/ 87 w 291"/>
                <a:gd name="T97" fmla="*/ 64 h 268"/>
                <a:gd name="T98" fmla="*/ 87 w 291"/>
                <a:gd name="T99" fmla="*/ 64 h 268"/>
                <a:gd name="T100" fmla="*/ 113 w 291"/>
                <a:gd name="T101" fmla="*/ 75 h 268"/>
                <a:gd name="T102" fmla="*/ 145 w 291"/>
                <a:gd name="T103" fmla="*/ 0 h 268"/>
                <a:gd name="T104" fmla="*/ 14 w 291"/>
                <a:gd name="T105" fmla="*/ 108 h 268"/>
                <a:gd name="T106" fmla="*/ 119 w 291"/>
                <a:gd name="T107" fmla="*/ 265 h 268"/>
                <a:gd name="T108" fmla="*/ 144 w 291"/>
                <a:gd name="T109" fmla="*/ 268 h 268"/>
                <a:gd name="T110" fmla="*/ 147 w 291"/>
                <a:gd name="T111" fmla="*/ 268 h 268"/>
                <a:gd name="T112" fmla="*/ 276 w 291"/>
                <a:gd name="T113" fmla="*/ 160 h 268"/>
                <a:gd name="T114" fmla="*/ 171 w 291"/>
                <a:gd name="T115" fmla="*/ 3 h 268"/>
                <a:gd name="T116" fmla="*/ 145 w 291"/>
                <a:gd name="T11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1" h="268">
                  <a:moveTo>
                    <a:pt x="183" y="227"/>
                  </a:moveTo>
                  <a:cubicBezTo>
                    <a:pt x="150" y="226"/>
                    <a:pt x="150" y="226"/>
                    <a:pt x="150" y="226"/>
                  </a:cubicBezTo>
                  <a:cubicBezTo>
                    <a:pt x="151" y="190"/>
                    <a:pt x="151" y="190"/>
                    <a:pt x="151" y="190"/>
                  </a:cubicBezTo>
                  <a:cubicBezTo>
                    <a:pt x="184" y="191"/>
                    <a:pt x="184" y="191"/>
                    <a:pt x="184" y="191"/>
                  </a:cubicBezTo>
                  <a:cubicBezTo>
                    <a:pt x="183" y="227"/>
                    <a:pt x="183" y="227"/>
                    <a:pt x="183" y="227"/>
                  </a:cubicBezTo>
                  <a:moveTo>
                    <a:pt x="154" y="91"/>
                  </a:moveTo>
                  <a:cubicBezTo>
                    <a:pt x="155" y="47"/>
                    <a:pt x="155" y="47"/>
                    <a:pt x="155" y="47"/>
                  </a:cubicBezTo>
                  <a:cubicBezTo>
                    <a:pt x="157" y="46"/>
                    <a:pt x="160" y="46"/>
                    <a:pt x="163" y="46"/>
                  </a:cubicBezTo>
                  <a:cubicBezTo>
                    <a:pt x="163" y="46"/>
                    <a:pt x="164" y="46"/>
                    <a:pt x="164" y="46"/>
                  </a:cubicBezTo>
                  <a:cubicBezTo>
                    <a:pt x="194" y="47"/>
                    <a:pt x="218" y="72"/>
                    <a:pt x="218" y="102"/>
                  </a:cubicBezTo>
                  <a:cubicBezTo>
                    <a:pt x="217" y="113"/>
                    <a:pt x="214" y="123"/>
                    <a:pt x="208" y="132"/>
                  </a:cubicBezTo>
                  <a:cubicBezTo>
                    <a:pt x="201" y="145"/>
                    <a:pt x="201" y="145"/>
                    <a:pt x="201" y="145"/>
                  </a:cubicBezTo>
                  <a:cubicBezTo>
                    <a:pt x="195" y="155"/>
                    <a:pt x="195" y="155"/>
                    <a:pt x="195" y="155"/>
                  </a:cubicBezTo>
                  <a:cubicBezTo>
                    <a:pt x="194" y="157"/>
                    <a:pt x="190" y="166"/>
                    <a:pt x="190" y="174"/>
                  </a:cubicBezTo>
                  <a:cubicBezTo>
                    <a:pt x="190" y="177"/>
                    <a:pt x="189" y="180"/>
                    <a:pt x="187" y="182"/>
                  </a:cubicBezTo>
                  <a:cubicBezTo>
                    <a:pt x="186" y="185"/>
                    <a:pt x="184" y="185"/>
                    <a:pt x="182" y="185"/>
                  </a:cubicBezTo>
                  <a:cubicBezTo>
                    <a:pt x="182" y="185"/>
                    <a:pt x="182" y="185"/>
                    <a:pt x="181" y="185"/>
                  </a:cubicBezTo>
                  <a:cubicBezTo>
                    <a:pt x="180" y="185"/>
                    <a:pt x="179" y="185"/>
                    <a:pt x="177" y="185"/>
                  </a:cubicBezTo>
                  <a:cubicBezTo>
                    <a:pt x="176" y="185"/>
                    <a:pt x="174" y="185"/>
                    <a:pt x="172" y="185"/>
                  </a:cubicBezTo>
                  <a:cubicBezTo>
                    <a:pt x="165" y="184"/>
                    <a:pt x="158" y="184"/>
                    <a:pt x="151" y="184"/>
                  </a:cubicBezTo>
                  <a:cubicBezTo>
                    <a:pt x="153" y="118"/>
                    <a:pt x="153" y="118"/>
                    <a:pt x="153" y="118"/>
                  </a:cubicBezTo>
                  <a:cubicBezTo>
                    <a:pt x="178" y="139"/>
                    <a:pt x="178" y="139"/>
                    <a:pt x="178" y="139"/>
                  </a:cubicBezTo>
                  <a:cubicBezTo>
                    <a:pt x="189" y="78"/>
                    <a:pt x="189" y="78"/>
                    <a:pt x="189" y="78"/>
                  </a:cubicBezTo>
                  <a:cubicBezTo>
                    <a:pt x="154" y="91"/>
                    <a:pt x="154" y="91"/>
                    <a:pt x="154" y="91"/>
                  </a:cubicBezTo>
                  <a:moveTo>
                    <a:pt x="113" y="75"/>
                  </a:moveTo>
                  <a:cubicBezTo>
                    <a:pt x="124" y="71"/>
                    <a:pt x="124" y="71"/>
                    <a:pt x="124" y="71"/>
                  </a:cubicBezTo>
                  <a:cubicBezTo>
                    <a:pt x="124" y="71"/>
                    <a:pt x="134" y="46"/>
                    <a:pt x="135" y="46"/>
                  </a:cubicBezTo>
                  <a:cubicBezTo>
                    <a:pt x="135" y="46"/>
                    <a:pt x="135" y="46"/>
                    <a:pt x="135" y="46"/>
                  </a:cubicBezTo>
                  <a:cubicBezTo>
                    <a:pt x="145" y="46"/>
                    <a:pt x="145" y="46"/>
                    <a:pt x="145" y="46"/>
                  </a:cubicBezTo>
                  <a:cubicBezTo>
                    <a:pt x="144" y="108"/>
                    <a:pt x="144" y="108"/>
                    <a:pt x="144" y="108"/>
                  </a:cubicBezTo>
                  <a:cubicBezTo>
                    <a:pt x="144" y="108"/>
                    <a:pt x="143" y="108"/>
                    <a:pt x="143" y="108"/>
                  </a:cubicBezTo>
                  <a:cubicBezTo>
                    <a:pt x="127" y="108"/>
                    <a:pt x="114" y="120"/>
                    <a:pt x="114" y="136"/>
                  </a:cubicBezTo>
                  <a:cubicBezTo>
                    <a:pt x="113" y="152"/>
                    <a:pt x="126" y="165"/>
                    <a:pt x="143" y="165"/>
                  </a:cubicBezTo>
                  <a:cubicBezTo>
                    <a:pt x="143" y="165"/>
                    <a:pt x="143" y="165"/>
                    <a:pt x="143" y="165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31" y="227"/>
                    <a:pt x="131" y="227"/>
                    <a:pt x="131" y="227"/>
                  </a:cubicBezTo>
                  <a:cubicBezTo>
                    <a:pt x="130" y="226"/>
                    <a:pt x="120" y="201"/>
                    <a:pt x="120" y="201"/>
                  </a:cubicBezTo>
                  <a:cubicBezTo>
                    <a:pt x="109" y="197"/>
                    <a:pt x="109" y="197"/>
                    <a:pt x="109" y="197"/>
                  </a:cubicBezTo>
                  <a:cubicBezTo>
                    <a:pt x="109" y="197"/>
                    <a:pt x="87" y="206"/>
                    <a:pt x="84" y="206"/>
                  </a:cubicBezTo>
                  <a:cubicBezTo>
                    <a:pt x="84" y="206"/>
                    <a:pt x="84" y="206"/>
                    <a:pt x="84" y="206"/>
                  </a:cubicBezTo>
                  <a:cubicBezTo>
                    <a:pt x="70" y="192"/>
                    <a:pt x="70" y="192"/>
                    <a:pt x="70" y="192"/>
                  </a:cubicBezTo>
                  <a:cubicBezTo>
                    <a:pt x="69" y="191"/>
                    <a:pt x="80" y="167"/>
                    <a:pt x="80" y="167"/>
                  </a:cubicBezTo>
                  <a:cubicBezTo>
                    <a:pt x="76" y="155"/>
                    <a:pt x="76" y="155"/>
                    <a:pt x="76" y="155"/>
                  </a:cubicBezTo>
                  <a:cubicBezTo>
                    <a:pt x="76" y="155"/>
                    <a:pt x="51" y="146"/>
                    <a:pt x="51" y="144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1" y="123"/>
                    <a:pt x="77" y="114"/>
                    <a:pt x="77" y="114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2" y="103"/>
                    <a:pt x="71" y="79"/>
                    <a:pt x="72" y="78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90" y="64"/>
                    <a:pt x="113" y="75"/>
                    <a:pt x="113" y="75"/>
                  </a:cubicBezTo>
                  <a:moveTo>
                    <a:pt x="145" y="0"/>
                  </a:moveTo>
                  <a:cubicBezTo>
                    <a:pt x="83" y="0"/>
                    <a:pt x="27" y="44"/>
                    <a:pt x="14" y="108"/>
                  </a:cubicBezTo>
                  <a:cubicBezTo>
                    <a:pt x="0" y="180"/>
                    <a:pt x="47" y="250"/>
                    <a:pt x="119" y="265"/>
                  </a:cubicBezTo>
                  <a:cubicBezTo>
                    <a:pt x="127" y="267"/>
                    <a:pt x="135" y="267"/>
                    <a:pt x="144" y="268"/>
                  </a:cubicBezTo>
                  <a:cubicBezTo>
                    <a:pt x="147" y="268"/>
                    <a:pt x="147" y="268"/>
                    <a:pt x="147" y="268"/>
                  </a:cubicBezTo>
                  <a:cubicBezTo>
                    <a:pt x="209" y="267"/>
                    <a:pt x="264" y="223"/>
                    <a:pt x="276" y="160"/>
                  </a:cubicBezTo>
                  <a:cubicBezTo>
                    <a:pt x="291" y="88"/>
                    <a:pt x="244" y="18"/>
                    <a:pt x="171" y="3"/>
                  </a:cubicBezTo>
                  <a:cubicBezTo>
                    <a:pt x="163" y="1"/>
                    <a:pt x="154" y="0"/>
                    <a:pt x="145" y="0"/>
                  </a:cubicBezTo>
                </a:path>
              </a:pathLst>
            </a:custGeom>
            <a:solidFill>
              <a:srgbClr val="216B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17456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rostokąt 2"/>
          <p:cNvSpPr/>
          <p:nvPr userDrawn="1"/>
        </p:nvSpPr>
        <p:spPr>
          <a:xfrm>
            <a:off x="793" y="0"/>
            <a:ext cx="9144000" cy="51435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77" name="Tytuł 1"/>
          <p:cNvSpPr>
            <a:spLocks noGrp="1"/>
          </p:cNvSpPr>
          <p:nvPr>
            <p:ph type="title" hasCustomPrompt="1"/>
          </p:nvPr>
        </p:nvSpPr>
        <p:spPr>
          <a:xfrm>
            <a:off x="3933825" y="1496625"/>
            <a:ext cx="4953436" cy="2291750"/>
          </a:xfrm>
        </p:spPr>
        <p:txBody>
          <a:bodyPr anchor="ctr"/>
          <a:lstStyle>
            <a:lvl1pPr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  <p:grpSp>
        <p:nvGrpSpPr>
          <p:cNvPr id="95" name="Group 35"/>
          <p:cNvGrpSpPr>
            <a:grpSpLocks noChangeAspect="1"/>
          </p:cNvGrpSpPr>
          <p:nvPr userDrawn="1"/>
        </p:nvGrpSpPr>
        <p:grpSpPr bwMode="auto">
          <a:xfrm>
            <a:off x="609601" y="849169"/>
            <a:ext cx="2507458" cy="3026386"/>
            <a:chOff x="2363" y="293"/>
            <a:chExt cx="1208" cy="1458"/>
          </a:xfrm>
        </p:grpSpPr>
        <p:sp>
          <p:nvSpPr>
            <p:cNvPr id="96" name="Freeform 36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124F9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37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38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3D64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9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41"/>
            <p:cNvSpPr>
              <a:spLocks/>
            </p:cNvSpPr>
            <p:nvPr userDrawn="1"/>
          </p:nvSpPr>
          <p:spPr bwMode="auto">
            <a:xfrm>
              <a:off x="2796" y="1709"/>
              <a:ext cx="43" cy="42"/>
            </a:xfrm>
            <a:custGeom>
              <a:avLst/>
              <a:gdLst>
                <a:gd name="T0" fmla="*/ 5 w 43"/>
                <a:gd name="T1" fmla="*/ 0 h 42"/>
                <a:gd name="T2" fmla="*/ 5 w 43"/>
                <a:gd name="T3" fmla="*/ 0 h 42"/>
                <a:gd name="T4" fmla="*/ 0 w 43"/>
                <a:gd name="T5" fmla="*/ 38 h 42"/>
                <a:gd name="T6" fmla="*/ 38 w 43"/>
                <a:gd name="T7" fmla="*/ 42 h 42"/>
                <a:gd name="T8" fmla="*/ 43 w 43"/>
                <a:gd name="T9" fmla="*/ 5 h 42"/>
                <a:gd name="T10" fmla="*/ 43 w 43"/>
                <a:gd name="T11" fmla="*/ 5 h 42"/>
                <a:gd name="T12" fmla="*/ 5 w 43"/>
                <a:gd name="T1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42">
                  <a:moveTo>
                    <a:pt x="5" y="0"/>
                  </a:moveTo>
                  <a:lnTo>
                    <a:pt x="5" y="0"/>
                  </a:lnTo>
                  <a:lnTo>
                    <a:pt x="0" y="38"/>
                  </a:lnTo>
                  <a:lnTo>
                    <a:pt x="38" y="42"/>
                  </a:lnTo>
                  <a:lnTo>
                    <a:pt x="43" y="5"/>
                  </a:lnTo>
                  <a:lnTo>
                    <a:pt x="43" y="5"/>
                  </a:lnTo>
                  <a:lnTo>
                    <a:pt x="5" y="0"/>
                  </a:lnTo>
                </a:path>
              </a:pathLst>
            </a:custGeom>
            <a:solidFill>
              <a:srgbClr val="1450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42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D458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43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44"/>
            <p:cNvSpPr>
              <a:spLocks/>
            </p:cNvSpPr>
            <p:nvPr userDrawn="1"/>
          </p:nvSpPr>
          <p:spPr bwMode="auto">
            <a:xfrm>
              <a:off x="2771" y="366"/>
              <a:ext cx="66" cy="62"/>
            </a:xfrm>
            <a:custGeom>
              <a:avLst/>
              <a:gdLst>
                <a:gd name="T0" fmla="*/ 48 w 90"/>
                <a:gd name="T1" fmla="*/ 0 h 84"/>
                <a:gd name="T2" fmla="*/ 30 w 90"/>
                <a:gd name="T3" fmla="*/ 4 h 84"/>
                <a:gd name="T4" fmla="*/ 10 w 90"/>
                <a:gd name="T5" fmla="*/ 60 h 84"/>
                <a:gd name="T6" fmla="*/ 48 w 90"/>
                <a:gd name="T7" fmla="*/ 84 h 84"/>
                <a:gd name="T8" fmla="*/ 49 w 90"/>
                <a:gd name="T9" fmla="*/ 84 h 84"/>
                <a:gd name="T10" fmla="*/ 66 w 90"/>
                <a:gd name="T11" fmla="*/ 80 h 84"/>
                <a:gd name="T12" fmla="*/ 90 w 90"/>
                <a:gd name="T13" fmla="*/ 43 h 84"/>
                <a:gd name="T14" fmla="*/ 90 w 90"/>
                <a:gd name="T15" fmla="*/ 41 h 84"/>
                <a:gd name="T16" fmla="*/ 86 w 90"/>
                <a:gd name="T17" fmla="*/ 24 h 84"/>
                <a:gd name="T18" fmla="*/ 48 w 90"/>
                <a:gd name="T1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84">
                  <a:moveTo>
                    <a:pt x="48" y="0"/>
                  </a:moveTo>
                  <a:cubicBezTo>
                    <a:pt x="42" y="0"/>
                    <a:pt x="36" y="1"/>
                    <a:pt x="30" y="4"/>
                  </a:cubicBezTo>
                  <a:cubicBezTo>
                    <a:pt x="9" y="14"/>
                    <a:pt x="0" y="39"/>
                    <a:pt x="10" y="60"/>
                  </a:cubicBezTo>
                  <a:cubicBezTo>
                    <a:pt x="17" y="75"/>
                    <a:pt x="32" y="84"/>
                    <a:pt x="48" y="84"/>
                  </a:cubicBezTo>
                  <a:cubicBezTo>
                    <a:pt x="49" y="84"/>
                    <a:pt x="49" y="84"/>
                    <a:pt x="49" y="84"/>
                  </a:cubicBezTo>
                  <a:cubicBezTo>
                    <a:pt x="55" y="84"/>
                    <a:pt x="61" y="83"/>
                    <a:pt x="66" y="80"/>
                  </a:cubicBezTo>
                  <a:cubicBezTo>
                    <a:pt x="81" y="73"/>
                    <a:pt x="90" y="59"/>
                    <a:pt x="90" y="43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90" y="35"/>
                    <a:pt x="89" y="30"/>
                    <a:pt x="86" y="24"/>
                  </a:cubicBezTo>
                  <a:cubicBezTo>
                    <a:pt x="79" y="9"/>
                    <a:pt x="64" y="0"/>
                    <a:pt x="48" y="0"/>
                  </a:cubicBezTo>
                </a:path>
              </a:pathLst>
            </a:custGeom>
            <a:solidFill>
              <a:srgbClr val="5988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45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4C60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46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</a:path>
              </a:pathLst>
            </a:custGeom>
            <a:solidFill>
              <a:srgbClr val="1A63B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47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1E69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48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49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1555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50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51"/>
            <p:cNvSpPr>
              <a:spLocks noEditPoints="1"/>
            </p:cNvSpPr>
            <p:nvPr userDrawn="1"/>
          </p:nvSpPr>
          <p:spPr bwMode="auto">
            <a:xfrm>
              <a:off x="3034" y="648"/>
              <a:ext cx="109" cy="101"/>
            </a:xfrm>
            <a:custGeom>
              <a:avLst/>
              <a:gdLst>
                <a:gd name="T0" fmla="*/ 92 w 147"/>
                <a:gd name="T1" fmla="*/ 102 h 137"/>
                <a:gd name="T2" fmla="*/ 90 w 147"/>
                <a:gd name="T3" fmla="*/ 94 h 137"/>
                <a:gd name="T4" fmla="*/ 100 w 147"/>
                <a:gd name="T5" fmla="*/ 88 h 137"/>
                <a:gd name="T6" fmla="*/ 104 w 147"/>
                <a:gd name="T7" fmla="*/ 110 h 137"/>
                <a:gd name="T8" fmla="*/ 66 w 147"/>
                <a:gd name="T9" fmla="*/ 115 h 137"/>
                <a:gd name="T10" fmla="*/ 44 w 147"/>
                <a:gd name="T11" fmla="*/ 79 h 137"/>
                <a:gd name="T12" fmla="*/ 56 w 147"/>
                <a:gd name="T13" fmla="*/ 81 h 137"/>
                <a:gd name="T14" fmla="*/ 77 w 147"/>
                <a:gd name="T15" fmla="*/ 97 h 137"/>
                <a:gd name="T16" fmla="*/ 84 w 147"/>
                <a:gd name="T17" fmla="*/ 107 h 137"/>
                <a:gd name="T18" fmla="*/ 101 w 147"/>
                <a:gd name="T19" fmla="*/ 112 h 137"/>
                <a:gd name="T20" fmla="*/ 79 w 147"/>
                <a:gd name="T21" fmla="*/ 93 h 137"/>
                <a:gd name="T22" fmla="*/ 54 w 147"/>
                <a:gd name="T23" fmla="*/ 74 h 137"/>
                <a:gd name="T24" fmla="*/ 77 w 147"/>
                <a:gd name="T25" fmla="*/ 76 h 137"/>
                <a:gd name="T26" fmla="*/ 85 w 147"/>
                <a:gd name="T27" fmla="*/ 74 h 137"/>
                <a:gd name="T28" fmla="*/ 92 w 147"/>
                <a:gd name="T29" fmla="*/ 86 h 137"/>
                <a:gd name="T30" fmla="*/ 86 w 147"/>
                <a:gd name="T31" fmla="*/ 92 h 137"/>
                <a:gd name="T32" fmla="*/ 79 w 147"/>
                <a:gd name="T33" fmla="*/ 93 h 137"/>
                <a:gd name="T34" fmla="*/ 86 w 147"/>
                <a:gd name="T35" fmla="*/ 70 h 137"/>
                <a:gd name="T36" fmla="*/ 93 w 147"/>
                <a:gd name="T37" fmla="*/ 58 h 137"/>
                <a:gd name="T38" fmla="*/ 97 w 147"/>
                <a:gd name="T39" fmla="*/ 59 h 137"/>
                <a:gd name="T40" fmla="*/ 93 w 147"/>
                <a:gd name="T41" fmla="*/ 73 h 137"/>
                <a:gd name="T42" fmla="*/ 52 w 147"/>
                <a:gd name="T43" fmla="*/ 69 h 137"/>
                <a:gd name="T44" fmla="*/ 63 w 147"/>
                <a:gd name="T45" fmla="*/ 46 h 137"/>
                <a:gd name="T46" fmla="*/ 75 w 147"/>
                <a:gd name="T47" fmla="*/ 44 h 137"/>
                <a:gd name="T48" fmla="*/ 91 w 147"/>
                <a:gd name="T49" fmla="*/ 55 h 137"/>
                <a:gd name="T50" fmla="*/ 81 w 147"/>
                <a:gd name="T51" fmla="*/ 61 h 137"/>
                <a:gd name="T52" fmla="*/ 71 w 147"/>
                <a:gd name="T53" fmla="*/ 67 h 137"/>
                <a:gd name="T54" fmla="*/ 53 w 147"/>
                <a:gd name="T55" fmla="*/ 71 h 137"/>
                <a:gd name="T56" fmla="*/ 100 w 147"/>
                <a:gd name="T57" fmla="*/ 59 h 137"/>
                <a:gd name="T58" fmla="*/ 104 w 147"/>
                <a:gd name="T59" fmla="*/ 44 h 137"/>
                <a:gd name="T60" fmla="*/ 125 w 147"/>
                <a:gd name="T61" fmla="*/ 81 h 137"/>
                <a:gd name="T62" fmla="*/ 104 w 147"/>
                <a:gd name="T63" fmla="*/ 87 h 137"/>
                <a:gd name="T64" fmla="*/ 106 w 147"/>
                <a:gd name="T65" fmla="*/ 72 h 137"/>
                <a:gd name="T66" fmla="*/ 91 w 147"/>
                <a:gd name="T67" fmla="*/ 46 h 137"/>
                <a:gd name="T68" fmla="*/ 75 w 147"/>
                <a:gd name="T69" fmla="*/ 35 h 137"/>
                <a:gd name="T70" fmla="*/ 108 w 147"/>
                <a:gd name="T71" fmla="*/ 31 h 137"/>
                <a:gd name="T72" fmla="*/ 101 w 147"/>
                <a:gd name="T73" fmla="*/ 42 h 137"/>
                <a:gd name="T74" fmla="*/ 91 w 147"/>
                <a:gd name="T75" fmla="*/ 46 h 137"/>
                <a:gd name="T76" fmla="*/ 32 w 147"/>
                <a:gd name="T77" fmla="*/ 56 h 137"/>
                <a:gd name="T78" fmla="*/ 59 w 147"/>
                <a:gd name="T79" fmla="*/ 30 h 137"/>
                <a:gd name="T80" fmla="*/ 59 w 147"/>
                <a:gd name="T81" fmla="*/ 46 h 137"/>
                <a:gd name="T82" fmla="*/ 51 w 147"/>
                <a:gd name="T83" fmla="*/ 65 h 137"/>
                <a:gd name="T84" fmla="*/ 38 w 147"/>
                <a:gd name="T85" fmla="*/ 78 h 137"/>
                <a:gd name="T86" fmla="*/ 34 w 147"/>
                <a:gd name="T87" fmla="*/ 86 h 137"/>
                <a:gd name="T88" fmla="*/ 60 w 147"/>
                <a:gd name="T89" fmla="*/ 24 h 137"/>
                <a:gd name="T90" fmla="*/ 91 w 147"/>
                <a:gd name="T91" fmla="*/ 22 h 137"/>
                <a:gd name="T92" fmla="*/ 74 w 147"/>
                <a:gd name="T93" fmla="*/ 31 h 137"/>
                <a:gd name="T94" fmla="*/ 63 w 147"/>
                <a:gd name="T95" fmla="*/ 29 h 137"/>
                <a:gd name="T96" fmla="*/ 16 w 147"/>
                <a:gd name="T97" fmla="*/ 39 h 137"/>
                <a:gd name="T98" fmla="*/ 77 w 147"/>
                <a:gd name="T99" fmla="*/ 137 h 137"/>
                <a:gd name="T100" fmla="*/ 140 w 147"/>
                <a:gd name="T101" fmla="*/ 98 h 137"/>
                <a:gd name="T102" fmla="*/ 147 w 147"/>
                <a:gd name="T103" fmla="*/ 68 h 137"/>
                <a:gd name="T104" fmla="*/ 78 w 147"/>
                <a:gd name="T10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7" h="137">
                  <a:moveTo>
                    <a:pt x="104" y="110"/>
                  </a:moveTo>
                  <a:cubicBezTo>
                    <a:pt x="92" y="102"/>
                    <a:pt x="92" y="102"/>
                    <a:pt x="92" y="102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93" y="99"/>
                    <a:pt x="92" y="96"/>
                    <a:pt x="90" y="94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100" y="88"/>
                    <a:pt x="100" y="88"/>
                    <a:pt x="100" y="88"/>
                  </a:cubicBezTo>
                  <a:cubicBezTo>
                    <a:pt x="108" y="107"/>
                    <a:pt x="108" y="107"/>
                    <a:pt x="108" y="107"/>
                  </a:cubicBezTo>
                  <a:cubicBezTo>
                    <a:pt x="107" y="108"/>
                    <a:pt x="105" y="109"/>
                    <a:pt x="104" y="110"/>
                  </a:cubicBezTo>
                  <a:moveTo>
                    <a:pt x="79" y="117"/>
                  </a:moveTo>
                  <a:cubicBezTo>
                    <a:pt x="75" y="117"/>
                    <a:pt x="70" y="116"/>
                    <a:pt x="66" y="115"/>
                  </a:cubicBezTo>
                  <a:cubicBezTo>
                    <a:pt x="52" y="111"/>
                    <a:pt x="41" y="101"/>
                    <a:pt x="35" y="8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56" y="82"/>
                    <a:pt x="56" y="82"/>
                    <a:pt x="56" y="82"/>
                  </a:cubicBezTo>
                  <a:cubicBezTo>
                    <a:pt x="56" y="81"/>
                    <a:pt x="56" y="81"/>
                    <a:pt x="56" y="81"/>
                  </a:cubicBezTo>
                  <a:cubicBezTo>
                    <a:pt x="77" y="96"/>
                    <a:pt x="77" y="96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101"/>
                    <a:pt x="78" y="106"/>
                    <a:pt x="82" y="107"/>
                  </a:cubicBezTo>
                  <a:cubicBezTo>
                    <a:pt x="83" y="107"/>
                    <a:pt x="84" y="107"/>
                    <a:pt x="84" y="107"/>
                  </a:cubicBezTo>
                  <a:cubicBezTo>
                    <a:pt x="87" y="107"/>
                    <a:pt x="89" y="106"/>
                    <a:pt x="90" y="105"/>
                  </a:cubicBezTo>
                  <a:cubicBezTo>
                    <a:pt x="101" y="112"/>
                    <a:pt x="101" y="112"/>
                    <a:pt x="101" y="112"/>
                  </a:cubicBezTo>
                  <a:cubicBezTo>
                    <a:pt x="94" y="115"/>
                    <a:pt x="86" y="117"/>
                    <a:pt x="79" y="117"/>
                  </a:cubicBezTo>
                  <a:moveTo>
                    <a:pt x="79" y="93"/>
                  </a:moveTo>
                  <a:cubicBezTo>
                    <a:pt x="54" y="75"/>
                    <a:pt x="54" y="75"/>
                    <a:pt x="54" y="75"/>
                  </a:cubicBezTo>
                  <a:cubicBezTo>
                    <a:pt x="54" y="74"/>
                    <a:pt x="54" y="74"/>
                    <a:pt x="54" y="74"/>
                  </a:cubicBezTo>
                  <a:cubicBezTo>
                    <a:pt x="71" y="71"/>
                    <a:pt x="71" y="71"/>
                    <a:pt x="71" y="71"/>
                  </a:cubicBezTo>
                  <a:cubicBezTo>
                    <a:pt x="72" y="74"/>
                    <a:pt x="74" y="76"/>
                    <a:pt x="77" y="76"/>
                  </a:cubicBezTo>
                  <a:cubicBezTo>
                    <a:pt x="77" y="76"/>
                    <a:pt x="78" y="76"/>
                    <a:pt x="79" y="76"/>
                  </a:cubicBezTo>
                  <a:cubicBezTo>
                    <a:pt x="81" y="76"/>
                    <a:pt x="83" y="75"/>
                    <a:pt x="85" y="74"/>
                  </a:cubicBezTo>
                  <a:cubicBezTo>
                    <a:pt x="92" y="77"/>
                    <a:pt x="92" y="77"/>
                    <a:pt x="92" y="77"/>
                  </a:cubicBezTo>
                  <a:cubicBezTo>
                    <a:pt x="92" y="86"/>
                    <a:pt x="92" y="86"/>
                    <a:pt x="92" y="86"/>
                  </a:cubicBezTo>
                  <a:cubicBezTo>
                    <a:pt x="88" y="92"/>
                    <a:pt x="88" y="92"/>
                    <a:pt x="88" y="92"/>
                  </a:cubicBezTo>
                  <a:cubicBezTo>
                    <a:pt x="87" y="92"/>
                    <a:pt x="87" y="92"/>
                    <a:pt x="86" y="92"/>
                  </a:cubicBezTo>
                  <a:cubicBezTo>
                    <a:pt x="86" y="92"/>
                    <a:pt x="85" y="92"/>
                    <a:pt x="84" y="92"/>
                  </a:cubicBezTo>
                  <a:cubicBezTo>
                    <a:pt x="83" y="92"/>
                    <a:pt x="81" y="92"/>
                    <a:pt x="79" y="93"/>
                  </a:cubicBezTo>
                  <a:moveTo>
                    <a:pt x="93" y="73"/>
                  </a:moveTo>
                  <a:cubicBezTo>
                    <a:pt x="86" y="70"/>
                    <a:pt x="86" y="70"/>
                    <a:pt x="86" y="70"/>
                  </a:cubicBezTo>
                  <a:cubicBezTo>
                    <a:pt x="87" y="68"/>
                    <a:pt x="86" y="66"/>
                    <a:pt x="85" y="65"/>
                  </a:cubicBezTo>
                  <a:cubicBezTo>
                    <a:pt x="93" y="58"/>
                    <a:pt x="93" y="58"/>
                    <a:pt x="93" y="58"/>
                  </a:cubicBezTo>
                  <a:cubicBezTo>
                    <a:pt x="94" y="58"/>
                    <a:pt x="95" y="59"/>
                    <a:pt x="96" y="59"/>
                  </a:cubicBezTo>
                  <a:cubicBezTo>
                    <a:pt x="97" y="59"/>
                    <a:pt x="97" y="59"/>
                    <a:pt x="97" y="59"/>
                  </a:cubicBezTo>
                  <a:cubicBezTo>
                    <a:pt x="97" y="73"/>
                    <a:pt x="97" y="73"/>
                    <a:pt x="97" y="73"/>
                  </a:cubicBezTo>
                  <a:cubicBezTo>
                    <a:pt x="93" y="73"/>
                    <a:pt x="93" y="73"/>
                    <a:pt x="93" y="73"/>
                  </a:cubicBezTo>
                  <a:moveTo>
                    <a:pt x="53" y="71"/>
                  </a:moveTo>
                  <a:cubicBezTo>
                    <a:pt x="52" y="69"/>
                    <a:pt x="52" y="69"/>
                    <a:pt x="52" y="69"/>
                  </a:cubicBezTo>
                  <a:cubicBezTo>
                    <a:pt x="53" y="69"/>
                    <a:pt x="53" y="69"/>
                    <a:pt x="53" y="68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75" y="44"/>
                    <a:pt x="75" y="44"/>
                    <a:pt x="75" y="44"/>
                  </a:cubicBezTo>
                  <a:cubicBezTo>
                    <a:pt x="90" y="49"/>
                    <a:pt x="90" y="49"/>
                    <a:pt x="90" y="49"/>
                  </a:cubicBezTo>
                  <a:cubicBezTo>
                    <a:pt x="89" y="51"/>
                    <a:pt x="90" y="53"/>
                    <a:pt x="91" y="55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2" y="62"/>
                    <a:pt x="82" y="62"/>
                    <a:pt x="81" y="61"/>
                  </a:cubicBezTo>
                  <a:cubicBezTo>
                    <a:pt x="80" y="61"/>
                    <a:pt x="79" y="61"/>
                    <a:pt x="79" y="61"/>
                  </a:cubicBezTo>
                  <a:cubicBezTo>
                    <a:pt x="75" y="61"/>
                    <a:pt x="72" y="63"/>
                    <a:pt x="71" y="67"/>
                  </a:cubicBezTo>
                  <a:cubicBezTo>
                    <a:pt x="71" y="67"/>
                    <a:pt x="71" y="67"/>
                    <a:pt x="71" y="68"/>
                  </a:cubicBezTo>
                  <a:cubicBezTo>
                    <a:pt x="53" y="71"/>
                    <a:pt x="53" y="71"/>
                    <a:pt x="53" y="71"/>
                  </a:cubicBezTo>
                  <a:moveTo>
                    <a:pt x="100" y="73"/>
                  </a:moveTo>
                  <a:cubicBezTo>
                    <a:pt x="100" y="59"/>
                    <a:pt x="100" y="59"/>
                    <a:pt x="100" y="59"/>
                  </a:cubicBezTo>
                  <a:cubicBezTo>
                    <a:pt x="103" y="58"/>
                    <a:pt x="106" y="56"/>
                    <a:pt x="107" y="53"/>
                  </a:cubicBezTo>
                  <a:cubicBezTo>
                    <a:pt x="108" y="50"/>
                    <a:pt x="107" y="46"/>
                    <a:pt x="104" y="44"/>
                  </a:cubicBezTo>
                  <a:cubicBezTo>
                    <a:pt x="111" y="33"/>
                    <a:pt x="111" y="33"/>
                    <a:pt x="111" y="33"/>
                  </a:cubicBezTo>
                  <a:cubicBezTo>
                    <a:pt x="124" y="45"/>
                    <a:pt x="130" y="63"/>
                    <a:pt x="125" y="81"/>
                  </a:cubicBezTo>
                  <a:cubicBezTo>
                    <a:pt x="123" y="91"/>
                    <a:pt x="118" y="99"/>
                    <a:pt x="111" y="10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107" y="87"/>
                    <a:pt x="107" y="87"/>
                    <a:pt x="107" y="87"/>
                  </a:cubicBezTo>
                  <a:cubicBezTo>
                    <a:pt x="106" y="72"/>
                    <a:pt x="106" y="72"/>
                    <a:pt x="106" y="72"/>
                  </a:cubicBezTo>
                  <a:cubicBezTo>
                    <a:pt x="100" y="73"/>
                    <a:pt x="100" y="73"/>
                    <a:pt x="100" y="73"/>
                  </a:cubicBezTo>
                  <a:moveTo>
                    <a:pt x="91" y="46"/>
                  </a:moveTo>
                  <a:cubicBezTo>
                    <a:pt x="75" y="40"/>
                    <a:pt x="75" y="40"/>
                    <a:pt x="75" y="40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105" y="28"/>
                    <a:pt x="105" y="28"/>
                    <a:pt x="105" y="28"/>
                  </a:cubicBezTo>
                  <a:cubicBezTo>
                    <a:pt x="106" y="29"/>
                    <a:pt x="107" y="30"/>
                    <a:pt x="108" y="31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0" y="42"/>
                    <a:pt x="99" y="42"/>
                    <a:pt x="98" y="42"/>
                  </a:cubicBezTo>
                  <a:cubicBezTo>
                    <a:pt x="95" y="42"/>
                    <a:pt x="92" y="44"/>
                    <a:pt x="91" y="46"/>
                  </a:cubicBezTo>
                  <a:moveTo>
                    <a:pt x="34" y="86"/>
                  </a:moveTo>
                  <a:cubicBezTo>
                    <a:pt x="30" y="76"/>
                    <a:pt x="29" y="66"/>
                    <a:pt x="32" y="56"/>
                  </a:cubicBezTo>
                  <a:cubicBezTo>
                    <a:pt x="36" y="42"/>
                    <a:pt x="45" y="32"/>
                    <a:pt x="57" y="26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57" y="30"/>
                    <a:pt x="57" y="30"/>
                    <a:pt x="57" y="30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4" y="86"/>
                    <a:pt x="34" y="86"/>
                    <a:pt x="34" y="86"/>
                  </a:cubicBezTo>
                  <a:moveTo>
                    <a:pt x="63" y="29"/>
                  </a:moveTo>
                  <a:cubicBezTo>
                    <a:pt x="60" y="24"/>
                    <a:pt x="60" y="24"/>
                    <a:pt x="60" y="24"/>
                  </a:cubicBezTo>
                  <a:cubicBezTo>
                    <a:pt x="66" y="22"/>
                    <a:pt x="72" y="21"/>
                    <a:pt x="79" y="21"/>
                  </a:cubicBezTo>
                  <a:cubicBezTo>
                    <a:pt x="83" y="21"/>
                    <a:pt x="87" y="21"/>
                    <a:pt x="91" y="22"/>
                  </a:cubicBezTo>
                  <a:cubicBezTo>
                    <a:pt x="94" y="23"/>
                    <a:pt x="97" y="24"/>
                    <a:pt x="100" y="26"/>
                  </a:cubicBezTo>
                  <a:cubicBezTo>
                    <a:pt x="74" y="31"/>
                    <a:pt x="74" y="31"/>
                    <a:pt x="74" y="31"/>
                  </a:cubicBezTo>
                  <a:cubicBezTo>
                    <a:pt x="74" y="28"/>
                    <a:pt x="74" y="28"/>
                    <a:pt x="74" y="28"/>
                  </a:cubicBezTo>
                  <a:cubicBezTo>
                    <a:pt x="63" y="29"/>
                    <a:pt x="63" y="29"/>
                    <a:pt x="63" y="29"/>
                  </a:cubicBezTo>
                  <a:moveTo>
                    <a:pt x="78" y="0"/>
                  </a:moveTo>
                  <a:cubicBezTo>
                    <a:pt x="52" y="0"/>
                    <a:pt x="28" y="14"/>
                    <a:pt x="16" y="39"/>
                  </a:cubicBezTo>
                  <a:cubicBezTo>
                    <a:pt x="0" y="74"/>
                    <a:pt x="15" y="115"/>
                    <a:pt x="49" y="131"/>
                  </a:cubicBezTo>
                  <a:cubicBezTo>
                    <a:pt x="58" y="135"/>
                    <a:pt x="67" y="137"/>
                    <a:pt x="77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105" y="137"/>
                    <a:pt x="129" y="122"/>
                    <a:pt x="140" y="98"/>
                  </a:cubicBezTo>
                  <a:cubicBezTo>
                    <a:pt x="145" y="89"/>
                    <a:pt x="147" y="79"/>
                    <a:pt x="147" y="70"/>
                  </a:cubicBezTo>
                  <a:cubicBezTo>
                    <a:pt x="147" y="68"/>
                    <a:pt x="147" y="68"/>
                    <a:pt x="147" y="68"/>
                  </a:cubicBezTo>
                  <a:cubicBezTo>
                    <a:pt x="147" y="42"/>
                    <a:pt x="132" y="18"/>
                    <a:pt x="108" y="6"/>
                  </a:cubicBezTo>
                  <a:cubicBezTo>
                    <a:pt x="98" y="2"/>
                    <a:pt x="88" y="0"/>
                    <a:pt x="78" y="0"/>
                  </a:cubicBezTo>
                </a:path>
              </a:pathLst>
            </a:custGeom>
            <a:solidFill>
              <a:srgbClr val="84A2C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52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53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3" name="Freeform 54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55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5" name="Freeform 56"/>
            <p:cNvSpPr>
              <a:spLocks noEditPoints="1"/>
            </p:cNvSpPr>
            <p:nvPr userDrawn="1"/>
          </p:nvSpPr>
          <p:spPr bwMode="auto">
            <a:xfrm>
              <a:off x="3442" y="583"/>
              <a:ext cx="129" cy="127"/>
            </a:xfrm>
            <a:custGeom>
              <a:avLst/>
              <a:gdLst>
                <a:gd name="T0" fmla="*/ 110 w 175"/>
                <a:gd name="T1" fmla="*/ 101 h 171"/>
                <a:gd name="T2" fmla="*/ 117 w 175"/>
                <a:gd name="T3" fmla="*/ 108 h 171"/>
                <a:gd name="T4" fmla="*/ 121 w 175"/>
                <a:gd name="T5" fmla="*/ 110 h 171"/>
                <a:gd name="T6" fmla="*/ 124 w 175"/>
                <a:gd name="T7" fmla="*/ 120 h 171"/>
                <a:gd name="T8" fmla="*/ 122 w 175"/>
                <a:gd name="T9" fmla="*/ 126 h 171"/>
                <a:gd name="T10" fmla="*/ 117 w 175"/>
                <a:gd name="T11" fmla="*/ 129 h 171"/>
                <a:gd name="T12" fmla="*/ 111 w 175"/>
                <a:gd name="T13" fmla="*/ 135 h 171"/>
                <a:gd name="T14" fmla="*/ 103 w 175"/>
                <a:gd name="T15" fmla="*/ 135 h 171"/>
                <a:gd name="T16" fmla="*/ 96 w 175"/>
                <a:gd name="T17" fmla="*/ 129 h 171"/>
                <a:gd name="T18" fmla="*/ 92 w 175"/>
                <a:gd name="T19" fmla="*/ 127 h 171"/>
                <a:gd name="T20" fmla="*/ 89 w 175"/>
                <a:gd name="T21" fmla="*/ 116 h 171"/>
                <a:gd name="T22" fmla="*/ 91 w 175"/>
                <a:gd name="T23" fmla="*/ 110 h 171"/>
                <a:gd name="T24" fmla="*/ 96 w 175"/>
                <a:gd name="T25" fmla="*/ 108 h 171"/>
                <a:gd name="T26" fmla="*/ 103 w 175"/>
                <a:gd name="T27" fmla="*/ 102 h 171"/>
                <a:gd name="T28" fmla="*/ 65 w 175"/>
                <a:gd name="T29" fmla="*/ 59 h 171"/>
                <a:gd name="T30" fmla="*/ 79 w 175"/>
                <a:gd name="T31" fmla="*/ 54 h 171"/>
                <a:gd name="T32" fmla="*/ 90 w 175"/>
                <a:gd name="T33" fmla="*/ 61 h 171"/>
                <a:gd name="T34" fmla="*/ 100 w 175"/>
                <a:gd name="T35" fmla="*/ 78 h 171"/>
                <a:gd name="T36" fmla="*/ 101 w 175"/>
                <a:gd name="T37" fmla="*/ 85 h 171"/>
                <a:gd name="T38" fmla="*/ 96 w 175"/>
                <a:gd name="T39" fmla="*/ 103 h 171"/>
                <a:gd name="T40" fmla="*/ 86 w 175"/>
                <a:gd name="T41" fmla="*/ 112 h 171"/>
                <a:gd name="T42" fmla="*/ 73 w 175"/>
                <a:gd name="T43" fmla="*/ 111 h 171"/>
                <a:gd name="T44" fmla="*/ 59 w 175"/>
                <a:gd name="T45" fmla="*/ 116 h 171"/>
                <a:gd name="T46" fmla="*/ 48 w 175"/>
                <a:gd name="T47" fmla="*/ 109 h 171"/>
                <a:gd name="T48" fmla="*/ 38 w 175"/>
                <a:gd name="T49" fmla="*/ 92 h 171"/>
                <a:gd name="T50" fmla="*/ 37 w 175"/>
                <a:gd name="T51" fmla="*/ 85 h 171"/>
                <a:gd name="T52" fmla="*/ 39 w 175"/>
                <a:gd name="T53" fmla="*/ 73 h 171"/>
                <a:gd name="T54" fmla="*/ 47 w 175"/>
                <a:gd name="T55" fmla="*/ 68 h 171"/>
                <a:gd name="T56" fmla="*/ 58 w 175"/>
                <a:gd name="T57" fmla="*/ 55 h 171"/>
                <a:gd name="T58" fmla="*/ 54 w 175"/>
                <a:gd name="T59" fmla="*/ 0 h 171"/>
                <a:gd name="T60" fmla="*/ 0 w 175"/>
                <a:gd name="T61" fmla="*/ 171 h 171"/>
                <a:gd name="T62" fmla="*/ 175 w 175"/>
                <a:gd name="T63" fmla="*/ 132 h 171"/>
                <a:gd name="T64" fmla="*/ 54 w 175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5" h="171">
                  <a:moveTo>
                    <a:pt x="106" y="104"/>
                  </a:moveTo>
                  <a:cubicBezTo>
                    <a:pt x="108" y="104"/>
                    <a:pt x="109" y="103"/>
                    <a:pt x="110" y="101"/>
                  </a:cubicBezTo>
                  <a:cubicBezTo>
                    <a:pt x="111" y="102"/>
                    <a:pt x="112" y="102"/>
                    <a:pt x="114" y="103"/>
                  </a:cubicBezTo>
                  <a:cubicBezTo>
                    <a:pt x="113" y="105"/>
                    <a:pt x="115" y="108"/>
                    <a:pt x="117" y="108"/>
                  </a:cubicBezTo>
                  <a:cubicBezTo>
                    <a:pt x="118" y="108"/>
                    <a:pt x="119" y="107"/>
                    <a:pt x="119" y="107"/>
                  </a:cubicBezTo>
                  <a:cubicBezTo>
                    <a:pt x="120" y="108"/>
                    <a:pt x="121" y="109"/>
                    <a:pt x="121" y="110"/>
                  </a:cubicBezTo>
                  <a:cubicBezTo>
                    <a:pt x="119" y="112"/>
                    <a:pt x="119" y="116"/>
                    <a:pt x="124" y="116"/>
                  </a:cubicBezTo>
                  <a:cubicBezTo>
                    <a:pt x="124" y="118"/>
                    <a:pt x="124" y="119"/>
                    <a:pt x="124" y="120"/>
                  </a:cubicBezTo>
                  <a:cubicBezTo>
                    <a:pt x="124" y="120"/>
                    <a:pt x="123" y="120"/>
                    <a:pt x="123" y="120"/>
                  </a:cubicBezTo>
                  <a:cubicBezTo>
                    <a:pt x="120" y="120"/>
                    <a:pt x="119" y="125"/>
                    <a:pt x="122" y="126"/>
                  </a:cubicBezTo>
                  <a:cubicBezTo>
                    <a:pt x="121" y="128"/>
                    <a:pt x="120" y="129"/>
                    <a:pt x="119" y="130"/>
                  </a:cubicBezTo>
                  <a:cubicBezTo>
                    <a:pt x="119" y="129"/>
                    <a:pt x="118" y="129"/>
                    <a:pt x="117" y="129"/>
                  </a:cubicBezTo>
                  <a:cubicBezTo>
                    <a:pt x="115" y="129"/>
                    <a:pt x="113" y="131"/>
                    <a:pt x="114" y="133"/>
                  </a:cubicBezTo>
                  <a:cubicBezTo>
                    <a:pt x="113" y="135"/>
                    <a:pt x="112" y="134"/>
                    <a:pt x="111" y="135"/>
                  </a:cubicBezTo>
                  <a:cubicBezTo>
                    <a:pt x="110" y="133"/>
                    <a:pt x="108" y="132"/>
                    <a:pt x="107" y="132"/>
                  </a:cubicBezTo>
                  <a:cubicBezTo>
                    <a:pt x="105" y="132"/>
                    <a:pt x="104" y="133"/>
                    <a:pt x="103" y="135"/>
                  </a:cubicBezTo>
                  <a:cubicBezTo>
                    <a:pt x="102" y="135"/>
                    <a:pt x="101" y="134"/>
                    <a:pt x="99" y="134"/>
                  </a:cubicBezTo>
                  <a:cubicBezTo>
                    <a:pt x="101" y="131"/>
                    <a:pt x="98" y="129"/>
                    <a:pt x="96" y="129"/>
                  </a:cubicBezTo>
                  <a:cubicBezTo>
                    <a:pt x="95" y="129"/>
                    <a:pt x="95" y="129"/>
                    <a:pt x="94" y="129"/>
                  </a:cubicBezTo>
                  <a:cubicBezTo>
                    <a:pt x="93" y="129"/>
                    <a:pt x="92" y="128"/>
                    <a:pt x="92" y="127"/>
                  </a:cubicBezTo>
                  <a:cubicBezTo>
                    <a:pt x="94" y="125"/>
                    <a:pt x="94" y="120"/>
                    <a:pt x="90" y="120"/>
                  </a:cubicBezTo>
                  <a:cubicBezTo>
                    <a:pt x="89" y="119"/>
                    <a:pt x="89" y="118"/>
                    <a:pt x="89" y="116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93" y="116"/>
                    <a:pt x="94" y="112"/>
                    <a:pt x="91" y="110"/>
                  </a:cubicBezTo>
                  <a:cubicBezTo>
                    <a:pt x="92" y="109"/>
                    <a:pt x="93" y="108"/>
                    <a:pt x="94" y="107"/>
                  </a:cubicBezTo>
                  <a:cubicBezTo>
                    <a:pt x="95" y="107"/>
                    <a:pt x="95" y="108"/>
                    <a:pt x="96" y="108"/>
                  </a:cubicBezTo>
                  <a:cubicBezTo>
                    <a:pt x="99" y="108"/>
                    <a:pt x="100" y="105"/>
                    <a:pt x="99" y="103"/>
                  </a:cubicBezTo>
                  <a:cubicBezTo>
                    <a:pt x="100" y="102"/>
                    <a:pt x="101" y="102"/>
                    <a:pt x="103" y="102"/>
                  </a:cubicBezTo>
                  <a:cubicBezTo>
                    <a:pt x="103" y="103"/>
                    <a:pt x="105" y="104"/>
                    <a:pt x="106" y="104"/>
                  </a:cubicBezTo>
                  <a:moveTo>
                    <a:pt x="65" y="59"/>
                  </a:moveTo>
                  <a:cubicBezTo>
                    <a:pt x="68" y="59"/>
                    <a:pt x="71" y="57"/>
                    <a:pt x="71" y="53"/>
                  </a:cubicBezTo>
                  <a:cubicBezTo>
                    <a:pt x="74" y="53"/>
                    <a:pt x="77" y="54"/>
                    <a:pt x="79" y="54"/>
                  </a:cubicBezTo>
                  <a:cubicBezTo>
                    <a:pt x="78" y="59"/>
                    <a:pt x="82" y="63"/>
                    <a:pt x="86" y="63"/>
                  </a:cubicBezTo>
                  <a:cubicBezTo>
                    <a:pt x="87" y="63"/>
                    <a:pt x="89" y="62"/>
                    <a:pt x="90" y="61"/>
                  </a:cubicBezTo>
                  <a:cubicBezTo>
                    <a:pt x="93" y="62"/>
                    <a:pt x="94" y="64"/>
                    <a:pt x="95" y="66"/>
                  </a:cubicBezTo>
                  <a:cubicBezTo>
                    <a:pt x="91" y="70"/>
                    <a:pt x="92" y="78"/>
                    <a:pt x="100" y="78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1" y="80"/>
                    <a:pt x="101" y="83"/>
                    <a:pt x="101" y="85"/>
                  </a:cubicBezTo>
                  <a:cubicBezTo>
                    <a:pt x="94" y="85"/>
                    <a:pt x="93" y="94"/>
                    <a:pt x="99" y="97"/>
                  </a:cubicBezTo>
                  <a:cubicBezTo>
                    <a:pt x="98" y="99"/>
                    <a:pt x="97" y="101"/>
                    <a:pt x="96" y="103"/>
                  </a:cubicBezTo>
                  <a:cubicBezTo>
                    <a:pt x="94" y="103"/>
                    <a:pt x="93" y="102"/>
                    <a:pt x="92" y="102"/>
                  </a:cubicBezTo>
                  <a:cubicBezTo>
                    <a:pt x="87" y="102"/>
                    <a:pt x="84" y="107"/>
                    <a:pt x="86" y="112"/>
                  </a:cubicBezTo>
                  <a:cubicBezTo>
                    <a:pt x="85" y="114"/>
                    <a:pt x="83" y="114"/>
                    <a:pt x="80" y="115"/>
                  </a:cubicBezTo>
                  <a:cubicBezTo>
                    <a:pt x="79" y="113"/>
                    <a:pt x="76" y="111"/>
                    <a:pt x="73" y="111"/>
                  </a:cubicBezTo>
                  <a:cubicBezTo>
                    <a:pt x="70" y="111"/>
                    <a:pt x="67" y="113"/>
                    <a:pt x="67" y="117"/>
                  </a:cubicBezTo>
                  <a:cubicBezTo>
                    <a:pt x="64" y="117"/>
                    <a:pt x="62" y="116"/>
                    <a:pt x="59" y="116"/>
                  </a:cubicBezTo>
                  <a:cubicBezTo>
                    <a:pt x="61" y="111"/>
                    <a:pt x="57" y="107"/>
                    <a:pt x="53" y="107"/>
                  </a:cubicBezTo>
                  <a:cubicBezTo>
                    <a:pt x="51" y="107"/>
                    <a:pt x="49" y="108"/>
                    <a:pt x="48" y="109"/>
                  </a:cubicBezTo>
                  <a:cubicBezTo>
                    <a:pt x="46" y="108"/>
                    <a:pt x="44" y="106"/>
                    <a:pt x="43" y="104"/>
                  </a:cubicBezTo>
                  <a:cubicBezTo>
                    <a:pt x="48" y="100"/>
                    <a:pt x="46" y="92"/>
                    <a:pt x="38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7" y="90"/>
                    <a:pt x="37" y="87"/>
                    <a:pt x="37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44" y="85"/>
                    <a:pt x="45" y="75"/>
                    <a:pt x="39" y="73"/>
                  </a:cubicBezTo>
                  <a:cubicBezTo>
                    <a:pt x="40" y="71"/>
                    <a:pt x="42" y="69"/>
                    <a:pt x="43" y="67"/>
                  </a:cubicBezTo>
                  <a:cubicBezTo>
                    <a:pt x="44" y="67"/>
                    <a:pt x="46" y="68"/>
                    <a:pt x="47" y="68"/>
                  </a:cubicBezTo>
                  <a:cubicBezTo>
                    <a:pt x="52" y="68"/>
                    <a:pt x="54" y="63"/>
                    <a:pt x="52" y="58"/>
                  </a:cubicBezTo>
                  <a:cubicBezTo>
                    <a:pt x="53" y="56"/>
                    <a:pt x="56" y="56"/>
                    <a:pt x="58" y="55"/>
                  </a:cubicBezTo>
                  <a:cubicBezTo>
                    <a:pt x="59" y="57"/>
                    <a:pt x="62" y="59"/>
                    <a:pt x="65" y="59"/>
                  </a:cubicBezTo>
                  <a:moveTo>
                    <a:pt x="54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57"/>
            <p:cNvSpPr>
              <a:spLocks noEditPoints="1"/>
            </p:cNvSpPr>
            <p:nvPr userDrawn="1"/>
          </p:nvSpPr>
          <p:spPr bwMode="auto">
            <a:xfrm>
              <a:off x="2777" y="983"/>
              <a:ext cx="215" cy="198"/>
            </a:xfrm>
            <a:custGeom>
              <a:avLst/>
              <a:gdLst>
                <a:gd name="T0" fmla="*/ 183 w 291"/>
                <a:gd name="T1" fmla="*/ 227 h 268"/>
                <a:gd name="T2" fmla="*/ 150 w 291"/>
                <a:gd name="T3" fmla="*/ 226 h 268"/>
                <a:gd name="T4" fmla="*/ 151 w 291"/>
                <a:gd name="T5" fmla="*/ 190 h 268"/>
                <a:gd name="T6" fmla="*/ 184 w 291"/>
                <a:gd name="T7" fmla="*/ 191 h 268"/>
                <a:gd name="T8" fmla="*/ 183 w 291"/>
                <a:gd name="T9" fmla="*/ 227 h 268"/>
                <a:gd name="T10" fmla="*/ 154 w 291"/>
                <a:gd name="T11" fmla="*/ 91 h 268"/>
                <a:gd name="T12" fmla="*/ 155 w 291"/>
                <a:gd name="T13" fmla="*/ 47 h 268"/>
                <a:gd name="T14" fmla="*/ 163 w 291"/>
                <a:gd name="T15" fmla="*/ 46 h 268"/>
                <a:gd name="T16" fmla="*/ 164 w 291"/>
                <a:gd name="T17" fmla="*/ 46 h 268"/>
                <a:gd name="T18" fmla="*/ 218 w 291"/>
                <a:gd name="T19" fmla="*/ 102 h 268"/>
                <a:gd name="T20" fmla="*/ 208 w 291"/>
                <a:gd name="T21" fmla="*/ 132 h 268"/>
                <a:gd name="T22" fmla="*/ 201 w 291"/>
                <a:gd name="T23" fmla="*/ 145 h 268"/>
                <a:gd name="T24" fmla="*/ 195 w 291"/>
                <a:gd name="T25" fmla="*/ 155 h 268"/>
                <a:gd name="T26" fmla="*/ 190 w 291"/>
                <a:gd name="T27" fmla="*/ 174 h 268"/>
                <a:gd name="T28" fmla="*/ 187 w 291"/>
                <a:gd name="T29" fmla="*/ 182 h 268"/>
                <a:gd name="T30" fmla="*/ 182 w 291"/>
                <a:gd name="T31" fmla="*/ 185 h 268"/>
                <a:gd name="T32" fmla="*/ 181 w 291"/>
                <a:gd name="T33" fmla="*/ 185 h 268"/>
                <a:gd name="T34" fmla="*/ 177 w 291"/>
                <a:gd name="T35" fmla="*/ 185 h 268"/>
                <a:gd name="T36" fmla="*/ 172 w 291"/>
                <a:gd name="T37" fmla="*/ 185 h 268"/>
                <a:gd name="T38" fmla="*/ 151 w 291"/>
                <a:gd name="T39" fmla="*/ 184 h 268"/>
                <a:gd name="T40" fmla="*/ 153 w 291"/>
                <a:gd name="T41" fmla="*/ 118 h 268"/>
                <a:gd name="T42" fmla="*/ 178 w 291"/>
                <a:gd name="T43" fmla="*/ 139 h 268"/>
                <a:gd name="T44" fmla="*/ 189 w 291"/>
                <a:gd name="T45" fmla="*/ 78 h 268"/>
                <a:gd name="T46" fmla="*/ 154 w 291"/>
                <a:gd name="T47" fmla="*/ 91 h 268"/>
                <a:gd name="T48" fmla="*/ 113 w 291"/>
                <a:gd name="T49" fmla="*/ 75 h 268"/>
                <a:gd name="T50" fmla="*/ 124 w 291"/>
                <a:gd name="T51" fmla="*/ 71 h 268"/>
                <a:gd name="T52" fmla="*/ 135 w 291"/>
                <a:gd name="T53" fmla="*/ 46 h 268"/>
                <a:gd name="T54" fmla="*/ 135 w 291"/>
                <a:gd name="T55" fmla="*/ 46 h 268"/>
                <a:gd name="T56" fmla="*/ 145 w 291"/>
                <a:gd name="T57" fmla="*/ 46 h 268"/>
                <a:gd name="T58" fmla="*/ 144 w 291"/>
                <a:gd name="T59" fmla="*/ 108 h 268"/>
                <a:gd name="T60" fmla="*/ 143 w 291"/>
                <a:gd name="T61" fmla="*/ 108 h 268"/>
                <a:gd name="T62" fmla="*/ 114 w 291"/>
                <a:gd name="T63" fmla="*/ 136 h 268"/>
                <a:gd name="T64" fmla="*/ 143 w 291"/>
                <a:gd name="T65" fmla="*/ 165 h 268"/>
                <a:gd name="T66" fmla="*/ 143 w 291"/>
                <a:gd name="T67" fmla="*/ 165 h 268"/>
                <a:gd name="T68" fmla="*/ 141 w 291"/>
                <a:gd name="T69" fmla="*/ 227 h 268"/>
                <a:gd name="T70" fmla="*/ 131 w 291"/>
                <a:gd name="T71" fmla="*/ 227 h 268"/>
                <a:gd name="T72" fmla="*/ 120 w 291"/>
                <a:gd name="T73" fmla="*/ 201 h 268"/>
                <a:gd name="T74" fmla="*/ 109 w 291"/>
                <a:gd name="T75" fmla="*/ 197 h 268"/>
                <a:gd name="T76" fmla="*/ 84 w 291"/>
                <a:gd name="T77" fmla="*/ 206 h 268"/>
                <a:gd name="T78" fmla="*/ 84 w 291"/>
                <a:gd name="T79" fmla="*/ 206 h 268"/>
                <a:gd name="T80" fmla="*/ 70 w 291"/>
                <a:gd name="T81" fmla="*/ 192 h 268"/>
                <a:gd name="T82" fmla="*/ 80 w 291"/>
                <a:gd name="T83" fmla="*/ 167 h 268"/>
                <a:gd name="T84" fmla="*/ 76 w 291"/>
                <a:gd name="T85" fmla="*/ 155 h 268"/>
                <a:gd name="T86" fmla="*/ 51 w 291"/>
                <a:gd name="T87" fmla="*/ 144 h 268"/>
                <a:gd name="T88" fmla="*/ 51 w 291"/>
                <a:gd name="T89" fmla="*/ 124 h 268"/>
                <a:gd name="T90" fmla="*/ 77 w 291"/>
                <a:gd name="T91" fmla="*/ 114 h 268"/>
                <a:gd name="T92" fmla="*/ 82 w 291"/>
                <a:gd name="T93" fmla="*/ 103 h 268"/>
                <a:gd name="T94" fmla="*/ 72 w 291"/>
                <a:gd name="T95" fmla="*/ 78 h 268"/>
                <a:gd name="T96" fmla="*/ 87 w 291"/>
                <a:gd name="T97" fmla="*/ 64 h 268"/>
                <a:gd name="T98" fmla="*/ 87 w 291"/>
                <a:gd name="T99" fmla="*/ 64 h 268"/>
                <a:gd name="T100" fmla="*/ 113 w 291"/>
                <a:gd name="T101" fmla="*/ 75 h 268"/>
                <a:gd name="T102" fmla="*/ 145 w 291"/>
                <a:gd name="T103" fmla="*/ 0 h 268"/>
                <a:gd name="T104" fmla="*/ 14 w 291"/>
                <a:gd name="T105" fmla="*/ 108 h 268"/>
                <a:gd name="T106" fmla="*/ 119 w 291"/>
                <a:gd name="T107" fmla="*/ 265 h 268"/>
                <a:gd name="T108" fmla="*/ 144 w 291"/>
                <a:gd name="T109" fmla="*/ 268 h 268"/>
                <a:gd name="T110" fmla="*/ 147 w 291"/>
                <a:gd name="T111" fmla="*/ 268 h 268"/>
                <a:gd name="T112" fmla="*/ 276 w 291"/>
                <a:gd name="T113" fmla="*/ 160 h 268"/>
                <a:gd name="T114" fmla="*/ 171 w 291"/>
                <a:gd name="T115" fmla="*/ 3 h 268"/>
                <a:gd name="T116" fmla="*/ 145 w 291"/>
                <a:gd name="T11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1" h="268">
                  <a:moveTo>
                    <a:pt x="183" y="227"/>
                  </a:moveTo>
                  <a:cubicBezTo>
                    <a:pt x="150" y="226"/>
                    <a:pt x="150" y="226"/>
                    <a:pt x="150" y="226"/>
                  </a:cubicBezTo>
                  <a:cubicBezTo>
                    <a:pt x="151" y="190"/>
                    <a:pt x="151" y="190"/>
                    <a:pt x="151" y="190"/>
                  </a:cubicBezTo>
                  <a:cubicBezTo>
                    <a:pt x="184" y="191"/>
                    <a:pt x="184" y="191"/>
                    <a:pt x="184" y="191"/>
                  </a:cubicBezTo>
                  <a:cubicBezTo>
                    <a:pt x="183" y="227"/>
                    <a:pt x="183" y="227"/>
                    <a:pt x="183" y="227"/>
                  </a:cubicBezTo>
                  <a:moveTo>
                    <a:pt x="154" y="91"/>
                  </a:moveTo>
                  <a:cubicBezTo>
                    <a:pt x="155" y="47"/>
                    <a:pt x="155" y="47"/>
                    <a:pt x="155" y="47"/>
                  </a:cubicBezTo>
                  <a:cubicBezTo>
                    <a:pt x="157" y="46"/>
                    <a:pt x="160" y="46"/>
                    <a:pt x="163" y="46"/>
                  </a:cubicBezTo>
                  <a:cubicBezTo>
                    <a:pt x="163" y="46"/>
                    <a:pt x="164" y="46"/>
                    <a:pt x="164" y="46"/>
                  </a:cubicBezTo>
                  <a:cubicBezTo>
                    <a:pt x="194" y="47"/>
                    <a:pt x="218" y="72"/>
                    <a:pt x="218" y="102"/>
                  </a:cubicBezTo>
                  <a:cubicBezTo>
                    <a:pt x="217" y="113"/>
                    <a:pt x="214" y="123"/>
                    <a:pt x="208" y="132"/>
                  </a:cubicBezTo>
                  <a:cubicBezTo>
                    <a:pt x="201" y="145"/>
                    <a:pt x="201" y="145"/>
                    <a:pt x="201" y="145"/>
                  </a:cubicBezTo>
                  <a:cubicBezTo>
                    <a:pt x="195" y="155"/>
                    <a:pt x="195" y="155"/>
                    <a:pt x="195" y="155"/>
                  </a:cubicBezTo>
                  <a:cubicBezTo>
                    <a:pt x="194" y="157"/>
                    <a:pt x="190" y="166"/>
                    <a:pt x="190" y="174"/>
                  </a:cubicBezTo>
                  <a:cubicBezTo>
                    <a:pt x="190" y="177"/>
                    <a:pt x="189" y="180"/>
                    <a:pt x="187" y="182"/>
                  </a:cubicBezTo>
                  <a:cubicBezTo>
                    <a:pt x="186" y="185"/>
                    <a:pt x="184" y="185"/>
                    <a:pt x="182" y="185"/>
                  </a:cubicBezTo>
                  <a:cubicBezTo>
                    <a:pt x="182" y="185"/>
                    <a:pt x="182" y="185"/>
                    <a:pt x="181" y="185"/>
                  </a:cubicBezTo>
                  <a:cubicBezTo>
                    <a:pt x="180" y="185"/>
                    <a:pt x="179" y="185"/>
                    <a:pt x="177" y="185"/>
                  </a:cubicBezTo>
                  <a:cubicBezTo>
                    <a:pt x="176" y="185"/>
                    <a:pt x="174" y="185"/>
                    <a:pt x="172" y="185"/>
                  </a:cubicBezTo>
                  <a:cubicBezTo>
                    <a:pt x="165" y="184"/>
                    <a:pt x="158" y="184"/>
                    <a:pt x="151" y="184"/>
                  </a:cubicBezTo>
                  <a:cubicBezTo>
                    <a:pt x="153" y="118"/>
                    <a:pt x="153" y="118"/>
                    <a:pt x="153" y="118"/>
                  </a:cubicBezTo>
                  <a:cubicBezTo>
                    <a:pt x="178" y="139"/>
                    <a:pt x="178" y="139"/>
                    <a:pt x="178" y="139"/>
                  </a:cubicBezTo>
                  <a:cubicBezTo>
                    <a:pt x="189" y="78"/>
                    <a:pt x="189" y="78"/>
                    <a:pt x="189" y="78"/>
                  </a:cubicBezTo>
                  <a:cubicBezTo>
                    <a:pt x="154" y="91"/>
                    <a:pt x="154" y="91"/>
                    <a:pt x="154" y="91"/>
                  </a:cubicBezTo>
                  <a:moveTo>
                    <a:pt x="113" y="75"/>
                  </a:moveTo>
                  <a:cubicBezTo>
                    <a:pt x="124" y="71"/>
                    <a:pt x="124" y="71"/>
                    <a:pt x="124" y="71"/>
                  </a:cubicBezTo>
                  <a:cubicBezTo>
                    <a:pt x="124" y="71"/>
                    <a:pt x="134" y="46"/>
                    <a:pt x="135" y="46"/>
                  </a:cubicBezTo>
                  <a:cubicBezTo>
                    <a:pt x="135" y="46"/>
                    <a:pt x="135" y="46"/>
                    <a:pt x="135" y="46"/>
                  </a:cubicBezTo>
                  <a:cubicBezTo>
                    <a:pt x="145" y="46"/>
                    <a:pt x="145" y="46"/>
                    <a:pt x="145" y="46"/>
                  </a:cubicBezTo>
                  <a:cubicBezTo>
                    <a:pt x="144" y="108"/>
                    <a:pt x="144" y="108"/>
                    <a:pt x="144" y="108"/>
                  </a:cubicBezTo>
                  <a:cubicBezTo>
                    <a:pt x="144" y="108"/>
                    <a:pt x="143" y="108"/>
                    <a:pt x="143" y="108"/>
                  </a:cubicBezTo>
                  <a:cubicBezTo>
                    <a:pt x="127" y="108"/>
                    <a:pt x="114" y="120"/>
                    <a:pt x="114" y="136"/>
                  </a:cubicBezTo>
                  <a:cubicBezTo>
                    <a:pt x="113" y="152"/>
                    <a:pt x="126" y="165"/>
                    <a:pt x="143" y="165"/>
                  </a:cubicBezTo>
                  <a:cubicBezTo>
                    <a:pt x="143" y="165"/>
                    <a:pt x="143" y="165"/>
                    <a:pt x="143" y="165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31" y="227"/>
                    <a:pt x="131" y="227"/>
                    <a:pt x="131" y="227"/>
                  </a:cubicBezTo>
                  <a:cubicBezTo>
                    <a:pt x="130" y="226"/>
                    <a:pt x="120" y="201"/>
                    <a:pt x="120" y="201"/>
                  </a:cubicBezTo>
                  <a:cubicBezTo>
                    <a:pt x="109" y="197"/>
                    <a:pt x="109" y="197"/>
                    <a:pt x="109" y="197"/>
                  </a:cubicBezTo>
                  <a:cubicBezTo>
                    <a:pt x="109" y="197"/>
                    <a:pt x="87" y="206"/>
                    <a:pt x="84" y="206"/>
                  </a:cubicBezTo>
                  <a:cubicBezTo>
                    <a:pt x="84" y="206"/>
                    <a:pt x="84" y="206"/>
                    <a:pt x="84" y="206"/>
                  </a:cubicBezTo>
                  <a:cubicBezTo>
                    <a:pt x="70" y="192"/>
                    <a:pt x="70" y="192"/>
                    <a:pt x="70" y="192"/>
                  </a:cubicBezTo>
                  <a:cubicBezTo>
                    <a:pt x="69" y="191"/>
                    <a:pt x="80" y="167"/>
                    <a:pt x="80" y="167"/>
                  </a:cubicBezTo>
                  <a:cubicBezTo>
                    <a:pt x="76" y="155"/>
                    <a:pt x="76" y="155"/>
                    <a:pt x="76" y="155"/>
                  </a:cubicBezTo>
                  <a:cubicBezTo>
                    <a:pt x="76" y="155"/>
                    <a:pt x="51" y="146"/>
                    <a:pt x="51" y="144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1" y="123"/>
                    <a:pt x="77" y="114"/>
                    <a:pt x="77" y="114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2" y="103"/>
                    <a:pt x="71" y="79"/>
                    <a:pt x="72" y="78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90" y="64"/>
                    <a:pt x="113" y="75"/>
                    <a:pt x="113" y="75"/>
                  </a:cubicBezTo>
                  <a:moveTo>
                    <a:pt x="145" y="0"/>
                  </a:moveTo>
                  <a:cubicBezTo>
                    <a:pt x="83" y="0"/>
                    <a:pt x="27" y="44"/>
                    <a:pt x="14" y="108"/>
                  </a:cubicBezTo>
                  <a:cubicBezTo>
                    <a:pt x="0" y="180"/>
                    <a:pt x="47" y="250"/>
                    <a:pt x="119" y="265"/>
                  </a:cubicBezTo>
                  <a:cubicBezTo>
                    <a:pt x="127" y="267"/>
                    <a:pt x="135" y="267"/>
                    <a:pt x="144" y="268"/>
                  </a:cubicBezTo>
                  <a:cubicBezTo>
                    <a:pt x="147" y="268"/>
                    <a:pt x="147" y="268"/>
                    <a:pt x="147" y="268"/>
                  </a:cubicBezTo>
                  <a:cubicBezTo>
                    <a:pt x="209" y="267"/>
                    <a:pt x="264" y="223"/>
                    <a:pt x="276" y="160"/>
                  </a:cubicBezTo>
                  <a:cubicBezTo>
                    <a:pt x="291" y="88"/>
                    <a:pt x="244" y="18"/>
                    <a:pt x="171" y="3"/>
                  </a:cubicBezTo>
                  <a:cubicBezTo>
                    <a:pt x="163" y="1"/>
                    <a:pt x="154" y="0"/>
                    <a:pt x="145" y="0"/>
                  </a:cubicBezTo>
                </a:path>
              </a:pathLst>
            </a:custGeom>
            <a:solidFill>
              <a:srgbClr val="216B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7" name="Group 19"/>
          <p:cNvGrpSpPr>
            <a:grpSpLocks noChangeAspect="1"/>
          </p:cNvGrpSpPr>
          <p:nvPr userDrawn="1"/>
        </p:nvGrpSpPr>
        <p:grpSpPr bwMode="auto">
          <a:xfrm>
            <a:off x="8449097" y="4375544"/>
            <a:ext cx="438164" cy="423513"/>
            <a:chOff x="2074" y="843"/>
            <a:chExt cx="1615" cy="1561"/>
          </a:xfrm>
        </p:grpSpPr>
        <p:sp>
          <p:nvSpPr>
            <p:cNvPr id="118" name="Freeform 20"/>
            <p:cNvSpPr>
              <a:spLocks noEditPoints="1"/>
            </p:cNvSpPr>
            <p:nvPr userDrawn="1"/>
          </p:nvSpPr>
          <p:spPr bwMode="auto">
            <a:xfrm>
              <a:off x="2074" y="1379"/>
              <a:ext cx="1525" cy="442"/>
            </a:xfrm>
            <a:custGeom>
              <a:avLst/>
              <a:gdLst>
                <a:gd name="T0" fmla="*/ 646 w 646"/>
                <a:gd name="T1" fmla="*/ 0 h 187"/>
                <a:gd name="T2" fmla="*/ 0 w 646"/>
                <a:gd name="T3" fmla="*/ 187 h 187"/>
                <a:gd name="T4" fmla="*/ 0 w 646"/>
                <a:gd name="T5" fmla="*/ 0 h 187"/>
                <a:gd name="T6" fmla="*/ 334 w 646"/>
                <a:gd name="T7" fmla="*/ 41 h 187"/>
                <a:gd name="T8" fmla="*/ 298 w 646"/>
                <a:gd name="T9" fmla="*/ 41 h 187"/>
                <a:gd name="T10" fmla="*/ 289 w 646"/>
                <a:gd name="T11" fmla="*/ 66 h 187"/>
                <a:gd name="T12" fmla="*/ 325 w 646"/>
                <a:gd name="T13" fmla="*/ 48 h 187"/>
                <a:gd name="T14" fmla="*/ 316 w 646"/>
                <a:gd name="T15" fmla="*/ 140 h 187"/>
                <a:gd name="T16" fmla="*/ 358 w 646"/>
                <a:gd name="T17" fmla="*/ 144 h 187"/>
                <a:gd name="T18" fmla="*/ 343 w 646"/>
                <a:gd name="T19" fmla="*/ 130 h 187"/>
                <a:gd name="T20" fmla="*/ 343 w 646"/>
                <a:gd name="T21" fmla="*/ 47 h 187"/>
                <a:gd name="T22" fmla="*/ 375 w 646"/>
                <a:gd name="T23" fmla="*/ 66 h 187"/>
                <a:gd name="T24" fmla="*/ 377 w 646"/>
                <a:gd name="T25" fmla="*/ 37 h 187"/>
                <a:gd name="T26" fmla="*/ 207 w 646"/>
                <a:gd name="T27" fmla="*/ 69 h 187"/>
                <a:gd name="T28" fmla="*/ 233 w 646"/>
                <a:gd name="T29" fmla="*/ 141 h 187"/>
                <a:gd name="T30" fmla="*/ 204 w 646"/>
                <a:gd name="T31" fmla="*/ 116 h 187"/>
                <a:gd name="T32" fmla="*/ 270 w 646"/>
                <a:gd name="T33" fmla="*/ 119 h 187"/>
                <a:gd name="T34" fmla="*/ 225 w 646"/>
                <a:gd name="T35" fmla="*/ 69 h 187"/>
                <a:gd name="T36" fmla="*/ 258 w 646"/>
                <a:gd name="T37" fmla="*/ 56 h 187"/>
                <a:gd name="T38" fmla="*/ 266 w 646"/>
                <a:gd name="T39" fmla="*/ 64 h 187"/>
                <a:gd name="T40" fmla="*/ 207 w 646"/>
                <a:gd name="T41" fmla="*/ 69 h 187"/>
                <a:gd name="T42" fmla="*/ 44 w 646"/>
                <a:gd name="T43" fmla="*/ 45 h 187"/>
                <a:gd name="T44" fmla="*/ 58 w 646"/>
                <a:gd name="T45" fmla="*/ 93 h 187"/>
                <a:gd name="T46" fmla="*/ 43 w 646"/>
                <a:gd name="T47" fmla="*/ 144 h 187"/>
                <a:gd name="T48" fmla="*/ 124 w 646"/>
                <a:gd name="T49" fmla="*/ 119 h 187"/>
                <a:gd name="T50" fmla="*/ 93 w 646"/>
                <a:gd name="T51" fmla="*/ 139 h 187"/>
                <a:gd name="T52" fmla="*/ 76 w 646"/>
                <a:gd name="T53" fmla="*/ 92 h 187"/>
                <a:gd name="T54" fmla="*/ 85 w 646"/>
                <a:gd name="T55" fmla="*/ 45 h 187"/>
                <a:gd name="T56" fmla="*/ 44 w 646"/>
                <a:gd name="T57" fmla="*/ 41 h 187"/>
                <a:gd name="T58" fmla="*/ 139 w 646"/>
                <a:gd name="T59" fmla="*/ 42 h 187"/>
                <a:gd name="T60" fmla="*/ 152 w 646"/>
                <a:gd name="T61" fmla="*/ 56 h 187"/>
                <a:gd name="T62" fmla="*/ 152 w 646"/>
                <a:gd name="T63" fmla="*/ 130 h 187"/>
                <a:gd name="T64" fmla="*/ 139 w 646"/>
                <a:gd name="T65" fmla="*/ 142 h 187"/>
                <a:gd name="T66" fmla="*/ 173 w 646"/>
                <a:gd name="T67" fmla="*/ 145 h 187"/>
                <a:gd name="T68" fmla="*/ 173 w 646"/>
                <a:gd name="T69" fmla="*/ 138 h 187"/>
                <a:gd name="T70" fmla="*/ 170 w 646"/>
                <a:gd name="T71" fmla="*/ 94 h 187"/>
                <a:gd name="T72" fmla="*/ 184 w 646"/>
                <a:gd name="T73" fmla="*/ 41 h 187"/>
                <a:gd name="T74" fmla="*/ 139 w 646"/>
                <a:gd name="T75" fmla="*/ 42 h 187"/>
                <a:gd name="T76" fmla="*/ 411 w 646"/>
                <a:gd name="T77" fmla="*/ 67 h 187"/>
                <a:gd name="T78" fmla="*/ 408 w 646"/>
                <a:gd name="T79" fmla="*/ 137 h 187"/>
                <a:gd name="T80" fmla="*/ 395 w 646"/>
                <a:gd name="T81" fmla="*/ 144 h 187"/>
                <a:gd name="T82" fmla="*/ 479 w 646"/>
                <a:gd name="T83" fmla="*/ 119 h 187"/>
                <a:gd name="T84" fmla="*/ 447 w 646"/>
                <a:gd name="T85" fmla="*/ 139 h 187"/>
                <a:gd name="T86" fmla="*/ 428 w 646"/>
                <a:gd name="T87" fmla="*/ 118 h 187"/>
                <a:gd name="T88" fmla="*/ 455 w 646"/>
                <a:gd name="T89" fmla="*/ 96 h 187"/>
                <a:gd name="T90" fmla="*/ 463 w 646"/>
                <a:gd name="T91" fmla="*/ 108 h 187"/>
                <a:gd name="T92" fmla="*/ 458 w 646"/>
                <a:gd name="T93" fmla="*/ 74 h 187"/>
                <a:gd name="T94" fmla="*/ 428 w 646"/>
                <a:gd name="T95" fmla="*/ 87 h 187"/>
                <a:gd name="T96" fmla="*/ 460 w 646"/>
                <a:gd name="T97" fmla="*/ 50 h 187"/>
                <a:gd name="T98" fmla="*/ 471 w 646"/>
                <a:gd name="T99" fmla="*/ 65 h 187"/>
                <a:gd name="T100" fmla="*/ 397 w 646"/>
                <a:gd name="T101" fmla="*/ 41 h 187"/>
                <a:gd name="T102" fmla="*/ 495 w 646"/>
                <a:gd name="T103" fmla="*/ 42 h 187"/>
                <a:gd name="T104" fmla="*/ 506 w 646"/>
                <a:gd name="T105" fmla="*/ 48 h 187"/>
                <a:gd name="T106" fmla="*/ 508 w 646"/>
                <a:gd name="T107" fmla="*/ 117 h 187"/>
                <a:gd name="T108" fmla="*/ 494 w 646"/>
                <a:gd name="T109" fmla="*/ 143 h 187"/>
                <a:gd name="T110" fmla="*/ 533 w 646"/>
                <a:gd name="T111" fmla="*/ 145 h 187"/>
                <a:gd name="T112" fmla="*/ 584 w 646"/>
                <a:gd name="T113" fmla="*/ 51 h 187"/>
                <a:gd name="T114" fmla="*/ 495 w 646"/>
                <a:gd name="T115" fmla="*/ 42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46" h="187">
                  <a:moveTo>
                    <a:pt x="0" y="0"/>
                  </a:moveTo>
                  <a:cubicBezTo>
                    <a:pt x="646" y="0"/>
                    <a:pt x="646" y="0"/>
                    <a:pt x="646" y="0"/>
                  </a:cubicBezTo>
                  <a:cubicBezTo>
                    <a:pt x="646" y="186"/>
                    <a:pt x="646" y="186"/>
                    <a:pt x="646" y="186"/>
                  </a:cubicBezTo>
                  <a:cubicBezTo>
                    <a:pt x="431" y="187"/>
                    <a:pt x="215" y="186"/>
                    <a:pt x="0" y="18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369" y="41"/>
                  </a:moveTo>
                  <a:cubicBezTo>
                    <a:pt x="361" y="43"/>
                    <a:pt x="346" y="41"/>
                    <a:pt x="334" y="41"/>
                  </a:cubicBezTo>
                  <a:cubicBezTo>
                    <a:pt x="316" y="41"/>
                    <a:pt x="316" y="41"/>
                    <a:pt x="316" y="41"/>
                  </a:cubicBezTo>
                  <a:cubicBezTo>
                    <a:pt x="309" y="41"/>
                    <a:pt x="302" y="42"/>
                    <a:pt x="298" y="41"/>
                  </a:cubicBezTo>
                  <a:cubicBezTo>
                    <a:pt x="295" y="40"/>
                    <a:pt x="293" y="36"/>
                    <a:pt x="290" y="37"/>
                  </a:cubicBezTo>
                  <a:cubicBezTo>
                    <a:pt x="289" y="45"/>
                    <a:pt x="288" y="58"/>
                    <a:pt x="289" y="66"/>
                  </a:cubicBezTo>
                  <a:cubicBezTo>
                    <a:pt x="292" y="66"/>
                    <a:pt x="292" y="66"/>
                    <a:pt x="292" y="66"/>
                  </a:cubicBezTo>
                  <a:cubicBezTo>
                    <a:pt x="294" y="50"/>
                    <a:pt x="306" y="44"/>
                    <a:pt x="325" y="48"/>
                  </a:cubicBezTo>
                  <a:cubicBezTo>
                    <a:pt x="325" y="117"/>
                    <a:pt x="325" y="117"/>
                    <a:pt x="325" y="117"/>
                  </a:cubicBezTo>
                  <a:cubicBezTo>
                    <a:pt x="325" y="129"/>
                    <a:pt x="326" y="138"/>
                    <a:pt x="316" y="140"/>
                  </a:cubicBezTo>
                  <a:cubicBezTo>
                    <a:pt x="312" y="141"/>
                    <a:pt x="307" y="139"/>
                    <a:pt x="309" y="144"/>
                  </a:cubicBezTo>
                  <a:cubicBezTo>
                    <a:pt x="324" y="145"/>
                    <a:pt x="344" y="146"/>
                    <a:pt x="358" y="144"/>
                  </a:cubicBezTo>
                  <a:cubicBezTo>
                    <a:pt x="358" y="141"/>
                    <a:pt x="358" y="141"/>
                    <a:pt x="358" y="141"/>
                  </a:cubicBezTo>
                  <a:cubicBezTo>
                    <a:pt x="350" y="140"/>
                    <a:pt x="344" y="139"/>
                    <a:pt x="343" y="130"/>
                  </a:cubicBezTo>
                  <a:cubicBezTo>
                    <a:pt x="341" y="119"/>
                    <a:pt x="343" y="103"/>
                    <a:pt x="343" y="89"/>
                  </a:cubicBezTo>
                  <a:cubicBezTo>
                    <a:pt x="343" y="47"/>
                    <a:pt x="343" y="47"/>
                    <a:pt x="343" y="47"/>
                  </a:cubicBezTo>
                  <a:cubicBezTo>
                    <a:pt x="353" y="48"/>
                    <a:pt x="362" y="46"/>
                    <a:pt x="368" y="50"/>
                  </a:cubicBezTo>
                  <a:cubicBezTo>
                    <a:pt x="373" y="53"/>
                    <a:pt x="372" y="60"/>
                    <a:pt x="375" y="66"/>
                  </a:cubicBezTo>
                  <a:cubicBezTo>
                    <a:pt x="379" y="66"/>
                    <a:pt x="379" y="66"/>
                    <a:pt x="379" y="66"/>
                  </a:cubicBezTo>
                  <a:cubicBezTo>
                    <a:pt x="379" y="57"/>
                    <a:pt x="377" y="45"/>
                    <a:pt x="377" y="37"/>
                  </a:cubicBezTo>
                  <a:cubicBezTo>
                    <a:pt x="375" y="36"/>
                    <a:pt x="373" y="40"/>
                    <a:pt x="369" y="41"/>
                  </a:cubicBezTo>
                  <a:moveTo>
                    <a:pt x="207" y="69"/>
                  </a:moveTo>
                  <a:cubicBezTo>
                    <a:pt x="208" y="96"/>
                    <a:pt x="243" y="97"/>
                    <a:pt x="252" y="113"/>
                  </a:cubicBezTo>
                  <a:cubicBezTo>
                    <a:pt x="259" y="127"/>
                    <a:pt x="250" y="143"/>
                    <a:pt x="233" y="141"/>
                  </a:cubicBezTo>
                  <a:cubicBezTo>
                    <a:pt x="219" y="139"/>
                    <a:pt x="214" y="126"/>
                    <a:pt x="208" y="115"/>
                  </a:cubicBezTo>
                  <a:cubicBezTo>
                    <a:pt x="207" y="116"/>
                    <a:pt x="205" y="116"/>
                    <a:pt x="204" y="116"/>
                  </a:cubicBezTo>
                  <a:cubicBezTo>
                    <a:pt x="204" y="124"/>
                    <a:pt x="207" y="133"/>
                    <a:pt x="208" y="141"/>
                  </a:cubicBezTo>
                  <a:cubicBezTo>
                    <a:pt x="235" y="155"/>
                    <a:pt x="268" y="145"/>
                    <a:pt x="270" y="119"/>
                  </a:cubicBezTo>
                  <a:cubicBezTo>
                    <a:pt x="272" y="106"/>
                    <a:pt x="266" y="97"/>
                    <a:pt x="260" y="92"/>
                  </a:cubicBezTo>
                  <a:cubicBezTo>
                    <a:pt x="249" y="83"/>
                    <a:pt x="232" y="81"/>
                    <a:pt x="225" y="69"/>
                  </a:cubicBezTo>
                  <a:cubicBezTo>
                    <a:pt x="221" y="61"/>
                    <a:pt x="224" y="51"/>
                    <a:pt x="231" y="47"/>
                  </a:cubicBezTo>
                  <a:cubicBezTo>
                    <a:pt x="243" y="40"/>
                    <a:pt x="253" y="48"/>
                    <a:pt x="258" y="56"/>
                  </a:cubicBezTo>
                  <a:cubicBezTo>
                    <a:pt x="258" y="58"/>
                    <a:pt x="260" y="65"/>
                    <a:pt x="262" y="65"/>
                  </a:cubicBezTo>
                  <a:cubicBezTo>
                    <a:pt x="263" y="65"/>
                    <a:pt x="264" y="64"/>
                    <a:pt x="266" y="64"/>
                  </a:cubicBezTo>
                  <a:cubicBezTo>
                    <a:pt x="266" y="58"/>
                    <a:pt x="263" y="50"/>
                    <a:pt x="263" y="42"/>
                  </a:cubicBezTo>
                  <a:cubicBezTo>
                    <a:pt x="238" y="32"/>
                    <a:pt x="207" y="41"/>
                    <a:pt x="207" y="69"/>
                  </a:cubicBezTo>
                  <a:moveTo>
                    <a:pt x="44" y="42"/>
                  </a:moveTo>
                  <a:cubicBezTo>
                    <a:pt x="44" y="45"/>
                    <a:pt x="44" y="45"/>
                    <a:pt x="44" y="45"/>
                  </a:cubicBezTo>
                  <a:cubicBezTo>
                    <a:pt x="59" y="43"/>
                    <a:pt x="58" y="57"/>
                    <a:pt x="58" y="71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106"/>
                    <a:pt x="61" y="135"/>
                    <a:pt x="53" y="139"/>
                  </a:cubicBezTo>
                  <a:cubicBezTo>
                    <a:pt x="49" y="141"/>
                    <a:pt x="42" y="138"/>
                    <a:pt x="43" y="144"/>
                  </a:cubicBezTo>
                  <a:cubicBezTo>
                    <a:pt x="67" y="146"/>
                    <a:pt x="94" y="144"/>
                    <a:pt x="118" y="145"/>
                  </a:cubicBezTo>
                  <a:cubicBezTo>
                    <a:pt x="120" y="136"/>
                    <a:pt x="123" y="128"/>
                    <a:pt x="124" y="119"/>
                  </a:cubicBezTo>
                  <a:cubicBezTo>
                    <a:pt x="118" y="116"/>
                    <a:pt x="118" y="121"/>
                    <a:pt x="117" y="124"/>
                  </a:cubicBezTo>
                  <a:cubicBezTo>
                    <a:pt x="113" y="135"/>
                    <a:pt x="107" y="139"/>
                    <a:pt x="93" y="139"/>
                  </a:cubicBezTo>
                  <a:cubicBezTo>
                    <a:pt x="84" y="139"/>
                    <a:pt x="77" y="138"/>
                    <a:pt x="76" y="127"/>
                  </a:cubicBezTo>
                  <a:cubicBezTo>
                    <a:pt x="75" y="117"/>
                    <a:pt x="76" y="104"/>
                    <a:pt x="76" y="92"/>
                  </a:cubicBezTo>
                  <a:cubicBezTo>
                    <a:pt x="76" y="79"/>
                    <a:pt x="75" y="66"/>
                    <a:pt x="76" y="56"/>
                  </a:cubicBezTo>
                  <a:cubicBezTo>
                    <a:pt x="76" y="48"/>
                    <a:pt x="79" y="47"/>
                    <a:pt x="85" y="45"/>
                  </a:cubicBezTo>
                  <a:cubicBezTo>
                    <a:pt x="87" y="45"/>
                    <a:pt x="91" y="47"/>
                    <a:pt x="90" y="42"/>
                  </a:cubicBezTo>
                  <a:cubicBezTo>
                    <a:pt x="76" y="40"/>
                    <a:pt x="59" y="41"/>
                    <a:pt x="44" y="41"/>
                  </a:cubicBezTo>
                  <a:cubicBezTo>
                    <a:pt x="44" y="41"/>
                    <a:pt x="44" y="41"/>
                    <a:pt x="44" y="42"/>
                  </a:cubicBezTo>
                  <a:moveTo>
                    <a:pt x="139" y="42"/>
                  </a:moveTo>
                  <a:cubicBezTo>
                    <a:pt x="139" y="45"/>
                    <a:pt x="139" y="45"/>
                    <a:pt x="139" y="45"/>
                  </a:cubicBezTo>
                  <a:cubicBezTo>
                    <a:pt x="147" y="45"/>
                    <a:pt x="151" y="47"/>
                    <a:pt x="152" y="56"/>
                  </a:cubicBezTo>
                  <a:cubicBezTo>
                    <a:pt x="153" y="66"/>
                    <a:pt x="152" y="78"/>
                    <a:pt x="152" y="93"/>
                  </a:cubicBezTo>
                  <a:cubicBezTo>
                    <a:pt x="152" y="106"/>
                    <a:pt x="153" y="120"/>
                    <a:pt x="152" y="130"/>
                  </a:cubicBezTo>
                  <a:cubicBezTo>
                    <a:pt x="152" y="132"/>
                    <a:pt x="151" y="136"/>
                    <a:pt x="151" y="137"/>
                  </a:cubicBezTo>
                  <a:cubicBezTo>
                    <a:pt x="148" y="140"/>
                    <a:pt x="139" y="140"/>
                    <a:pt x="139" y="142"/>
                  </a:cubicBezTo>
                  <a:cubicBezTo>
                    <a:pt x="138" y="143"/>
                    <a:pt x="139" y="143"/>
                    <a:pt x="139" y="144"/>
                  </a:cubicBezTo>
                  <a:cubicBezTo>
                    <a:pt x="146" y="146"/>
                    <a:pt x="162" y="145"/>
                    <a:pt x="173" y="145"/>
                  </a:cubicBezTo>
                  <a:cubicBezTo>
                    <a:pt x="177" y="145"/>
                    <a:pt x="186" y="147"/>
                    <a:pt x="184" y="141"/>
                  </a:cubicBezTo>
                  <a:cubicBezTo>
                    <a:pt x="181" y="140"/>
                    <a:pt x="175" y="140"/>
                    <a:pt x="173" y="138"/>
                  </a:cubicBezTo>
                  <a:cubicBezTo>
                    <a:pt x="170" y="135"/>
                    <a:pt x="170" y="124"/>
                    <a:pt x="170" y="118"/>
                  </a:cubicBezTo>
                  <a:cubicBezTo>
                    <a:pt x="170" y="94"/>
                    <a:pt x="170" y="94"/>
                    <a:pt x="170" y="94"/>
                  </a:cubicBezTo>
                  <a:cubicBezTo>
                    <a:pt x="170" y="82"/>
                    <a:pt x="167" y="53"/>
                    <a:pt x="173" y="48"/>
                  </a:cubicBezTo>
                  <a:cubicBezTo>
                    <a:pt x="176" y="44"/>
                    <a:pt x="186" y="47"/>
                    <a:pt x="184" y="41"/>
                  </a:cubicBezTo>
                  <a:cubicBezTo>
                    <a:pt x="170" y="40"/>
                    <a:pt x="154" y="41"/>
                    <a:pt x="139" y="41"/>
                  </a:cubicBezTo>
                  <a:cubicBezTo>
                    <a:pt x="139" y="41"/>
                    <a:pt x="139" y="41"/>
                    <a:pt x="139" y="42"/>
                  </a:cubicBezTo>
                  <a:moveTo>
                    <a:pt x="397" y="45"/>
                  </a:moveTo>
                  <a:cubicBezTo>
                    <a:pt x="410" y="44"/>
                    <a:pt x="410" y="53"/>
                    <a:pt x="411" y="67"/>
                  </a:cubicBezTo>
                  <a:cubicBezTo>
                    <a:pt x="411" y="83"/>
                    <a:pt x="411" y="99"/>
                    <a:pt x="411" y="115"/>
                  </a:cubicBezTo>
                  <a:cubicBezTo>
                    <a:pt x="411" y="123"/>
                    <a:pt x="411" y="134"/>
                    <a:pt x="408" y="137"/>
                  </a:cubicBezTo>
                  <a:cubicBezTo>
                    <a:pt x="405" y="141"/>
                    <a:pt x="398" y="139"/>
                    <a:pt x="395" y="141"/>
                  </a:cubicBezTo>
                  <a:cubicBezTo>
                    <a:pt x="395" y="144"/>
                    <a:pt x="395" y="144"/>
                    <a:pt x="395" y="144"/>
                  </a:cubicBezTo>
                  <a:cubicBezTo>
                    <a:pt x="421" y="145"/>
                    <a:pt x="448" y="145"/>
                    <a:pt x="474" y="145"/>
                  </a:cubicBezTo>
                  <a:cubicBezTo>
                    <a:pt x="476" y="137"/>
                    <a:pt x="478" y="128"/>
                    <a:pt x="479" y="119"/>
                  </a:cubicBezTo>
                  <a:cubicBezTo>
                    <a:pt x="473" y="116"/>
                    <a:pt x="473" y="123"/>
                    <a:pt x="471" y="127"/>
                  </a:cubicBezTo>
                  <a:cubicBezTo>
                    <a:pt x="467" y="136"/>
                    <a:pt x="460" y="139"/>
                    <a:pt x="447" y="139"/>
                  </a:cubicBezTo>
                  <a:cubicBezTo>
                    <a:pt x="444" y="139"/>
                    <a:pt x="436" y="139"/>
                    <a:pt x="432" y="137"/>
                  </a:cubicBezTo>
                  <a:cubicBezTo>
                    <a:pt x="428" y="135"/>
                    <a:pt x="428" y="125"/>
                    <a:pt x="428" y="118"/>
                  </a:cubicBezTo>
                  <a:cubicBezTo>
                    <a:pt x="428" y="109"/>
                    <a:pt x="428" y="101"/>
                    <a:pt x="428" y="94"/>
                  </a:cubicBezTo>
                  <a:cubicBezTo>
                    <a:pt x="437" y="96"/>
                    <a:pt x="449" y="92"/>
                    <a:pt x="455" y="96"/>
                  </a:cubicBezTo>
                  <a:cubicBezTo>
                    <a:pt x="458" y="99"/>
                    <a:pt x="456" y="104"/>
                    <a:pt x="459" y="108"/>
                  </a:cubicBezTo>
                  <a:cubicBezTo>
                    <a:pt x="463" y="108"/>
                    <a:pt x="463" y="108"/>
                    <a:pt x="463" y="108"/>
                  </a:cubicBezTo>
                  <a:cubicBezTo>
                    <a:pt x="463" y="74"/>
                    <a:pt x="463" y="74"/>
                    <a:pt x="463" y="74"/>
                  </a:cubicBezTo>
                  <a:cubicBezTo>
                    <a:pt x="458" y="74"/>
                    <a:pt x="458" y="74"/>
                    <a:pt x="458" y="74"/>
                  </a:cubicBezTo>
                  <a:cubicBezTo>
                    <a:pt x="457" y="79"/>
                    <a:pt x="458" y="84"/>
                    <a:pt x="454" y="86"/>
                  </a:cubicBezTo>
                  <a:cubicBezTo>
                    <a:pt x="448" y="89"/>
                    <a:pt x="436" y="86"/>
                    <a:pt x="428" y="87"/>
                  </a:cubicBezTo>
                  <a:cubicBezTo>
                    <a:pt x="429" y="76"/>
                    <a:pt x="426" y="57"/>
                    <a:pt x="430" y="47"/>
                  </a:cubicBezTo>
                  <a:cubicBezTo>
                    <a:pt x="441" y="48"/>
                    <a:pt x="453" y="45"/>
                    <a:pt x="460" y="50"/>
                  </a:cubicBezTo>
                  <a:cubicBezTo>
                    <a:pt x="465" y="53"/>
                    <a:pt x="464" y="60"/>
                    <a:pt x="468" y="65"/>
                  </a:cubicBezTo>
                  <a:cubicBezTo>
                    <a:pt x="469" y="66"/>
                    <a:pt x="469" y="65"/>
                    <a:pt x="471" y="65"/>
                  </a:cubicBezTo>
                  <a:cubicBezTo>
                    <a:pt x="471" y="58"/>
                    <a:pt x="470" y="48"/>
                    <a:pt x="469" y="41"/>
                  </a:cubicBezTo>
                  <a:cubicBezTo>
                    <a:pt x="397" y="41"/>
                    <a:pt x="397" y="41"/>
                    <a:pt x="397" y="41"/>
                  </a:cubicBezTo>
                  <a:cubicBezTo>
                    <a:pt x="396" y="41"/>
                    <a:pt x="397" y="44"/>
                    <a:pt x="397" y="45"/>
                  </a:cubicBezTo>
                  <a:moveTo>
                    <a:pt x="495" y="42"/>
                  </a:moveTo>
                  <a:cubicBezTo>
                    <a:pt x="495" y="45"/>
                    <a:pt x="495" y="45"/>
                    <a:pt x="495" y="45"/>
                  </a:cubicBezTo>
                  <a:cubicBezTo>
                    <a:pt x="498" y="46"/>
                    <a:pt x="504" y="45"/>
                    <a:pt x="506" y="48"/>
                  </a:cubicBezTo>
                  <a:cubicBezTo>
                    <a:pt x="509" y="52"/>
                    <a:pt x="508" y="62"/>
                    <a:pt x="508" y="70"/>
                  </a:cubicBezTo>
                  <a:cubicBezTo>
                    <a:pt x="508" y="117"/>
                    <a:pt x="508" y="117"/>
                    <a:pt x="508" y="117"/>
                  </a:cubicBezTo>
                  <a:cubicBezTo>
                    <a:pt x="508" y="131"/>
                    <a:pt x="509" y="138"/>
                    <a:pt x="499" y="140"/>
                  </a:cubicBezTo>
                  <a:cubicBezTo>
                    <a:pt x="498" y="141"/>
                    <a:pt x="493" y="139"/>
                    <a:pt x="494" y="143"/>
                  </a:cubicBezTo>
                  <a:cubicBezTo>
                    <a:pt x="494" y="146"/>
                    <a:pt x="495" y="145"/>
                    <a:pt x="497" y="145"/>
                  </a:cubicBezTo>
                  <a:cubicBezTo>
                    <a:pt x="508" y="146"/>
                    <a:pt x="523" y="145"/>
                    <a:pt x="533" y="145"/>
                  </a:cubicBezTo>
                  <a:cubicBezTo>
                    <a:pt x="573" y="145"/>
                    <a:pt x="602" y="127"/>
                    <a:pt x="601" y="88"/>
                  </a:cubicBezTo>
                  <a:cubicBezTo>
                    <a:pt x="601" y="71"/>
                    <a:pt x="593" y="58"/>
                    <a:pt x="584" y="51"/>
                  </a:cubicBezTo>
                  <a:cubicBezTo>
                    <a:pt x="564" y="37"/>
                    <a:pt x="530" y="42"/>
                    <a:pt x="496" y="41"/>
                  </a:cubicBezTo>
                  <a:cubicBezTo>
                    <a:pt x="495" y="41"/>
                    <a:pt x="495" y="41"/>
                    <a:pt x="495" y="4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21"/>
            <p:cNvSpPr>
              <a:spLocks/>
            </p:cNvSpPr>
            <p:nvPr userDrawn="1"/>
          </p:nvSpPr>
          <p:spPr bwMode="auto">
            <a:xfrm>
              <a:off x="3311" y="1478"/>
              <a:ext cx="135" cy="229"/>
            </a:xfrm>
            <a:custGeom>
              <a:avLst/>
              <a:gdLst>
                <a:gd name="T0" fmla="*/ 3 w 57"/>
                <a:gd name="T1" fmla="*/ 6 h 97"/>
                <a:gd name="T2" fmla="*/ 57 w 57"/>
                <a:gd name="T3" fmla="*/ 51 h 97"/>
                <a:gd name="T4" fmla="*/ 22 w 57"/>
                <a:gd name="T5" fmla="*/ 97 h 97"/>
                <a:gd name="T6" fmla="*/ 6 w 57"/>
                <a:gd name="T7" fmla="*/ 94 h 97"/>
                <a:gd name="T8" fmla="*/ 2 w 57"/>
                <a:gd name="T9" fmla="*/ 51 h 97"/>
                <a:gd name="T10" fmla="*/ 3 w 57"/>
                <a:gd name="T11" fmla="*/ 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97">
                  <a:moveTo>
                    <a:pt x="3" y="6"/>
                  </a:moveTo>
                  <a:cubicBezTo>
                    <a:pt x="38" y="0"/>
                    <a:pt x="57" y="18"/>
                    <a:pt x="57" y="51"/>
                  </a:cubicBezTo>
                  <a:cubicBezTo>
                    <a:pt x="57" y="74"/>
                    <a:pt x="46" y="94"/>
                    <a:pt x="22" y="97"/>
                  </a:cubicBezTo>
                  <a:cubicBezTo>
                    <a:pt x="16" y="97"/>
                    <a:pt x="9" y="97"/>
                    <a:pt x="6" y="94"/>
                  </a:cubicBezTo>
                  <a:cubicBezTo>
                    <a:pt x="0" y="89"/>
                    <a:pt x="2" y="62"/>
                    <a:pt x="2" y="51"/>
                  </a:cubicBezTo>
                  <a:cubicBezTo>
                    <a:pt x="2" y="35"/>
                    <a:pt x="1" y="20"/>
                    <a:pt x="3" y="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22"/>
            <p:cNvSpPr>
              <a:spLocks/>
            </p:cNvSpPr>
            <p:nvPr userDrawn="1"/>
          </p:nvSpPr>
          <p:spPr bwMode="auto">
            <a:xfrm>
              <a:off x="2914" y="1903"/>
              <a:ext cx="321" cy="501"/>
            </a:xfrm>
            <a:custGeom>
              <a:avLst/>
              <a:gdLst>
                <a:gd name="T0" fmla="*/ 123 w 136"/>
                <a:gd name="T1" fmla="*/ 13 h 212"/>
                <a:gd name="T2" fmla="*/ 123 w 136"/>
                <a:gd name="T3" fmla="*/ 43 h 212"/>
                <a:gd name="T4" fmla="*/ 46 w 136"/>
                <a:gd name="T5" fmla="*/ 44 h 212"/>
                <a:gd name="T6" fmla="*/ 44 w 136"/>
                <a:gd name="T7" fmla="*/ 64 h 212"/>
                <a:gd name="T8" fmla="*/ 75 w 136"/>
                <a:gd name="T9" fmla="*/ 85 h 212"/>
                <a:gd name="T10" fmla="*/ 132 w 136"/>
                <a:gd name="T11" fmla="*/ 133 h 212"/>
                <a:gd name="T12" fmla="*/ 129 w 136"/>
                <a:gd name="T13" fmla="*/ 176 h 212"/>
                <a:gd name="T14" fmla="*/ 77 w 136"/>
                <a:gd name="T15" fmla="*/ 209 h 212"/>
                <a:gd name="T16" fmla="*/ 5 w 136"/>
                <a:gd name="T17" fmla="*/ 200 h 212"/>
                <a:gd name="T18" fmla="*/ 5 w 136"/>
                <a:gd name="T19" fmla="*/ 170 h 212"/>
                <a:gd name="T20" fmla="*/ 90 w 136"/>
                <a:gd name="T21" fmla="*/ 166 h 212"/>
                <a:gd name="T22" fmla="*/ 91 w 136"/>
                <a:gd name="T23" fmla="*/ 146 h 212"/>
                <a:gd name="T24" fmla="*/ 51 w 136"/>
                <a:gd name="T25" fmla="*/ 119 h 212"/>
                <a:gd name="T26" fmla="*/ 2 w 136"/>
                <a:gd name="T27" fmla="*/ 57 h 212"/>
                <a:gd name="T28" fmla="*/ 24 w 136"/>
                <a:gd name="T29" fmla="*/ 18 h 212"/>
                <a:gd name="T30" fmla="*/ 123 w 136"/>
                <a:gd name="T31" fmla="*/ 13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6" h="212">
                  <a:moveTo>
                    <a:pt x="123" y="13"/>
                  </a:moveTo>
                  <a:cubicBezTo>
                    <a:pt x="123" y="43"/>
                    <a:pt x="123" y="43"/>
                    <a:pt x="123" y="43"/>
                  </a:cubicBezTo>
                  <a:cubicBezTo>
                    <a:pt x="104" y="36"/>
                    <a:pt x="59" y="24"/>
                    <a:pt x="46" y="44"/>
                  </a:cubicBezTo>
                  <a:cubicBezTo>
                    <a:pt x="43" y="49"/>
                    <a:pt x="42" y="57"/>
                    <a:pt x="44" y="64"/>
                  </a:cubicBezTo>
                  <a:cubicBezTo>
                    <a:pt x="48" y="74"/>
                    <a:pt x="64" y="80"/>
                    <a:pt x="75" y="85"/>
                  </a:cubicBezTo>
                  <a:cubicBezTo>
                    <a:pt x="99" y="96"/>
                    <a:pt x="124" y="106"/>
                    <a:pt x="132" y="133"/>
                  </a:cubicBezTo>
                  <a:cubicBezTo>
                    <a:pt x="136" y="145"/>
                    <a:pt x="135" y="163"/>
                    <a:pt x="129" y="176"/>
                  </a:cubicBezTo>
                  <a:cubicBezTo>
                    <a:pt x="120" y="194"/>
                    <a:pt x="100" y="206"/>
                    <a:pt x="77" y="209"/>
                  </a:cubicBezTo>
                  <a:cubicBezTo>
                    <a:pt x="52" y="212"/>
                    <a:pt x="27" y="207"/>
                    <a:pt x="5" y="200"/>
                  </a:cubicBezTo>
                  <a:cubicBezTo>
                    <a:pt x="5" y="170"/>
                    <a:pt x="5" y="170"/>
                    <a:pt x="5" y="170"/>
                  </a:cubicBezTo>
                  <a:cubicBezTo>
                    <a:pt x="27" y="178"/>
                    <a:pt x="79" y="190"/>
                    <a:pt x="90" y="166"/>
                  </a:cubicBezTo>
                  <a:cubicBezTo>
                    <a:pt x="93" y="161"/>
                    <a:pt x="94" y="153"/>
                    <a:pt x="91" y="146"/>
                  </a:cubicBezTo>
                  <a:cubicBezTo>
                    <a:pt x="86" y="133"/>
                    <a:pt x="64" y="126"/>
                    <a:pt x="51" y="119"/>
                  </a:cubicBezTo>
                  <a:cubicBezTo>
                    <a:pt x="26" y="107"/>
                    <a:pt x="0" y="94"/>
                    <a:pt x="2" y="57"/>
                  </a:cubicBezTo>
                  <a:cubicBezTo>
                    <a:pt x="3" y="38"/>
                    <a:pt x="12" y="27"/>
                    <a:pt x="24" y="18"/>
                  </a:cubicBezTo>
                  <a:cubicBezTo>
                    <a:pt x="47" y="2"/>
                    <a:pt x="94" y="0"/>
                    <a:pt x="123" y="1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3"/>
            <p:cNvSpPr>
              <a:spLocks/>
            </p:cNvSpPr>
            <p:nvPr userDrawn="1"/>
          </p:nvSpPr>
          <p:spPr bwMode="auto">
            <a:xfrm>
              <a:off x="2074" y="1920"/>
              <a:ext cx="377" cy="472"/>
            </a:xfrm>
            <a:custGeom>
              <a:avLst/>
              <a:gdLst>
                <a:gd name="T0" fmla="*/ 0 w 160"/>
                <a:gd name="T1" fmla="*/ 0 h 200"/>
                <a:gd name="T2" fmla="*/ 60 w 160"/>
                <a:gd name="T3" fmla="*/ 0 h 200"/>
                <a:gd name="T4" fmla="*/ 122 w 160"/>
                <a:gd name="T5" fmla="*/ 144 h 200"/>
                <a:gd name="T6" fmla="*/ 123 w 160"/>
                <a:gd name="T7" fmla="*/ 0 h 200"/>
                <a:gd name="T8" fmla="*/ 160 w 160"/>
                <a:gd name="T9" fmla="*/ 0 h 200"/>
                <a:gd name="T10" fmla="*/ 160 w 160"/>
                <a:gd name="T11" fmla="*/ 200 h 200"/>
                <a:gd name="T12" fmla="*/ 107 w 160"/>
                <a:gd name="T13" fmla="*/ 200 h 200"/>
                <a:gd name="T14" fmla="*/ 37 w 160"/>
                <a:gd name="T15" fmla="*/ 43 h 200"/>
                <a:gd name="T16" fmla="*/ 37 w 160"/>
                <a:gd name="T17" fmla="*/ 200 h 200"/>
                <a:gd name="T18" fmla="*/ 0 w 160"/>
                <a:gd name="T19" fmla="*/ 200 h 200"/>
                <a:gd name="T20" fmla="*/ 0 w 160"/>
                <a:gd name="T21" fmla="*/ 1 h 200"/>
                <a:gd name="T22" fmla="*/ 0 w 160"/>
                <a:gd name="T23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0" h="200">
                  <a:moveTo>
                    <a:pt x="0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81" y="48"/>
                    <a:pt x="102" y="95"/>
                    <a:pt x="122" y="144"/>
                  </a:cubicBezTo>
                  <a:cubicBezTo>
                    <a:pt x="123" y="97"/>
                    <a:pt x="123" y="48"/>
                    <a:pt x="123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0" y="200"/>
                    <a:pt x="160" y="200"/>
                    <a:pt x="160" y="200"/>
                  </a:cubicBezTo>
                  <a:cubicBezTo>
                    <a:pt x="107" y="200"/>
                    <a:pt x="107" y="200"/>
                    <a:pt x="107" y="200"/>
                  </a:cubicBezTo>
                  <a:cubicBezTo>
                    <a:pt x="83" y="149"/>
                    <a:pt x="61" y="95"/>
                    <a:pt x="37" y="43"/>
                  </a:cubicBezTo>
                  <a:cubicBezTo>
                    <a:pt x="37" y="200"/>
                    <a:pt x="37" y="200"/>
                    <a:pt x="37" y="2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4"/>
            <p:cNvSpPr>
              <a:spLocks/>
            </p:cNvSpPr>
            <p:nvPr userDrawn="1"/>
          </p:nvSpPr>
          <p:spPr bwMode="auto">
            <a:xfrm>
              <a:off x="2489" y="1920"/>
              <a:ext cx="416" cy="472"/>
            </a:xfrm>
            <a:custGeom>
              <a:avLst/>
              <a:gdLst>
                <a:gd name="T0" fmla="*/ 48 w 176"/>
                <a:gd name="T1" fmla="*/ 0 h 200"/>
                <a:gd name="T2" fmla="*/ 92 w 176"/>
                <a:gd name="T3" fmla="*/ 88 h 200"/>
                <a:gd name="T4" fmla="*/ 136 w 176"/>
                <a:gd name="T5" fmla="*/ 0 h 200"/>
                <a:gd name="T6" fmla="*/ 176 w 176"/>
                <a:gd name="T7" fmla="*/ 0 h 200"/>
                <a:gd name="T8" fmla="*/ 117 w 176"/>
                <a:gd name="T9" fmla="*/ 109 h 200"/>
                <a:gd name="T10" fmla="*/ 109 w 176"/>
                <a:gd name="T11" fmla="*/ 125 h 200"/>
                <a:gd name="T12" fmla="*/ 109 w 176"/>
                <a:gd name="T13" fmla="*/ 144 h 200"/>
                <a:gd name="T14" fmla="*/ 109 w 176"/>
                <a:gd name="T15" fmla="*/ 200 h 200"/>
                <a:gd name="T16" fmla="*/ 66 w 176"/>
                <a:gd name="T17" fmla="*/ 200 h 200"/>
                <a:gd name="T18" fmla="*/ 66 w 176"/>
                <a:gd name="T19" fmla="*/ 143 h 200"/>
                <a:gd name="T20" fmla="*/ 66 w 176"/>
                <a:gd name="T21" fmla="*/ 124 h 200"/>
                <a:gd name="T22" fmla="*/ 58 w 176"/>
                <a:gd name="T23" fmla="*/ 108 h 200"/>
                <a:gd name="T24" fmla="*/ 1 w 176"/>
                <a:gd name="T25" fmla="*/ 0 h 200"/>
                <a:gd name="T26" fmla="*/ 2 w 176"/>
                <a:gd name="T27" fmla="*/ 0 h 200"/>
                <a:gd name="T28" fmla="*/ 48 w 176"/>
                <a:gd name="T29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6" h="200">
                  <a:moveTo>
                    <a:pt x="48" y="0"/>
                  </a:moveTo>
                  <a:cubicBezTo>
                    <a:pt x="63" y="29"/>
                    <a:pt x="77" y="58"/>
                    <a:pt x="92" y="88"/>
                  </a:cubicBezTo>
                  <a:cubicBezTo>
                    <a:pt x="107" y="59"/>
                    <a:pt x="121" y="29"/>
                    <a:pt x="136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57" y="36"/>
                    <a:pt x="137" y="72"/>
                    <a:pt x="117" y="109"/>
                  </a:cubicBezTo>
                  <a:cubicBezTo>
                    <a:pt x="115" y="114"/>
                    <a:pt x="110" y="120"/>
                    <a:pt x="109" y="125"/>
                  </a:cubicBezTo>
                  <a:cubicBezTo>
                    <a:pt x="108" y="130"/>
                    <a:pt x="109" y="137"/>
                    <a:pt x="109" y="144"/>
                  </a:cubicBezTo>
                  <a:cubicBezTo>
                    <a:pt x="109" y="200"/>
                    <a:pt x="109" y="200"/>
                    <a:pt x="109" y="200"/>
                  </a:cubicBezTo>
                  <a:cubicBezTo>
                    <a:pt x="66" y="200"/>
                    <a:pt x="66" y="200"/>
                    <a:pt x="66" y="200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66" y="137"/>
                    <a:pt x="67" y="130"/>
                    <a:pt x="66" y="124"/>
                  </a:cubicBezTo>
                  <a:cubicBezTo>
                    <a:pt x="66" y="120"/>
                    <a:pt x="61" y="113"/>
                    <a:pt x="58" y="108"/>
                  </a:cubicBezTo>
                  <a:cubicBezTo>
                    <a:pt x="39" y="73"/>
                    <a:pt x="19" y="36"/>
                    <a:pt x="1" y="0"/>
                  </a:cubicBezTo>
                  <a:cubicBezTo>
                    <a:pt x="0" y="0"/>
                    <a:pt x="2" y="0"/>
                    <a:pt x="2" y="0"/>
                  </a:cubicBezTo>
                  <a:lnTo>
                    <a:pt x="4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25"/>
            <p:cNvSpPr>
              <a:spLocks/>
            </p:cNvSpPr>
            <p:nvPr userDrawn="1"/>
          </p:nvSpPr>
          <p:spPr bwMode="auto">
            <a:xfrm>
              <a:off x="3304" y="1918"/>
              <a:ext cx="297" cy="474"/>
            </a:xfrm>
            <a:custGeom>
              <a:avLst/>
              <a:gdLst>
                <a:gd name="T0" fmla="*/ 1 w 126"/>
                <a:gd name="T1" fmla="*/ 1 h 201"/>
                <a:gd name="T2" fmla="*/ 122 w 126"/>
                <a:gd name="T3" fmla="*/ 1 h 201"/>
                <a:gd name="T4" fmla="*/ 122 w 126"/>
                <a:gd name="T5" fmla="*/ 29 h 201"/>
                <a:gd name="T6" fmla="*/ 42 w 126"/>
                <a:gd name="T7" fmla="*/ 30 h 201"/>
                <a:gd name="T8" fmla="*/ 41 w 126"/>
                <a:gd name="T9" fmla="*/ 83 h 201"/>
                <a:gd name="T10" fmla="*/ 115 w 126"/>
                <a:gd name="T11" fmla="*/ 83 h 201"/>
                <a:gd name="T12" fmla="*/ 115 w 126"/>
                <a:gd name="T13" fmla="*/ 112 h 201"/>
                <a:gd name="T14" fmla="*/ 42 w 126"/>
                <a:gd name="T15" fmla="*/ 112 h 201"/>
                <a:gd name="T16" fmla="*/ 41 w 126"/>
                <a:gd name="T17" fmla="*/ 173 h 201"/>
                <a:gd name="T18" fmla="*/ 125 w 126"/>
                <a:gd name="T19" fmla="*/ 173 h 201"/>
                <a:gd name="T20" fmla="*/ 125 w 126"/>
                <a:gd name="T21" fmla="*/ 201 h 201"/>
                <a:gd name="T22" fmla="*/ 1 w 126"/>
                <a:gd name="T23" fmla="*/ 201 h 201"/>
                <a:gd name="T24" fmla="*/ 1 w 126"/>
                <a:gd name="T25" fmla="*/ 2 h 201"/>
                <a:gd name="T26" fmla="*/ 1 w 126"/>
                <a:gd name="T27" fmla="*/ 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6" h="201">
                  <a:moveTo>
                    <a:pt x="1" y="1"/>
                  </a:moveTo>
                  <a:cubicBezTo>
                    <a:pt x="41" y="1"/>
                    <a:pt x="82" y="0"/>
                    <a:pt x="122" y="1"/>
                  </a:cubicBezTo>
                  <a:cubicBezTo>
                    <a:pt x="122" y="29"/>
                    <a:pt x="122" y="29"/>
                    <a:pt x="122" y="29"/>
                  </a:cubicBezTo>
                  <a:cubicBezTo>
                    <a:pt x="96" y="30"/>
                    <a:pt x="69" y="29"/>
                    <a:pt x="42" y="30"/>
                  </a:cubicBezTo>
                  <a:cubicBezTo>
                    <a:pt x="41" y="46"/>
                    <a:pt x="43" y="66"/>
                    <a:pt x="41" y="83"/>
                  </a:cubicBezTo>
                  <a:cubicBezTo>
                    <a:pt x="65" y="84"/>
                    <a:pt x="90" y="83"/>
                    <a:pt x="115" y="83"/>
                  </a:cubicBezTo>
                  <a:cubicBezTo>
                    <a:pt x="115" y="112"/>
                    <a:pt x="115" y="112"/>
                    <a:pt x="115" y="112"/>
                  </a:cubicBezTo>
                  <a:cubicBezTo>
                    <a:pt x="42" y="112"/>
                    <a:pt x="42" y="112"/>
                    <a:pt x="42" y="112"/>
                  </a:cubicBezTo>
                  <a:cubicBezTo>
                    <a:pt x="41" y="131"/>
                    <a:pt x="43" y="154"/>
                    <a:pt x="41" y="173"/>
                  </a:cubicBezTo>
                  <a:cubicBezTo>
                    <a:pt x="125" y="173"/>
                    <a:pt x="125" y="173"/>
                    <a:pt x="125" y="173"/>
                  </a:cubicBezTo>
                  <a:cubicBezTo>
                    <a:pt x="126" y="181"/>
                    <a:pt x="125" y="192"/>
                    <a:pt x="125" y="201"/>
                  </a:cubicBezTo>
                  <a:cubicBezTo>
                    <a:pt x="1" y="201"/>
                    <a:pt x="1" y="201"/>
                    <a:pt x="1" y="20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6"/>
            <p:cNvSpPr>
              <a:spLocks noEditPoints="1"/>
            </p:cNvSpPr>
            <p:nvPr userDrawn="1"/>
          </p:nvSpPr>
          <p:spPr bwMode="auto">
            <a:xfrm>
              <a:off x="3606" y="2322"/>
              <a:ext cx="83" cy="82"/>
            </a:xfrm>
            <a:custGeom>
              <a:avLst/>
              <a:gdLst>
                <a:gd name="T0" fmla="*/ 14 w 35"/>
                <a:gd name="T1" fmla="*/ 2 h 35"/>
                <a:gd name="T2" fmla="*/ 32 w 35"/>
                <a:gd name="T3" fmla="*/ 16 h 35"/>
                <a:gd name="T4" fmla="*/ 4 w 35"/>
                <a:gd name="T5" fmla="*/ 22 h 35"/>
                <a:gd name="T6" fmla="*/ 14 w 35"/>
                <a:gd name="T7" fmla="*/ 2 h 35"/>
                <a:gd name="T8" fmla="*/ 6 w 35"/>
                <a:gd name="T9" fmla="*/ 20 h 35"/>
                <a:gd name="T10" fmla="*/ 28 w 35"/>
                <a:gd name="T11" fmla="*/ 10 h 35"/>
                <a:gd name="T12" fmla="*/ 15 w 35"/>
                <a:gd name="T13" fmla="*/ 4 h 35"/>
                <a:gd name="T14" fmla="*/ 6 w 35"/>
                <a:gd name="T15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24" y="0"/>
                    <a:pt x="32" y="7"/>
                    <a:pt x="32" y="16"/>
                  </a:cubicBezTo>
                  <a:cubicBezTo>
                    <a:pt x="31" y="31"/>
                    <a:pt x="10" y="35"/>
                    <a:pt x="4" y="22"/>
                  </a:cubicBezTo>
                  <a:cubicBezTo>
                    <a:pt x="0" y="13"/>
                    <a:pt x="4" y="4"/>
                    <a:pt x="14" y="2"/>
                  </a:cubicBezTo>
                  <a:moveTo>
                    <a:pt x="6" y="20"/>
                  </a:moveTo>
                  <a:cubicBezTo>
                    <a:pt x="11" y="34"/>
                    <a:pt x="35" y="26"/>
                    <a:pt x="28" y="10"/>
                  </a:cubicBezTo>
                  <a:cubicBezTo>
                    <a:pt x="26" y="6"/>
                    <a:pt x="21" y="3"/>
                    <a:pt x="15" y="4"/>
                  </a:cubicBezTo>
                  <a:cubicBezTo>
                    <a:pt x="8" y="6"/>
                    <a:pt x="4" y="13"/>
                    <a:pt x="6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27"/>
            <p:cNvSpPr>
              <a:spLocks noEditPoints="1"/>
            </p:cNvSpPr>
            <p:nvPr userDrawn="1"/>
          </p:nvSpPr>
          <p:spPr bwMode="auto">
            <a:xfrm>
              <a:off x="3632" y="2338"/>
              <a:ext cx="33" cy="45"/>
            </a:xfrm>
            <a:custGeom>
              <a:avLst/>
              <a:gdLst>
                <a:gd name="T0" fmla="*/ 1 w 14"/>
                <a:gd name="T1" fmla="*/ 0 h 19"/>
                <a:gd name="T2" fmla="*/ 12 w 14"/>
                <a:gd name="T3" fmla="*/ 2 h 19"/>
                <a:gd name="T4" fmla="*/ 9 w 14"/>
                <a:gd name="T5" fmla="*/ 10 h 19"/>
                <a:gd name="T6" fmla="*/ 13 w 14"/>
                <a:gd name="T7" fmla="*/ 16 h 19"/>
                <a:gd name="T8" fmla="*/ 4 w 14"/>
                <a:gd name="T9" fmla="*/ 10 h 19"/>
                <a:gd name="T10" fmla="*/ 3 w 14"/>
                <a:gd name="T11" fmla="*/ 17 h 19"/>
                <a:gd name="T12" fmla="*/ 0 w 14"/>
                <a:gd name="T13" fmla="*/ 17 h 19"/>
                <a:gd name="T14" fmla="*/ 1 w 14"/>
                <a:gd name="T15" fmla="*/ 0 h 19"/>
                <a:gd name="T16" fmla="*/ 3 w 14"/>
                <a:gd name="T17" fmla="*/ 8 h 19"/>
                <a:gd name="T18" fmla="*/ 10 w 14"/>
                <a:gd name="T19" fmla="*/ 4 h 19"/>
                <a:gd name="T20" fmla="*/ 3 w 14"/>
                <a:gd name="T21" fmla="*/ 2 h 19"/>
                <a:gd name="T22" fmla="*/ 3 w 14"/>
                <a:gd name="T23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" h="19">
                  <a:moveTo>
                    <a:pt x="1" y="0"/>
                  </a:moveTo>
                  <a:cubicBezTo>
                    <a:pt x="5" y="0"/>
                    <a:pt x="9" y="0"/>
                    <a:pt x="12" y="2"/>
                  </a:cubicBezTo>
                  <a:cubicBezTo>
                    <a:pt x="14" y="5"/>
                    <a:pt x="13" y="10"/>
                    <a:pt x="9" y="10"/>
                  </a:cubicBezTo>
                  <a:cubicBezTo>
                    <a:pt x="10" y="12"/>
                    <a:pt x="12" y="14"/>
                    <a:pt x="13" y="16"/>
                  </a:cubicBezTo>
                  <a:cubicBezTo>
                    <a:pt x="7" y="19"/>
                    <a:pt x="9" y="9"/>
                    <a:pt x="4" y="10"/>
                  </a:cubicBezTo>
                  <a:cubicBezTo>
                    <a:pt x="3" y="11"/>
                    <a:pt x="4" y="15"/>
                    <a:pt x="3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2"/>
                    <a:pt x="0" y="4"/>
                    <a:pt x="1" y="0"/>
                  </a:cubicBezTo>
                  <a:moveTo>
                    <a:pt x="3" y="8"/>
                  </a:moveTo>
                  <a:cubicBezTo>
                    <a:pt x="7" y="8"/>
                    <a:pt x="11" y="8"/>
                    <a:pt x="10" y="4"/>
                  </a:cubicBezTo>
                  <a:cubicBezTo>
                    <a:pt x="9" y="2"/>
                    <a:pt x="6" y="2"/>
                    <a:pt x="3" y="2"/>
                  </a:cubicBezTo>
                  <a:lnTo>
                    <a:pt x="3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28"/>
            <p:cNvSpPr>
              <a:spLocks/>
            </p:cNvSpPr>
            <p:nvPr userDrawn="1"/>
          </p:nvSpPr>
          <p:spPr bwMode="auto">
            <a:xfrm>
              <a:off x="2099" y="847"/>
              <a:ext cx="303" cy="428"/>
            </a:xfrm>
            <a:custGeom>
              <a:avLst/>
              <a:gdLst>
                <a:gd name="T0" fmla="*/ 0 w 303"/>
                <a:gd name="T1" fmla="*/ 428 h 428"/>
                <a:gd name="T2" fmla="*/ 0 w 303"/>
                <a:gd name="T3" fmla="*/ 0 h 428"/>
                <a:gd name="T4" fmla="*/ 88 w 303"/>
                <a:gd name="T5" fmla="*/ 0 h 428"/>
                <a:gd name="T6" fmla="*/ 88 w 303"/>
                <a:gd name="T7" fmla="*/ 355 h 428"/>
                <a:gd name="T8" fmla="*/ 303 w 303"/>
                <a:gd name="T9" fmla="*/ 355 h 428"/>
                <a:gd name="T10" fmla="*/ 303 w 303"/>
                <a:gd name="T11" fmla="*/ 428 h 428"/>
                <a:gd name="T12" fmla="*/ 0 w 303"/>
                <a:gd name="T13" fmla="*/ 428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28">
                  <a:moveTo>
                    <a:pt x="0" y="428"/>
                  </a:moveTo>
                  <a:lnTo>
                    <a:pt x="0" y="0"/>
                  </a:lnTo>
                  <a:lnTo>
                    <a:pt x="88" y="0"/>
                  </a:lnTo>
                  <a:lnTo>
                    <a:pt x="88" y="355"/>
                  </a:lnTo>
                  <a:lnTo>
                    <a:pt x="303" y="355"/>
                  </a:lnTo>
                  <a:lnTo>
                    <a:pt x="303" y="428"/>
                  </a:lnTo>
                  <a:lnTo>
                    <a:pt x="0" y="4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29"/>
            <p:cNvSpPr>
              <a:spLocks/>
            </p:cNvSpPr>
            <p:nvPr userDrawn="1"/>
          </p:nvSpPr>
          <p:spPr bwMode="auto">
            <a:xfrm>
              <a:off x="2444" y="843"/>
              <a:ext cx="399" cy="432"/>
            </a:xfrm>
            <a:custGeom>
              <a:avLst/>
              <a:gdLst>
                <a:gd name="T0" fmla="*/ 0 w 399"/>
                <a:gd name="T1" fmla="*/ 432 h 432"/>
                <a:gd name="T2" fmla="*/ 147 w 399"/>
                <a:gd name="T3" fmla="*/ 205 h 432"/>
                <a:gd name="T4" fmla="*/ 14 w 399"/>
                <a:gd name="T5" fmla="*/ 0 h 432"/>
                <a:gd name="T6" fmla="*/ 116 w 399"/>
                <a:gd name="T7" fmla="*/ 0 h 432"/>
                <a:gd name="T8" fmla="*/ 201 w 399"/>
                <a:gd name="T9" fmla="*/ 139 h 432"/>
                <a:gd name="T10" fmla="*/ 286 w 399"/>
                <a:gd name="T11" fmla="*/ 0 h 432"/>
                <a:gd name="T12" fmla="*/ 388 w 399"/>
                <a:gd name="T13" fmla="*/ 0 h 432"/>
                <a:gd name="T14" fmla="*/ 253 w 399"/>
                <a:gd name="T15" fmla="*/ 210 h 432"/>
                <a:gd name="T16" fmla="*/ 399 w 399"/>
                <a:gd name="T17" fmla="*/ 432 h 432"/>
                <a:gd name="T18" fmla="*/ 295 w 399"/>
                <a:gd name="T19" fmla="*/ 432 h 432"/>
                <a:gd name="T20" fmla="*/ 201 w 399"/>
                <a:gd name="T21" fmla="*/ 283 h 432"/>
                <a:gd name="T22" fmla="*/ 104 w 399"/>
                <a:gd name="T23" fmla="*/ 432 h 432"/>
                <a:gd name="T24" fmla="*/ 0 w 399"/>
                <a:gd name="T25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32">
                  <a:moveTo>
                    <a:pt x="0" y="432"/>
                  </a:moveTo>
                  <a:lnTo>
                    <a:pt x="147" y="205"/>
                  </a:lnTo>
                  <a:lnTo>
                    <a:pt x="14" y="0"/>
                  </a:lnTo>
                  <a:lnTo>
                    <a:pt x="116" y="0"/>
                  </a:lnTo>
                  <a:lnTo>
                    <a:pt x="201" y="139"/>
                  </a:lnTo>
                  <a:lnTo>
                    <a:pt x="286" y="0"/>
                  </a:lnTo>
                  <a:lnTo>
                    <a:pt x="388" y="0"/>
                  </a:lnTo>
                  <a:lnTo>
                    <a:pt x="253" y="210"/>
                  </a:lnTo>
                  <a:lnTo>
                    <a:pt x="399" y="432"/>
                  </a:lnTo>
                  <a:lnTo>
                    <a:pt x="295" y="432"/>
                  </a:lnTo>
                  <a:lnTo>
                    <a:pt x="201" y="283"/>
                  </a:lnTo>
                  <a:lnTo>
                    <a:pt x="10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30"/>
            <p:cNvSpPr>
              <a:spLocks/>
            </p:cNvSpPr>
            <p:nvPr userDrawn="1"/>
          </p:nvSpPr>
          <p:spPr bwMode="auto">
            <a:xfrm>
              <a:off x="2914" y="843"/>
              <a:ext cx="295" cy="432"/>
            </a:xfrm>
            <a:custGeom>
              <a:avLst/>
              <a:gdLst>
                <a:gd name="T0" fmla="*/ 0 w 295"/>
                <a:gd name="T1" fmla="*/ 432 h 432"/>
                <a:gd name="T2" fmla="*/ 0 w 295"/>
                <a:gd name="T3" fmla="*/ 0 h 432"/>
                <a:gd name="T4" fmla="*/ 295 w 295"/>
                <a:gd name="T5" fmla="*/ 0 h 432"/>
                <a:gd name="T6" fmla="*/ 295 w 295"/>
                <a:gd name="T7" fmla="*/ 73 h 432"/>
                <a:gd name="T8" fmla="*/ 88 w 295"/>
                <a:gd name="T9" fmla="*/ 73 h 432"/>
                <a:gd name="T10" fmla="*/ 88 w 295"/>
                <a:gd name="T11" fmla="*/ 174 h 432"/>
                <a:gd name="T12" fmla="*/ 267 w 295"/>
                <a:gd name="T13" fmla="*/ 174 h 432"/>
                <a:gd name="T14" fmla="*/ 267 w 295"/>
                <a:gd name="T15" fmla="*/ 248 h 432"/>
                <a:gd name="T16" fmla="*/ 88 w 295"/>
                <a:gd name="T17" fmla="*/ 248 h 432"/>
                <a:gd name="T18" fmla="*/ 88 w 295"/>
                <a:gd name="T19" fmla="*/ 432 h 432"/>
                <a:gd name="T20" fmla="*/ 0 w 295"/>
                <a:gd name="T21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5" h="432">
                  <a:moveTo>
                    <a:pt x="0" y="432"/>
                  </a:moveTo>
                  <a:lnTo>
                    <a:pt x="0" y="0"/>
                  </a:lnTo>
                  <a:lnTo>
                    <a:pt x="295" y="0"/>
                  </a:lnTo>
                  <a:lnTo>
                    <a:pt x="295" y="73"/>
                  </a:lnTo>
                  <a:lnTo>
                    <a:pt x="88" y="73"/>
                  </a:lnTo>
                  <a:lnTo>
                    <a:pt x="88" y="174"/>
                  </a:lnTo>
                  <a:lnTo>
                    <a:pt x="267" y="174"/>
                  </a:lnTo>
                  <a:lnTo>
                    <a:pt x="267" y="248"/>
                  </a:lnTo>
                  <a:lnTo>
                    <a:pt x="88" y="248"/>
                  </a:lnTo>
                  <a:lnTo>
                    <a:pt x="88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31"/>
            <p:cNvSpPr>
              <a:spLocks/>
            </p:cNvSpPr>
            <p:nvPr userDrawn="1"/>
          </p:nvSpPr>
          <p:spPr bwMode="auto">
            <a:xfrm>
              <a:off x="3273" y="843"/>
              <a:ext cx="343" cy="432"/>
            </a:xfrm>
            <a:custGeom>
              <a:avLst/>
              <a:gdLst>
                <a:gd name="T0" fmla="*/ 128 w 343"/>
                <a:gd name="T1" fmla="*/ 432 h 432"/>
                <a:gd name="T2" fmla="*/ 128 w 343"/>
                <a:gd name="T3" fmla="*/ 73 h 432"/>
                <a:gd name="T4" fmla="*/ 0 w 343"/>
                <a:gd name="T5" fmla="*/ 73 h 432"/>
                <a:gd name="T6" fmla="*/ 0 w 343"/>
                <a:gd name="T7" fmla="*/ 0 h 432"/>
                <a:gd name="T8" fmla="*/ 343 w 343"/>
                <a:gd name="T9" fmla="*/ 0 h 432"/>
                <a:gd name="T10" fmla="*/ 343 w 343"/>
                <a:gd name="T11" fmla="*/ 73 h 432"/>
                <a:gd name="T12" fmla="*/ 215 w 343"/>
                <a:gd name="T13" fmla="*/ 73 h 432"/>
                <a:gd name="T14" fmla="*/ 215 w 343"/>
                <a:gd name="T15" fmla="*/ 432 h 432"/>
                <a:gd name="T16" fmla="*/ 128 w 343"/>
                <a:gd name="T17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432">
                  <a:moveTo>
                    <a:pt x="128" y="432"/>
                  </a:moveTo>
                  <a:lnTo>
                    <a:pt x="128" y="73"/>
                  </a:lnTo>
                  <a:lnTo>
                    <a:pt x="0" y="73"/>
                  </a:lnTo>
                  <a:lnTo>
                    <a:pt x="0" y="0"/>
                  </a:lnTo>
                  <a:lnTo>
                    <a:pt x="343" y="0"/>
                  </a:lnTo>
                  <a:lnTo>
                    <a:pt x="343" y="73"/>
                  </a:lnTo>
                  <a:lnTo>
                    <a:pt x="215" y="73"/>
                  </a:lnTo>
                  <a:lnTo>
                    <a:pt x="215" y="432"/>
                  </a:lnTo>
                  <a:lnTo>
                    <a:pt x="128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6" name="Group 5"/>
          <p:cNvGrpSpPr>
            <a:grpSpLocks noChangeAspect="1"/>
          </p:cNvGrpSpPr>
          <p:nvPr userDrawn="1"/>
        </p:nvGrpSpPr>
        <p:grpSpPr bwMode="auto">
          <a:xfrm>
            <a:off x="561743" y="4326391"/>
            <a:ext cx="959338" cy="509068"/>
            <a:chOff x="1640" y="963"/>
            <a:chExt cx="2480" cy="1316"/>
          </a:xfrm>
          <a:solidFill>
            <a:schemeClr val="bg1"/>
          </a:solidFill>
        </p:grpSpPr>
        <p:sp>
          <p:nvSpPr>
            <p:cNvPr id="57" name="Freeform 6"/>
            <p:cNvSpPr>
              <a:spLocks/>
            </p:cNvSpPr>
            <p:nvPr userDrawn="1"/>
          </p:nvSpPr>
          <p:spPr bwMode="auto">
            <a:xfrm>
              <a:off x="2025" y="1440"/>
              <a:ext cx="246" cy="359"/>
            </a:xfrm>
            <a:custGeom>
              <a:avLst/>
              <a:gdLst>
                <a:gd name="T0" fmla="*/ 246 w 246"/>
                <a:gd name="T1" fmla="*/ 359 h 359"/>
                <a:gd name="T2" fmla="*/ 0 w 246"/>
                <a:gd name="T3" fmla="*/ 359 h 359"/>
                <a:gd name="T4" fmla="*/ 0 w 246"/>
                <a:gd name="T5" fmla="*/ 0 h 359"/>
                <a:gd name="T6" fmla="*/ 92 w 246"/>
                <a:gd name="T7" fmla="*/ 0 h 359"/>
                <a:gd name="T8" fmla="*/ 92 w 246"/>
                <a:gd name="T9" fmla="*/ 277 h 359"/>
                <a:gd name="T10" fmla="*/ 246 w 246"/>
                <a:gd name="T11" fmla="*/ 277 h 359"/>
                <a:gd name="T12" fmla="*/ 246 w 246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359">
                  <a:moveTo>
                    <a:pt x="246" y="359"/>
                  </a:moveTo>
                  <a:lnTo>
                    <a:pt x="0" y="359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277"/>
                  </a:lnTo>
                  <a:lnTo>
                    <a:pt x="246" y="277"/>
                  </a:lnTo>
                  <a:lnTo>
                    <a:pt x="246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7"/>
            <p:cNvSpPr>
              <a:spLocks/>
            </p:cNvSpPr>
            <p:nvPr userDrawn="1"/>
          </p:nvSpPr>
          <p:spPr bwMode="auto">
            <a:xfrm>
              <a:off x="2318" y="1440"/>
              <a:ext cx="309" cy="364"/>
            </a:xfrm>
            <a:custGeom>
              <a:avLst/>
              <a:gdLst>
                <a:gd name="T0" fmla="*/ 39 w 131"/>
                <a:gd name="T1" fmla="*/ 0 h 154"/>
                <a:gd name="T2" fmla="*/ 39 w 131"/>
                <a:gd name="T3" fmla="*/ 95 h 154"/>
                <a:gd name="T4" fmla="*/ 66 w 131"/>
                <a:gd name="T5" fmla="*/ 121 h 154"/>
                <a:gd name="T6" fmla="*/ 92 w 131"/>
                <a:gd name="T7" fmla="*/ 95 h 154"/>
                <a:gd name="T8" fmla="*/ 92 w 131"/>
                <a:gd name="T9" fmla="*/ 0 h 154"/>
                <a:gd name="T10" fmla="*/ 131 w 131"/>
                <a:gd name="T11" fmla="*/ 0 h 154"/>
                <a:gd name="T12" fmla="*/ 131 w 131"/>
                <a:gd name="T13" fmla="*/ 95 h 154"/>
                <a:gd name="T14" fmla="*/ 65 w 131"/>
                <a:gd name="T15" fmla="*/ 154 h 154"/>
                <a:gd name="T16" fmla="*/ 0 w 131"/>
                <a:gd name="T17" fmla="*/ 95 h 154"/>
                <a:gd name="T18" fmla="*/ 0 w 131"/>
                <a:gd name="T19" fmla="*/ 0 h 154"/>
                <a:gd name="T20" fmla="*/ 39 w 131"/>
                <a:gd name="T2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54">
                  <a:moveTo>
                    <a:pt x="39" y="0"/>
                  </a:moveTo>
                  <a:cubicBezTo>
                    <a:pt x="39" y="95"/>
                    <a:pt x="39" y="95"/>
                    <a:pt x="39" y="95"/>
                  </a:cubicBezTo>
                  <a:cubicBezTo>
                    <a:pt x="39" y="108"/>
                    <a:pt x="51" y="121"/>
                    <a:pt x="66" y="121"/>
                  </a:cubicBezTo>
                  <a:cubicBezTo>
                    <a:pt x="80" y="121"/>
                    <a:pt x="92" y="108"/>
                    <a:pt x="92" y="95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95"/>
                    <a:pt x="131" y="95"/>
                    <a:pt x="131" y="95"/>
                  </a:cubicBezTo>
                  <a:cubicBezTo>
                    <a:pt x="131" y="134"/>
                    <a:pt x="94" y="154"/>
                    <a:pt x="65" y="154"/>
                  </a:cubicBezTo>
                  <a:cubicBezTo>
                    <a:pt x="36" y="154"/>
                    <a:pt x="0" y="13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8"/>
            <p:cNvSpPr>
              <a:spLocks noEditPoints="1"/>
            </p:cNvSpPr>
            <p:nvPr userDrawn="1"/>
          </p:nvSpPr>
          <p:spPr bwMode="auto">
            <a:xfrm>
              <a:off x="3085" y="1436"/>
              <a:ext cx="371" cy="371"/>
            </a:xfrm>
            <a:custGeom>
              <a:avLst/>
              <a:gdLst>
                <a:gd name="T0" fmla="*/ 157 w 157"/>
                <a:gd name="T1" fmla="*/ 79 h 157"/>
                <a:gd name="T2" fmla="*/ 79 w 157"/>
                <a:gd name="T3" fmla="*/ 157 h 157"/>
                <a:gd name="T4" fmla="*/ 0 w 157"/>
                <a:gd name="T5" fmla="*/ 79 h 157"/>
                <a:gd name="T6" fmla="*/ 79 w 157"/>
                <a:gd name="T7" fmla="*/ 0 h 157"/>
                <a:gd name="T8" fmla="*/ 157 w 157"/>
                <a:gd name="T9" fmla="*/ 79 h 157"/>
                <a:gd name="T10" fmla="*/ 79 w 157"/>
                <a:gd name="T11" fmla="*/ 122 h 157"/>
                <a:gd name="T12" fmla="*/ 118 w 157"/>
                <a:gd name="T13" fmla="*/ 79 h 157"/>
                <a:gd name="T14" fmla="*/ 78 w 157"/>
                <a:gd name="T15" fmla="*/ 35 h 157"/>
                <a:gd name="T16" fmla="*/ 39 w 157"/>
                <a:gd name="T17" fmla="*/ 79 h 157"/>
                <a:gd name="T18" fmla="*/ 79 w 157"/>
                <a:gd name="T19" fmla="*/ 12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cubicBezTo>
                    <a:pt x="157" y="126"/>
                    <a:pt x="121" y="157"/>
                    <a:pt x="79" y="157"/>
                  </a:cubicBezTo>
                  <a:cubicBezTo>
                    <a:pt x="36" y="157"/>
                    <a:pt x="0" y="126"/>
                    <a:pt x="0" y="79"/>
                  </a:cubicBezTo>
                  <a:cubicBezTo>
                    <a:pt x="0" y="31"/>
                    <a:pt x="36" y="0"/>
                    <a:pt x="79" y="0"/>
                  </a:cubicBezTo>
                  <a:cubicBezTo>
                    <a:pt x="121" y="0"/>
                    <a:pt x="157" y="32"/>
                    <a:pt x="157" y="79"/>
                  </a:cubicBezTo>
                  <a:close/>
                  <a:moveTo>
                    <a:pt x="79" y="122"/>
                  </a:moveTo>
                  <a:cubicBezTo>
                    <a:pt x="98" y="122"/>
                    <a:pt x="118" y="111"/>
                    <a:pt x="118" y="79"/>
                  </a:cubicBezTo>
                  <a:cubicBezTo>
                    <a:pt x="118" y="47"/>
                    <a:pt x="98" y="35"/>
                    <a:pt x="78" y="35"/>
                  </a:cubicBezTo>
                  <a:cubicBezTo>
                    <a:pt x="58" y="35"/>
                    <a:pt x="39" y="49"/>
                    <a:pt x="39" y="79"/>
                  </a:cubicBezTo>
                  <a:cubicBezTo>
                    <a:pt x="39" y="108"/>
                    <a:pt x="59" y="122"/>
                    <a:pt x="79" y="1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9"/>
            <p:cNvSpPr>
              <a:spLocks/>
            </p:cNvSpPr>
            <p:nvPr userDrawn="1"/>
          </p:nvSpPr>
          <p:spPr bwMode="auto">
            <a:xfrm>
              <a:off x="3520" y="1440"/>
              <a:ext cx="236" cy="359"/>
            </a:xfrm>
            <a:custGeom>
              <a:avLst/>
              <a:gdLst>
                <a:gd name="T0" fmla="*/ 236 w 236"/>
                <a:gd name="T1" fmla="*/ 81 h 359"/>
                <a:gd name="T2" fmla="*/ 90 w 236"/>
                <a:gd name="T3" fmla="*/ 81 h 359"/>
                <a:gd name="T4" fmla="*/ 90 w 236"/>
                <a:gd name="T5" fmla="*/ 147 h 359"/>
                <a:gd name="T6" fmla="*/ 234 w 236"/>
                <a:gd name="T7" fmla="*/ 147 h 359"/>
                <a:gd name="T8" fmla="*/ 234 w 236"/>
                <a:gd name="T9" fmla="*/ 227 h 359"/>
                <a:gd name="T10" fmla="*/ 90 w 236"/>
                <a:gd name="T11" fmla="*/ 227 h 359"/>
                <a:gd name="T12" fmla="*/ 90 w 236"/>
                <a:gd name="T13" fmla="*/ 359 h 359"/>
                <a:gd name="T14" fmla="*/ 0 w 236"/>
                <a:gd name="T15" fmla="*/ 359 h 359"/>
                <a:gd name="T16" fmla="*/ 0 w 236"/>
                <a:gd name="T17" fmla="*/ 0 h 359"/>
                <a:gd name="T18" fmla="*/ 236 w 236"/>
                <a:gd name="T19" fmla="*/ 0 h 359"/>
                <a:gd name="T20" fmla="*/ 236 w 236"/>
                <a:gd name="T21" fmla="*/ 8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359">
                  <a:moveTo>
                    <a:pt x="236" y="81"/>
                  </a:moveTo>
                  <a:lnTo>
                    <a:pt x="90" y="81"/>
                  </a:lnTo>
                  <a:lnTo>
                    <a:pt x="90" y="147"/>
                  </a:lnTo>
                  <a:lnTo>
                    <a:pt x="234" y="147"/>
                  </a:lnTo>
                  <a:lnTo>
                    <a:pt x="234" y="227"/>
                  </a:lnTo>
                  <a:lnTo>
                    <a:pt x="90" y="227"/>
                  </a:lnTo>
                  <a:lnTo>
                    <a:pt x="90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236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0"/>
            <p:cNvSpPr>
              <a:spLocks/>
            </p:cNvSpPr>
            <p:nvPr userDrawn="1"/>
          </p:nvSpPr>
          <p:spPr bwMode="auto">
            <a:xfrm>
              <a:off x="3827" y="1440"/>
              <a:ext cx="293" cy="359"/>
            </a:xfrm>
            <a:custGeom>
              <a:avLst/>
              <a:gdLst>
                <a:gd name="T0" fmla="*/ 293 w 293"/>
                <a:gd name="T1" fmla="*/ 0 h 359"/>
                <a:gd name="T2" fmla="*/ 293 w 293"/>
                <a:gd name="T3" fmla="*/ 81 h 359"/>
                <a:gd name="T4" fmla="*/ 191 w 293"/>
                <a:gd name="T5" fmla="*/ 81 h 359"/>
                <a:gd name="T6" fmla="*/ 191 w 293"/>
                <a:gd name="T7" fmla="*/ 359 h 359"/>
                <a:gd name="T8" fmla="*/ 99 w 293"/>
                <a:gd name="T9" fmla="*/ 359 h 359"/>
                <a:gd name="T10" fmla="*/ 99 w 293"/>
                <a:gd name="T11" fmla="*/ 81 h 359"/>
                <a:gd name="T12" fmla="*/ 0 w 293"/>
                <a:gd name="T13" fmla="*/ 81 h 359"/>
                <a:gd name="T14" fmla="*/ 0 w 293"/>
                <a:gd name="T15" fmla="*/ 0 h 359"/>
                <a:gd name="T16" fmla="*/ 293 w 293"/>
                <a:gd name="T17" fmla="*/ 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3" h="359">
                  <a:moveTo>
                    <a:pt x="293" y="0"/>
                  </a:moveTo>
                  <a:lnTo>
                    <a:pt x="293" y="81"/>
                  </a:lnTo>
                  <a:lnTo>
                    <a:pt x="191" y="81"/>
                  </a:lnTo>
                  <a:lnTo>
                    <a:pt x="191" y="359"/>
                  </a:lnTo>
                  <a:lnTo>
                    <a:pt x="99" y="359"/>
                  </a:lnTo>
                  <a:lnTo>
                    <a:pt x="99" y="81"/>
                  </a:lnTo>
                  <a:lnTo>
                    <a:pt x="0" y="81"/>
                  </a:lnTo>
                  <a:lnTo>
                    <a:pt x="0" y="0"/>
                  </a:lnTo>
                  <a:lnTo>
                    <a:pt x="2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2119" y="963"/>
              <a:ext cx="359" cy="293"/>
            </a:xfrm>
            <a:custGeom>
              <a:avLst/>
              <a:gdLst>
                <a:gd name="T0" fmla="*/ 0 w 359"/>
                <a:gd name="T1" fmla="*/ 293 h 293"/>
                <a:gd name="T2" fmla="*/ 180 w 359"/>
                <a:gd name="T3" fmla="*/ 114 h 293"/>
                <a:gd name="T4" fmla="*/ 359 w 359"/>
                <a:gd name="T5" fmla="*/ 293 h 293"/>
                <a:gd name="T6" fmla="*/ 359 w 359"/>
                <a:gd name="T7" fmla="*/ 178 h 293"/>
                <a:gd name="T8" fmla="*/ 180 w 359"/>
                <a:gd name="T9" fmla="*/ 0 h 293"/>
                <a:gd name="T10" fmla="*/ 0 w 359"/>
                <a:gd name="T11" fmla="*/ 180 h 293"/>
                <a:gd name="T12" fmla="*/ 0 w 359"/>
                <a:gd name="T13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3">
                  <a:moveTo>
                    <a:pt x="0" y="293"/>
                  </a:moveTo>
                  <a:lnTo>
                    <a:pt x="180" y="114"/>
                  </a:lnTo>
                  <a:lnTo>
                    <a:pt x="359" y="293"/>
                  </a:lnTo>
                  <a:lnTo>
                    <a:pt x="359" y="178"/>
                  </a:lnTo>
                  <a:lnTo>
                    <a:pt x="180" y="0"/>
                  </a:lnTo>
                  <a:lnTo>
                    <a:pt x="0" y="180"/>
                  </a:lnTo>
                  <a:lnTo>
                    <a:pt x="0" y="2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2"/>
            <p:cNvSpPr>
              <a:spLocks/>
            </p:cNvSpPr>
            <p:nvPr userDrawn="1"/>
          </p:nvSpPr>
          <p:spPr bwMode="auto">
            <a:xfrm>
              <a:off x="1640" y="1440"/>
              <a:ext cx="295" cy="359"/>
            </a:xfrm>
            <a:custGeom>
              <a:avLst/>
              <a:gdLst>
                <a:gd name="T0" fmla="*/ 295 w 295"/>
                <a:gd name="T1" fmla="*/ 359 h 359"/>
                <a:gd name="T2" fmla="*/ 116 w 295"/>
                <a:gd name="T3" fmla="*/ 180 h 359"/>
                <a:gd name="T4" fmla="*/ 295 w 295"/>
                <a:gd name="T5" fmla="*/ 0 h 359"/>
                <a:gd name="T6" fmla="*/ 182 w 295"/>
                <a:gd name="T7" fmla="*/ 0 h 359"/>
                <a:gd name="T8" fmla="*/ 0 w 295"/>
                <a:gd name="T9" fmla="*/ 180 h 359"/>
                <a:gd name="T10" fmla="*/ 179 w 295"/>
                <a:gd name="T11" fmla="*/ 359 h 359"/>
                <a:gd name="T12" fmla="*/ 295 w 295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359">
                  <a:moveTo>
                    <a:pt x="295" y="359"/>
                  </a:moveTo>
                  <a:lnTo>
                    <a:pt x="116" y="180"/>
                  </a:lnTo>
                  <a:lnTo>
                    <a:pt x="295" y="0"/>
                  </a:lnTo>
                  <a:lnTo>
                    <a:pt x="182" y="0"/>
                  </a:lnTo>
                  <a:lnTo>
                    <a:pt x="0" y="180"/>
                  </a:lnTo>
                  <a:lnTo>
                    <a:pt x="179" y="359"/>
                  </a:lnTo>
                  <a:lnTo>
                    <a:pt x="295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3"/>
            <p:cNvSpPr>
              <a:spLocks/>
            </p:cNvSpPr>
            <p:nvPr userDrawn="1"/>
          </p:nvSpPr>
          <p:spPr bwMode="auto">
            <a:xfrm>
              <a:off x="2119" y="1984"/>
              <a:ext cx="359" cy="295"/>
            </a:xfrm>
            <a:custGeom>
              <a:avLst/>
              <a:gdLst>
                <a:gd name="T0" fmla="*/ 359 w 359"/>
                <a:gd name="T1" fmla="*/ 2 h 295"/>
                <a:gd name="T2" fmla="*/ 180 w 359"/>
                <a:gd name="T3" fmla="*/ 182 h 295"/>
                <a:gd name="T4" fmla="*/ 0 w 359"/>
                <a:gd name="T5" fmla="*/ 0 h 295"/>
                <a:gd name="T6" fmla="*/ 0 w 359"/>
                <a:gd name="T7" fmla="*/ 115 h 295"/>
                <a:gd name="T8" fmla="*/ 180 w 359"/>
                <a:gd name="T9" fmla="*/ 295 h 295"/>
                <a:gd name="T10" fmla="*/ 359 w 359"/>
                <a:gd name="T11" fmla="*/ 118 h 295"/>
                <a:gd name="T12" fmla="*/ 359 w 359"/>
                <a:gd name="T13" fmla="*/ 2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5">
                  <a:moveTo>
                    <a:pt x="359" y="2"/>
                  </a:moveTo>
                  <a:lnTo>
                    <a:pt x="180" y="182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80" y="295"/>
                  </a:lnTo>
                  <a:lnTo>
                    <a:pt x="359" y="118"/>
                  </a:lnTo>
                  <a:lnTo>
                    <a:pt x="359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4"/>
            <p:cNvSpPr>
              <a:spLocks/>
            </p:cNvSpPr>
            <p:nvPr userDrawn="1"/>
          </p:nvSpPr>
          <p:spPr bwMode="auto">
            <a:xfrm>
              <a:off x="2908" y="1672"/>
              <a:ext cx="187" cy="127"/>
            </a:xfrm>
            <a:custGeom>
              <a:avLst/>
              <a:gdLst>
                <a:gd name="T0" fmla="*/ 0 w 187"/>
                <a:gd name="T1" fmla="*/ 57 h 127"/>
                <a:gd name="T2" fmla="*/ 71 w 187"/>
                <a:gd name="T3" fmla="*/ 127 h 127"/>
                <a:gd name="T4" fmla="*/ 187 w 187"/>
                <a:gd name="T5" fmla="*/ 127 h 127"/>
                <a:gd name="T6" fmla="*/ 57 w 187"/>
                <a:gd name="T7" fmla="*/ 0 h 127"/>
                <a:gd name="T8" fmla="*/ 0 w 187"/>
                <a:gd name="T9" fmla="*/ 5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27">
                  <a:moveTo>
                    <a:pt x="0" y="57"/>
                  </a:moveTo>
                  <a:lnTo>
                    <a:pt x="71" y="127"/>
                  </a:lnTo>
                  <a:lnTo>
                    <a:pt x="187" y="127"/>
                  </a:lnTo>
                  <a:lnTo>
                    <a:pt x="57" y="0"/>
                  </a:lnTo>
                  <a:lnTo>
                    <a:pt x="0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5"/>
            <p:cNvSpPr>
              <a:spLocks/>
            </p:cNvSpPr>
            <p:nvPr userDrawn="1"/>
          </p:nvSpPr>
          <p:spPr bwMode="auto">
            <a:xfrm>
              <a:off x="2908" y="1440"/>
              <a:ext cx="187" cy="130"/>
            </a:xfrm>
            <a:custGeom>
              <a:avLst/>
              <a:gdLst>
                <a:gd name="T0" fmla="*/ 57 w 187"/>
                <a:gd name="T1" fmla="*/ 130 h 130"/>
                <a:gd name="T2" fmla="*/ 187 w 187"/>
                <a:gd name="T3" fmla="*/ 0 h 130"/>
                <a:gd name="T4" fmla="*/ 74 w 187"/>
                <a:gd name="T5" fmla="*/ 0 h 130"/>
                <a:gd name="T6" fmla="*/ 0 w 187"/>
                <a:gd name="T7" fmla="*/ 74 h 130"/>
                <a:gd name="T8" fmla="*/ 57 w 187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30">
                  <a:moveTo>
                    <a:pt x="57" y="130"/>
                  </a:moveTo>
                  <a:lnTo>
                    <a:pt x="187" y="0"/>
                  </a:lnTo>
                  <a:lnTo>
                    <a:pt x="74" y="0"/>
                  </a:lnTo>
                  <a:lnTo>
                    <a:pt x="0" y="74"/>
                  </a:lnTo>
                  <a:lnTo>
                    <a:pt x="57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6"/>
            <p:cNvSpPr>
              <a:spLocks/>
            </p:cNvSpPr>
            <p:nvPr userDrawn="1"/>
          </p:nvSpPr>
          <p:spPr bwMode="auto">
            <a:xfrm>
              <a:off x="2665" y="1443"/>
              <a:ext cx="293" cy="356"/>
            </a:xfrm>
            <a:custGeom>
              <a:avLst/>
              <a:gdLst>
                <a:gd name="T0" fmla="*/ 0 w 293"/>
                <a:gd name="T1" fmla="*/ 0 h 356"/>
                <a:gd name="T2" fmla="*/ 177 w 293"/>
                <a:gd name="T3" fmla="*/ 177 h 356"/>
                <a:gd name="T4" fmla="*/ 0 w 293"/>
                <a:gd name="T5" fmla="*/ 356 h 356"/>
                <a:gd name="T6" fmla="*/ 113 w 293"/>
                <a:gd name="T7" fmla="*/ 356 h 356"/>
                <a:gd name="T8" fmla="*/ 293 w 293"/>
                <a:gd name="T9" fmla="*/ 177 h 356"/>
                <a:gd name="T10" fmla="*/ 113 w 293"/>
                <a:gd name="T11" fmla="*/ 0 h 356"/>
                <a:gd name="T12" fmla="*/ 0 w 293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356">
                  <a:moveTo>
                    <a:pt x="0" y="0"/>
                  </a:moveTo>
                  <a:lnTo>
                    <a:pt x="177" y="177"/>
                  </a:lnTo>
                  <a:lnTo>
                    <a:pt x="0" y="356"/>
                  </a:lnTo>
                  <a:lnTo>
                    <a:pt x="113" y="356"/>
                  </a:lnTo>
                  <a:lnTo>
                    <a:pt x="293" y="177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84771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rostokąt 2"/>
          <p:cNvSpPr/>
          <p:nvPr userDrawn="1"/>
        </p:nvSpPr>
        <p:spPr>
          <a:xfrm>
            <a:off x="793" y="0"/>
            <a:ext cx="9144000" cy="51435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77" name="Tytuł 1"/>
          <p:cNvSpPr>
            <a:spLocks noGrp="1"/>
          </p:cNvSpPr>
          <p:nvPr>
            <p:ph type="title" hasCustomPrompt="1"/>
          </p:nvPr>
        </p:nvSpPr>
        <p:spPr>
          <a:xfrm>
            <a:off x="3933825" y="1496625"/>
            <a:ext cx="4953436" cy="2291750"/>
          </a:xfrm>
        </p:spPr>
        <p:txBody>
          <a:bodyPr anchor="ctr"/>
          <a:lstStyle>
            <a:lvl1pPr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2300" b="1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  <p:grpSp>
        <p:nvGrpSpPr>
          <p:cNvPr id="95" name="Group 35"/>
          <p:cNvGrpSpPr>
            <a:grpSpLocks noChangeAspect="1"/>
          </p:cNvGrpSpPr>
          <p:nvPr userDrawn="1"/>
        </p:nvGrpSpPr>
        <p:grpSpPr bwMode="auto">
          <a:xfrm>
            <a:off x="609601" y="849169"/>
            <a:ext cx="2507458" cy="3026386"/>
            <a:chOff x="2363" y="293"/>
            <a:chExt cx="1208" cy="1458"/>
          </a:xfrm>
        </p:grpSpPr>
        <p:sp>
          <p:nvSpPr>
            <p:cNvPr id="96" name="Freeform 36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124F9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37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38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3D64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9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41"/>
            <p:cNvSpPr>
              <a:spLocks/>
            </p:cNvSpPr>
            <p:nvPr userDrawn="1"/>
          </p:nvSpPr>
          <p:spPr bwMode="auto">
            <a:xfrm>
              <a:off x="2796" y="1709"/>
              <a:ext cx="43" cy="42"/>
            </a:xfrm>
            <a:custGeom>
              <a:avLst/>
              <a:gdLst>
                <a:gd name="T0" fmla="*/ 5 w 43"/>
                <a:gd name="T1" fmla="*/ 0 h 42"/>
                <a:gd name="T2" fmla="*/ 5 w 43"/>
                <a:gd name="T3" fmla="*/ 0 h 42"/>
                <a:gd name="T4" fmla="*/ 0 w 43"/>
                <a:gd name="T5" fmla="*/ 38 h 42"/>
                <a:gd name="T6" fmla="*/ 38 w 43"/>
                <a:gd name="T7" fmla="*/ 42 h 42"/>
                <a:gd name="T8" fmla="*/ 43 w 43"/>
                <a:gd name="T9" fmla="*/ 5 h 42"/>
                <a:gd name="T10" fmla="*/ 43 w 43"/>
                <a:gd name="T11" fmla="*/ 5 h 42"/>
                <a:gd name="T12" fmla="*/ 5 w 43"/>
                <a:gd name="T1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42">
                  <a:moveTo>
                    <a:pt x="5" y="0"/>
                  </a:moveTo>
                  <a:lnTo>
                    <a:pt x="5" y="0"/>
                  </a:lnTo>
                  <a:lnTo>
                    <a:pt x="0" y="38"/>
                  </a:lnTo>
                  <a:lnTo>
                    <a:pt x="38" y="42"/>
                  </a:lnTo>
                  <a:lnTo>
                    <a:pt x="43" y="5"/>
                  </a:lnTo>
                  <a:lnTo>
                    <a:pt x="43" y="5"/>
                  </a:lnTo>
                  <a:lnTo>
                    <a:pt x="5" y="0"/>
                  </a:lnTo>
                </a:path>
              </a:pathLst>
            </a:custGeom>
            <a:solidFill>
              <a:srgbClr val="1450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42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D458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43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44"/>
            <p:cNvSpPr>
              <a:spLocks/>
            </p:cNvSpPr>
            <p:nvPr userDrawn="1"/>
          </p:nvSpPr>
          <p:spPr bwMode="auto">
            <a:xfrm>
              <a:off x="2771" y="366"/>
              <a:ext cx="66" cy="62"/>
            </a:xfrm>
            <a:custGeom>
              <a:avLst/>
              <a:gdLst>
                <a:gd name="T0" fmla="*/ 48 w 90"/>
                <a:gd name="T1" fmla="*/ 0 h 84"/>
                <a:gd name="T2" fmla="*/ 30 w 90"/>
                <a:gd name="T3" fmla="*/ 4 h 84"/>
                <a:gd name="T4" fmla="*/ 10 w 90"/>
                <a:gd name="T5" fmla="*/ 60 h 84"/>
                <a:gd name="T6" fmla="*/ 48 w 90"/>
                <a:gd name="T7" fmla="*/ 84 h 84"/>
                <a:gd name="T8" fmla="*/ 49 w 90"/>
                <a:gd name="T9" fmla="*/ 84 h 84"/>
                <a:gd name="T10" fmla="*/ 66 w 90"/>
                <a:gd name="T11" fmla="*/ 80 h 84"/>
                <a:gd name="T12" fmla="*/ 90 w 90"/>
                <a:gd name="T13" fmla="*/ 43 h 84"/>
                <a:gd name="T14" fmla="*/ 90 w 90"/>
                <a:gd name="T15" fmla="*/ 41 h 84"/>
                <a:gd name="T16" fmla="*/ 86 w 90"/>
                <a:gd name="T17" fmla="*/ 24 h 84"/>
                <a:gd name="T18" fmla="*/ 48 w 90"/>
                <a:gd name="T1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84">
                  <a:moveTo>
                    <a:pt x="48" y="0"/>
                  </a:moveTo>
                  <a:cubicBezTo>
                    <a:pt x="42" y="0"/>
                    <a:pt x="36" y="1"/>
                    <a:pt x="30" y="4"/>
                  </a:cubicBezTo>
                  <a:cubicBezTo>
                    <a:pt x="9" y="14"/>
                    <a:pt x="0" y="39"/>
                    <a:pt x="10" y="60"/>
                  </a:cubicBezTo>
                  <a:cubicBezTo>
                    <a:pt x="17" y="75"/>
                    <a:pt x="32" y="84"/>
                    <a:pt x="48" y="84"/>
                  </a:cubicBezTo>
                  <a:cubicBezTo>
                    <a:pt x="49" y="84"/>
                    <a:pt x="49" y="84"/>
                    <a:pt x="49" y="84"/>
                  </a:cubicBezTo>
                  <a:cubicBezTo>
                    <a:pt x="55" y="84"/>
                    <a:pt x="61" y="83"/>
                    <a:pt x="66" y="80"/>
                  </a:cubicBezTo>
                  <a:cubicBezTo>
                    <a:pt x="81" y="73"/>
                    <a:pt x="90" y="59"/>
                    <a:pt x="90" y="43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90" y="35"/>
                    <a:pt x="89" y="30"/>
                    <a:pt x="86" y="24"/>
                  </a:cubicBezTo>
                  <a:cubicBezTo>
                    <a:pt x="79" y="9"/>
                    <a:pt x="64" y="0"/>
                    <a:pt x="48" y="0"/>
                  </a:cubicBezTo>
                </a:path>
              </a:pathLst>
            </a:custGeom>
            <a:solidFill>
              <a:srgbClr val="5988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45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4C60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46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</a:path>
              </a:pathLst>
            </a:custGeom>
            <a:solidFill>
              <a:srgbClr val="1A63B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47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1E69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48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49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1555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50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51"/>
            <p:cNvSpPr>
              <a:spLocks noEditPoints="1"/>
            </p:cNvSpPr>
            <p:nvPr userDrawn="1"/>
          </p:nvSpPr>
          <p:spPr bwMode="auto">
            <a:xfrm>
              <a:off x="3034" y="648"/>
              <a:ext cx="109" cy="101"/>
            </a:xfrm>
            <a:custGeom>
              <a:avLst/>
              <a:gdLst>
                <a:gd name="T0" fmla="*/ 92 w 147"/>
                <a:gd name="T1" fmla="*/ 102 h 137"/>
                <a:gd name="T2" fmla="*/ 90 w 147"/>
                <a:gd name="T3" fmla="*/ 94 h 137"/>
                <a:gd name="T4" fmla="*/ 100 w 147"/>
                <a:gd name="T5" fmla="*/ 88 h 137"/>
                <a:gd name="T6" fmla="*/ 104 w 147"/>
                <a:gd name="T7" fmla="*/ 110 h 137"/>
                <a:gd name="T8" fmla="*/ 66 w 147"/>
                <a:gd name="T9" fmla="*/ 115 h 137"/>
                <a:gd name="T10" fmla="*/ 44 w 147"/>
                <a:gd name="T11" fmla="*/ 79 h 137"/>
                <a:gd name="T12" fmla="*/ 56 w 147"/>
                <a:gd name="T13" fmla="*/ 81 h 137"/>
                <a:gd name="T14" fmla="*/ 77 w 147"/>
                <a:gd name="T15" fmla="*/ 97 h 137"/>
                <a:gd name="T16" fmla="*/ 84 w 147"/>
                <a:gd name="T17" fmla="*/ 107 h 137"/>
                <a:gd name="T18" fmla="*/ 101 w 147"/>
                <a:gd name="T19" fmla="*/ 112 h 137"/>
                <a:gd name="T20" fmla="*/ 79 w 147"/>
                <a:gd name="T21" fmla="*/ 93 h 137"/>
                <a:gd name="T22" fmla="*/ 54 w 147"/>
                <a:gd name="T23" fmla="*/ 74 h 137"/>
                <a:gd name="T24" fmla="*/ 77 w 147"/>
                <a:gd name="T25" fmla="*/ 76 h 137"/>
                <a:gd name="T26" fmla="*/ 85 w 147"/>
                <a:gd name="T27" fmla="*/ 74 h 137"/>
                <a:gd name="T28" fmla="*/ 92 w 147"/>
                <a:gd name="T29" fmla="*/ 86 h 137"/>
                <a:gd name="T30" fmla="*/ 86 w 147"/>
                <a:gd name="T31" fmla="*/ 92 h 137"/>
                <a:gd name="T32" fmla="*/ 79 w 147"/>
                <a:gd name="T33" fmla="*/ 93 h 137"/>
                <a:gd name="T34" fmla="*/ 86 w 147"/>
                <a:gd name="T35" fmla="*/ 70 h 137"/>
                <a:gd name="T36" fmla="*/ 93 w 147"/>
                <a:gd name="T37" fmla="*/ 58 h 137"/>
                <a:gd name="T38" fmla="*/ 97 w 147"/>
                <a:gd name="T39" fmla="*/ 59 h 137"/>
                <a:gd name="T40" fmla="*/ 93 w 147"/>
                <a:gd name="T41" fmla="*/ 73 h 137"/>
                <a:gd name="T42" fmla="*/ 52 w 147"/>
                <a:gd name="T43" fmla="*/ 69 h 137"/>
                <a:gd name="T44" fmla="*/ 63 w 147"/>
                <a:gd name="T45" fmla="*/ 46 h 137"/>
                <a:gd name="T46" fmla="*/ 75 w 147"/>
                <a:gd name="T47" fmla="*/ 44 h 137"/>
                <a:gd name="T48" fmla="*/ 91 w 147"/>
                <a:gd name="T49" fmla="*/ 55 h 137"/>
                <a:gd name="T50" fmla="*/ 81 w 147"/>
                <a:gd name="T51" fmla="*/ 61 h 137"/>
                <a:gd name="T52" fmla="*/ 71 w 147"/>
                <a:gd name="T53" fmla="*/ 67 h 137"/>
                <a:gd name="T54" fmla="*/ 53 w 147"/>
                <a:gd name="T55" fmla="*/ 71 h 137"/>
                <a:gd name="T56" fmla="*/ 100 w 147"/>
                <a:gd name="T57" fmla="*/ 59 h 137"/>
                <a:gd name="T58" fmla="*/ 104 w 147"/>
                <a:gd name="T59" fmla="*/ 44 h 137"/>
                <a:gd name="T60" fmla="*/ 125 w 147"/>
                <a:gd name="T61" fmla="*/ 81 h 137"/>
                <a:gd name="T62" fmla="*/ 104 w 147"/>
                <a:gd name="T63" fmla="*/ 87 h 137"/>
                <a:gd name="T64" fmla="*/ 106 w 147"/>
                <a:gd name="T65" fmla="*/ 72 h 137"/>
                <a:gd name="T66" fmla="*/ 91 w 147"/>
                <a:gd name="T67" fmla="*/ 46 h 137"/>
                <a:gd name="T68" fmla="*/ 75 w 147"/>
                <a:gd name="T69" fmla="*/ 35 h 137"/>
                <a:gd name="T70" fmla="*/ 108 w 147"/>
                <a:gd name="T71" fmla="*/ 31 h 137"/>
                <a:gd name="T72" fmla="*/ 101 w 147"/>
                <a:gd name="T73" fmla="*/ 42 h 137"/>
                <a:gd name="T74" fmla="*/ 91 w 147"/>
                <a:gd name="T75" fmla="*/ 46 h 137"/>
                <a:gd name="T76" fmla="*/ 32 w 147"/>
                <a:gd name="T77" fmla="*/ 56 h 137"/>
                <a:gd name="T78" fmla="*/ 59 w 147"/>
                <a:gd name="T79" fmla="*/ 30 h 137"/>
                <a:gd name="T80" fmla="*/ 59 w 147"/>
                <a:gd name="T81" fmla="*/ 46 h 137"/>
                <a:gd name="T82" fmla="*/ 51 w 147"/>
                <a:gd name="T83" fmla="*/ 65 h 137"/>
                <a:gd name="T84" fmla="*/ 38 w 147"/>
                <a:gd name="T85" fmla="*/ 78 h 137"/>
                <a:gd name="T86" fmla="*/ 34 w 147"/>
                <a:gd name="T87" fmla="*/ 86 h 137"/>
                <a:gd name="T88" fmla="*/ 60 w 147"/>
                <a:gd name="T89" fmla="*/ 24 h 137"/>
                <a:gd name="T90" fmla="*/ 91 w 147"/>
                <a:gd name="T91" fmla="*/ 22 h 137"/>
                <a:gd name="T92" fmla="*/ 74 w 147"/>
                <a:gd name="T93" fmla="*/ 31 h 137"/>
                <a:gd name="T94" fmla="*/ 63 w 147"/>
                <a:gd name="T95" fmla="*/ 29 h 137"/>
                <a:gd name="T96" fmla="*/ 16 w 147"/>
                <a:gd name="T97" fmla="*/ 39 h 137"/>
                <a:gd name="T98" fmla="*/ 77 w 147"/>
                <a:gd name="T99" fmla="*/ 137 h 137"/>
                <a:gd name="T100" fmla="*/ 140 w 147"/>
                <a:gd name="T101" fmla="*/ 98 h 137"/>
                <a:gd name="T102" fmla="*/ 147 w 147"/>
                <a:gd name="T103" fmla="*/ 68 h 137"/>
                <a:gd name="T104" fmla="*/ 78 w 147"/>
                <a:gd name="T10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7" h="137">
                  <a:moveTo>
                    <a:pt x="104" y="110"/>
                  </a:moveTo>
                  <a:cubicBezTo>
                    <a:pt x="92" y="102"/>
                    <a:pt x="92" y="102"/>
                    <a:pt x="92" y="102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93" y="99"/>
                    <a:pt x="92" y="96"/>
                    <a:pt x="90" y="94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100" y="88"/>
                    <a:pt x="100" y="88"/>
                    <a:pt x="100" y="88"/>
                  </a:cubicBezTo>
                  <a:cubicBezTo>
                    <a:pt x="108" y="107"/>
                    <a:pt x="108" y="107"/>
                    <a:pt x="108" y="107"/>
                  </a:cubicBezTo>
                  <a:cubicBezTo>
                    <a:pt x="107" y="108"/>
                    <a:pt x="105" y="109"/>
                    <a:pt x="104" y="110"/>
                  </a:cubicBezTo>
                  <a:moveTo>
                    <a:pt x="79" y="117"/>
                  </a:moveTo>
                  <a:cubicBezTo>
                    <a:pt x="75" y="117"/>
                    <a:pt x="70" y="116"/>
                    <a:pt x="66" y="115"/>
                  </a:cubicBezTo>
                  <a:cubicBezTo>
                    <a:pt x="52" y="111"/>
                    <a:pt x="41" y="101"/>
                    <a:pt x="35" y="8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56" y="82"/>
                    <a:pt x="56" y="82"/>
                    <a:pt x="56" y="82"/>
                  </a:cubicBezTo>
                  <a:cubicBezTo>
                    <a:pt x="56" y="81"/>
                    <a:pt x="56" y="81"/>
                    <a:pt x="56" y="81"/>
                  </a:cubicBezTo>
                  <a:cubicBezTo>
                    <a:pt x="77" y="96"/>
                    <a:pt x="77" y="96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101"/>
                    <a:pt x="78" y="106"/>
                    <a:pt x="82" y="107"/>
                  </a:cubicBezTo>
                  <a:cubicBezTo>
                    <a:pt x="83" y="107"/>
                    <a:pt x="84" y="107"/>
                    <a:pt x="84" y="107"/>
                  </a:cubicBezTo>
                  <a:cubicBezTo>
                    <a:pt x="87" y="107"/>
                    <a:pt x="89" y="106"/>
                    <a:pt x="90" y="105"/>
                  </a:cubicBezTo>
                  <a:cubicBezTo>
                    <a:pt x="101" y="112"/>
                    <a:pt x="101" y="112"/>
                    <a:pt x="101" y="112"/>
                  </a:cubicBezTo>
                  <a:cubicBezTo>
                    <a:pt x="94" y="115"/>
                    <a:pt x="86" y="117"/>
                    <a:pt x="79" y="117"/>
                  </a:cubicBezTo>
                  <a:moveTo>
                    <a:pt x="79" y="93"/>
                  </a:moveTo>
                  <a:cubicBezTo>
                    <a:pt x="54" y="75"/>
                    <a:pt x="54" y="75"/>
                    <a:pt x="54" y="75"/>
                  </a:cubicBezTo>
                  <a:cubicBezTo>
                    <a:pt x="54" y="74"/>
                    <a:pt x="54" y="74"/>
                    <a:pt x="54" y="74"/>
                  </a:cubicBezTo>
                  <a:cubicBezTo>
                    <a:pt x="71" y="71"/>
                    <a:pt x="71" y="71"/>
                    <a:pt x="71" y="71"/>
                  </a:cubicBezTo>
                  <a:cubicBezTo>
                    <a:pt x="72" y="74"/>
                    <a:pt x="74" y="76"/>
                    <a:pt x="77" y="76"/>
                  </a:cubicBezTo>
                  <a:cubicBezTo>
                    <a:pt x="77" y="76"/>
                    <a:pt x="78" y="76"/>
                    <a:pt x="79" y="76"/>
                  </a:cubicBezTo>
                  <a:cubicBezTo>
                    <a:pt x="81" y="76"/>
                    <a:pt x="83" y="75"/>
                    <a:pt x="85" y="74"/>
                  </a:cubicBezTo>
                  <a:cubicBezTo>
                    <a:pt x="92" y="77"/>
                    <a:pt x="92" y="77"/>
                    <a:pt x="92" y="77"/>
                  </a:cubicBezTo>
                  <a:cubicBezTo>
                    <a:pt x="92" y="86"/>
                    <a:pt x="92" y="86"/>
                    <a:pt x="92" y="86"/>
                  </a:cubicBezTo>
                  <a:cubicBezTo>
                    <a:pt x="88" y="92"/>
                    <a:pt x="88" y="92"/>
                    <a:pt x="88" y="92"/>
                  </a:cubicBezTo>
                  <a:cubicBezTo>
                    <a:pt x="87" y="92"/>
                    <a:pt x="87" y="92"/>
                    <a:pt x="86" y="92"/>
                  </a:cubicBezTo>
                  <a:cubicBezTo>
                    <a:pt x="86" y="92"/>
                    <a:pt x="85" y="92"/>
                    <a:pt x="84" y="92"/>
                  </a:cubicBezTo>
                  <a:cubicBezTo>
                    <a:pt x="83" y="92"/>
                    <a:pt x="81" y="92"/>
                    <a:pt x="79" y="93"/>
                  </a:cubicBezTo>
                  <a:moveTo>
                    <a:pt x="93" y="73"/>
                  </a:moveTo>
                  <a:cubicBezTo>
                    <a:pt x="86" y="70"/>
                    <a:pt x="86" y="70"/>
                    <a:pt x="86" y="70"/>
                  </a:cubicBezTo>
                  <a:cubicBezTo>
                    <a:pt x="87" y="68"/>
                    <a:pt x="86" y="66"/>
                    <a:pt x="85" y="65"/>
                  </a:cubicBezTo>
                  <a:cubicBezTo>
                    <a:pt x="93" y="58"/>
                    <a:pt x="93" y="58"/>
                    <a:pt x="93" y="58"/>
                  </a:cubicBezTo>
                  <a:cubicBezTo>
                    <a:pt x="94" y="58"/>
                    <a:pt x="95" y="59"/>
                    <a:pt x="96" y="59"/>
                  </a:cubicBezTo>
                  <a:cubicBezTo>
                    <a:pt x="97" y="59"/>
                    <a:pt x="97" y="59"/>
                    <a:pt x="97" y="59"/>
                  </a:cubicBezTo>
                  <a:cubicBezTo>
                    <a:pt x="97" y="73"/>
                    <a:pt x="97" y="73"/>
                    <a:pt x="97" y="73"/>
                  </a:cubicBezTo>
                  <a:cubicBezTo>
                    <a:pt x="93" y="73"/>
                    <a:pt x="93" y="73"/>
                    <a:pt x="93" y="73"/>
                  </a:cubicBezTo>
                  <a:moveTo>
                    <a:pt x="53" y="71"/>
                  </a:moveTo>
                  <a:cubicBezTo>
                    <a:pt x="52" y="69"/>
                    <a:pt x="52" y="69"/>
                    <a:pt x="52" y="69"/>
                  </a:cubicBezTo>
                  <a:cubicBezTo>
                    <a:pt x="53" y="69"/>
                    <a:pt x="53" y="69"/>
                    <a:pt x="53" y="68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75" y="44"/>
                    <a:pt x="75" y="44"/>
                    <a:pt x="75" y="44"/>
                  </a:cubicBezTo>
                  <a:cubicBezTo>
                    <a:pt x="90" y="49"/>
                    <a:pt x="90" y="49"/>
                    <a:pt x="90" y="49"/>
                  </a:cubicBezTo>
                  <a:cubicBezTo>
                    <a:pt x="89" y="51"/>
                    <a:pt x="90" y="53"/>
                    <a:pt x="91" y="55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2" y="62"/>
                    <a:pt x="82" y="62"/>
                    <a:pt x="81" y="61"/>
                  </a:cubicBezTo>
                  <a:cubicBezTo>
                    <a:pt x="80" y="61"/>
                    <a:pt x="79" y="61"/>
                    <a:pt x="79" y="61"/>
                  </a:cubicBezTo>
                  <a:cubicBezTo>
                    <a:pt x="75" y="61"/>
                    <a:pt x="72" y="63"/>
                    <a:pt x="71" y="67"/>
                  </a:cubicBezTo>
                  <a:cubicBezTo>
                    <a:pt x="71" y="67"/>
                    <a:pt x="71" y="67"/>
                    <a:pt x="71" y="68"/>
                  </a:cubicBezTo>
                  <a:cubicBezTo>
                    <a:pt x="53" y="71"/>
                    <a:pt x="53" y="71"/>
                    <a:pt x="53" y="71"/>
                  </a:cubicBezTo>
                  <a:moveTo>
                    <a:pt x="100" y="73"/>
                  </a:moveTo>
                  <a:cubicBezTo>
                    <a:pt x="100" y="59"/>
                    <a:pt x="100" y="59"/>
                    <a:pt x="100" y="59"/>
                  </a:cubicBezTo>
                  <a:cubicBezTo>
                    <a:pt x="103" y="58"/>
                    <a:pt x="106" y="56"/>
                    <a:pt x="107" y="53"/>
                  </a:cubicBezTo>
                  <a:cubicBezTo>
                    <a:pt x="108" y="50"/>
                    <a:pt x="107" y="46"/>
                    <a:pt x="104" y="44"/>
                  </a:cubicBezTo>
                  <a:cubicBezTo>
                    <a:pt x="111" y="33"/>
                    <a:pt x="111" y="33"/>
                    <a:pt x="111" y="33"/>
                  </a:cubicBezTo>
                  <a:cubicBezTo>
                    <a:pt x="124" y="45"/>
                    <a:pt x="130" y="63"/>
                    <a:pt x="125" y="81"/>
                  </a:cubicBezTo>
                  <a:cubicBezTo>
                    <a:pt x="123" y="91"/>
                    <a:pt x="118" y="99"/>
                    <a:pt x="111" y="10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107" y="87"/>
                    <a:pt x="107" y="87"/>
                    <a:pt x="107" y="87"/>
                  </a:cubicBezTo>
                  <a:cubicBezTo>
                    <a:pt x="106" y="72"/>
                    <a:pt x="106" y="72"/>
                    <a:pt x="106" y="72"/>
                  </a:cubicBezTo>
                  <a:cubicBezTo>
                    <a:pt x="100" y="73"/>
                    <a:pt x="100" y="73"/>
                    <a:pt x="100" y="73"/>
                  </a:cubicBezTo>
                  <a:moveTo>
                    <a:pt x="91" y="46"/>
                  </a:moveTo>
                  <a:cubicBezTo>
                    <a:pt x="75" y="40"/>
                    <a:pt x="75" y="40"/>
                    <a:pt x="75" y="40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105" y="28"/>
                    <a:pt x="105" y="28"/>
                    <a:pt x="105" y="28"/>
                  </a:cubicBezTo>
                  <a:cubicBezTo>
                    <a:pt x="106" y="29"/>
                    <a:pt x="107" y="30"/>
                    <a:pt x="108" y="31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0" y="42"/>
                    <a:pt x="99" y="42"/>
                    <a:pt x="98" y="42"/>
                  </a:cubicBezTo>
                  <a:cubicBezTo>
                    <a:pt x="95" y="42"/>
                    <a:pt x="92" y="44"/>
                    <a:pt x="91" y="46"/>
                  </a:cubicBezTo>
                  <a:moveTo>
                    <a:pt x="34" y="86"/>
                  </a:moveTo>
                  <a:cubicBezTo>
                    <a:pt x="30" y="76"/>
                    <a:pt x="29" y="66"/>
                    <a:pt x="32" y="56"/>
                  </a:cubicBezTo>
                  <a:cubicBezTo>
                    <a:pt x="36" y="42"/>
                    <a:pt x="45" y="32"/>
                    <a:pt x="57" y="26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57" y="30"/>
                    <a:pt x="57" y="30"/>
                    <a:pt x="57" y="30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4" y="86"/>
                    <a:pt x="34" y="86"/>
                    <a:pt x="34" y="86"/>
                  </a:cubicBezTo>
                  <a:moveTo>
                    <a:pt x="63" y="29"/>
                  </a:moveTo>
                  <a:cubicBezTo>
                    <a:pt x="60" y="24"/>
                    <a:pt x="60" y="24"/>
                    <a:pt x="60" y="24"/>
                  </a:cubicBezTo>
                  <a:cubicBezTo>
                    <a:pt x="66" y="22"/>
                    <a:pt x="72" y="21"/>
                    <a:pt x="79" y="21"/>
                  </a:cubicBezTo>
                  <a:cubicBezTo>
                    <a:pt x="83" y="21"/>
                    <a:pt x="87" y="21"/>
                    <a:pt x="91" y="22"/>
                  </a:cubicBezTo>
                  <a:cubicBezTo>
                    <a:pt x="94" y="23"/>
                    <a:pt x="97" y="24"/>
                    <a:pt x="100" y="26"/>
                  </a:cubicBezTo>
                  <a:cubicBezTo>
                    <a:pt x="74" y="31"/>
                    <a:pt x="74" y="31"/>
                    <a:pt x="74" y="31"/>
                  </a:cubicBezTo>
                  <a:cubicBezTo>
                    <a:pt x="74" y="28"/>
                    <a:pt x="74" y="28"/>
                    <a:pt x="74" y="28"/>
                  </a:cubicBezTo>
                  <a:cubicBezTo>
                    <a:pt x="63" y="29"/>
                    <a:pt x="63" y="29"/>
                    <a:pt x="63" y="29"/>
                  </a:cubicBezTo>
                  <a:moveTo>
                    <a:pt x="78" y="0"/>
                  </a:moveTo>
                  <a:cubicBezTo>
                    <a:pt x="52" y="0"/>
                    <a:pt x="28" y="14"/>
                    <a:pt x="16" y="39"/>
                  </a:cubicBezTo>
                  <a:cubicBezTo>
                    <a:pt x="0" y="74"/>
                    <a:pt x="15" y="115"/>
                    <a:pt x="49" y="131"/>
                  </a:cubicBezTo>
                  <a:cubicBezTo>
                    <a:pt x="58" y="135"/>
                    <a:pt x="67" y="137"/>
                    <a:pt x="77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105" y="137"/>
                    <a:pt x="129" y="122"/>
                    <a:pt x="140" y="98"/>
                  </a:cubicBezTo>
                  <a:cubicBezTo>
                    <a:pt x="145" y="89"/>
                    <a:pt x="147" y="79"/>
                    <a:pt x="147" y="70"/>
                  </a:cubicBezTo>
                  <a:cubicBezTo>
                    <a:pt x="147" y="68"/>
                    <a:pt x="147" y="68"/>
                    <a:pt x="147" y="68"/>
                  </a:cubicBezTo>
                  <a:cubicBezTo>
                    <a:pt x="147" y="42"/>
                    <a:pt x="132" y="18"/>
                    <a:pt x="108" y="6"/>
                  </a:cubicBezTo>
                  <a:cubicBezTo>
                    <a:pt x="98" y="2"/>
                    <a:pt x="88" y="0"/>
                    <a:pt x="78" y="0"/>
                  </a:cubicBezTo>
                </a:path>
              </a:pathLst>
            </a:custGeom>
            <a:solidFill>
              <a:srgbClr val="84A2C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52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53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3" name="Freeform 54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55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5" name="Freeform 56"/>
            <p:cNvSpPr>
              <a:spLocks noEditPoints="1"/>
            </p:cNvSpPr>
            <p:nvPr userDrawn="1"/>
          </p:nvSpPr>
          <p:spPr bwMode="auto">
            <a:xfrm>
              <a:off x="3442" y="583"/>
              <a:ext cx="129" cy="127"/>
            </a:xfrm>
            <a:custGeom>
              <a:avLst/>
              <a:gdLst>
                <a:gd name="T0" fmla="*/ 110 w 175"/>
                <a:gd name="T1" fmla="*/ 101 h 171"/>
                <a:gd name="T2" fmla="*/ 117 w 175"/>
                <a:gd name="T3" fmla="*/ 108 h 171"/>
                <a:gd name="T4" fmla="*/ 121 w 175"/>
                <a:gd name="T5" fmla="*/ 110 h 171"/>
                <a:gd name="T6" fmla="*/ 124 w 175"/>
                <a:gd name="T7" fmla="*/ 120 h 171"/>
                <a:gd name="T8" fmla="*/ 122 w 175"/>
                <a:gd name="T9" fmla="*/ 126 h 171"/>
                <a:gd name="T10" fmla="*/ 117 w 175"/>
                <a:gd name="T11" fmla="*/ 129 h 171"/>
                <a:gd name="T12" fmla="*/ 111 w 175"/>
                <a:gd name="T13" fmla="*/ 135 h 171"/>
                <a:gd name="T14" fmla="*/ 103 w 175"/>
                <a:gd name="T15" fmla="*/ 135 h 171"/>
                <a:gd name="T16" fmla="*/ 96 w 175"/>
                <a:gd name="T17" fmla="*/ 129 h 171"/>
                <a:gd name="T18" fmla="*/ 92 w 175"/>
                <a:gd name="T19" fmla="*/ 127 h 171"/>
                <a:gd name="T20" fmla="*/ 89 w 175"/>
                <a:gd name="T21" fmla="*/ 116 h 171"/>
                <a:gd name="T22" fmla="*/ 91 w 175"/>
                <a:gd name="T23" fmla="*/ 110 h 171"/>
                <a:gd name="T24" fmla="*/ 96 w 175"/>
                <a:gd name="T25" fmla="*/ 108 h 171"/>
                <a:gd name="T26" fmla="*/ 103 w 175"/>
                <a:gd name="T27" fmla="*/ 102 h 171"/>
                <a:gd name="T28" fmla="*/ 65 w 175"/>
                <a:gd name="T29" fmla="*/ 59 h 171"/>
                <a:gd name="T30" fmla="*/ 79 w 175"/>
                <a:gd name="T31" fmla="*/ 54 h 171"/>
                <a:gd name="T32" fmla="*/ 90 w 175"/>
                <a:gd name="T33" fmla="*/ 61 h 171"/>
                <a:gd name="T34" fmla="*/ 100 w 175"/>
                <a:gd name="T35" fmla="*/ 78 h 171"/>
                <a:gd name="T36" fmla="*/ 101 w 175"/>
                <a:gd name="T37" fmla="*/ 85 h 171"/>
                <a:gd name="T38" fmla="*/ 96 w 175"/>
                <a:gd name="T39" fmla="*/ 103 h 171"/>
                <a:gd name="T40" fmla="*/ 86 w 175"/>
                <a:gd name="T41" fmla="*/ 112 h 171"/>
                <a:gd name="T42" fmla="*/ 73 w 175"/>
                <a:gd name="T43" fmla="*/ 111 h 171"/>
                <a:gd name="T44" fmla="*/ 59 w 175"/>
                <a:gd name="T45" fmla="*/ 116 h 171"/>
                <a:gd name="T46" fmla="*/ 48 w 175"/>
                <a:gd name="T47" fmla="*/ 109 h 171"/>
                <a:gd name="T48" fmla="*/ 38 w 175"/>
                <a:gd name="T49" fmla="*/ 92 h 171"/>
                <a:gd name="T50" fmla="*/ 37 w 175"/>
                <a:gd name="T51" fmla="*/ 85 h 171"/>
                <a:gd name="T52" fmla="*/ 39 w 175"/>
                <a:gd name="T53" fmla="*/ 73 h 171"/>
                <a:gd name="T54" fmla="*/ 47 w 175"/>
                <a:gd name="T55" fmla="*/ 68 h 171"/>
                <a:gd name="T56" fmla="*/ 58 w 175"/>
                <a:gd name="T57" fmla="*/ 55 h 171"/>
                <a:gd name="T58" fmla="*/ 54 w 175"/>
                <a:gd name="T59" fmla="*/ 0 h 171"/>
                <a:gd name="T60" fmla="*/ 0 w 175"/>
                <a:gd name="T61" fmla="*/ 171 h 171"/>
                <a:gd name="T62" fmla="*/ 175 w 175"/>
                <a:gd name="T63" fmla="*/ 132 h 171"/>
                <a:gd name="T64" fmla="*/ 54 w 175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5" h="171">
                  <a:moveTo>
                    <a:pt x="106" y="104"/>
                  </a:moveTo>
                  <a:cubicBezTo>
                    <a:pt x="108" y="104"/>
                    <a:pt x="109" y="103"/>
                    <a:pt x="110" y="101"/>
                  </a:cubicBezTo>
                  <a:cubicBezTo>
                    <a:pt x="111" y="102"/>
                    <a:pt x="112" y="102"/>
                    <a:pt x="114" y="103"/>
                  </a:cubicBezTo>
                  <a:cubicBezTo>
                    <a:pt x="113" y="105"/>
                    <a:pt x="115" y="108"/>
                    <a:pt x="117" y="108"/>
                  </a:cubicBezTo>
                  <a:cubicBezTo>
                    <a:pt x="118" y="108"/>
                    <a:pt x="119" y="107"/>
                    <a:pt x="119" y="107"/>
                  </a:cubicBezTo>
                  <a:cubicBezTo>
                    <a:pt x="120" y="108"/>
                    <a:pt x="121" y="109"/>
                    <a:pt x="121" y="110"/>
                  </a:cubicBezTo>
                  <a:cubicBezTo>
                    <a:pt x="119" y="112"/>
                    <a:pt x="119" y="116"/>
                    <a:pt x="124" y="116"/>
                  </a:cubicBezTo>
                  <a:cubicBezTo>
                    <a:pt x="124" y="118"/>
                    <a:pt x="124" y="119"/>
                    <a:pt x="124" y="120"/>
                  </a:cubicBezTo>
                  <a:cubicBezTo>
                    <a:pt x="124" y="120"/>
                    <a:pt x="123" y="120"/>
                    <a:pt x="123" y="120"/>
                  </a:cubicBezTo>
                  <a:cubicBezTo>
                    <a:pt x="120" y="120"/>
                    <a:pt x="119" y="125"/>
                    <a:pt x="122" y="126"/>
                  </a:cubicBezTo>
                  <a:cubicBezTo>
                    <a:pt x="121" y="128"/>
                    <a:pt x="120" y="129"/>
                    <a:pt x="119" y="130"/>
                  </a:cubicBezTo>
                  <a:cubicBezTo>
                    <a:pt x="119" y="129"/>
                    <a:pt x="118" y="129"/>
                    <a:pt x="117" y="129"/>
                  </a:cubicBezTo>
                  <a:cubicBezTo>
                    <a:pt x="115" y="129"/>
                    <a:pt x="113" y="131"/>
                    <a:pt x="114" y="133"/>
                  </a:cubicBezTo>
                  <a:cubicBezTo>
                    <a:pt x="113" y="135"/>
                    <a:pt x="112" y="134"/>
                    <a:pt x="111" y="135"/>
                  </a:cubicBezTo>
                  <a:cubicBezTo>
                    <a:pt x="110" y="133"/>
                    <a:pt x="108" y="132"/>
                    <a:pt x="107" y="132"/>
                  </a:cubicBezTo>
                  <a:cubicBezTo>
                    <a:pt x="105" y="132"/>
                    <a:pt x="104" y="133"/>
                    <a:pt x="103" y="135"/>
                  </a:cubicBezTo>
                  <a:cubicBezTo>
                    <a:pt x="102" y="135"/>
                    <a:pt x="101" y="134"/>
                    <a:pt x="99" y="134"/>
                  </a:cubicBezTo>
                  <a:cubicBezTo>
                    <a:pt x="101" y="131"/>
                    <a:pt x="98" y="129"/>
                    <a:pt x="96" y="129"/>
                  </a:cubicBezTo>
                  <a:cubicBezTo>
                    <a:pt x="95" y="129"/>
                    <a:pt x="95" y="129"/>
                    <a:pt x="94" y="129"/>
                  </a:cubicBezTo>
                  <a:cubicBezTo>
                    <a:pt x="93" y="129"/>
                    <a:pt x="92" y="128"/>
                    <a:pt x="92" y="127"/>
                  </a:cubicBezTo>
                  <a:cubicBezTo>
                    <a:pt x="94" y="125"/>
                    <a:pt x="94" y="120"/>
                    <a:pt x="90" y="120"/>
                  </a:cubicBezTo>
                  <a:cubicBezTo>
                    <a:pt x="89" y="119"/>
                    <a:pt x="89" y="118"/>
                    <a:pt x="89" y="116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93" y="116"/>
                    <a:pt x="94" y="112"/>
                    <a:pt x="91" y="110"/>
                  </a:cubicBezTo>
                  <a:cubicBezTo>
                    <a:pt x="92" y="109"/>
                    <a:pt x="93" y="108"/>
                    <a:pt x="94" y="107"/>
                  </a:cubicBezTo>
                  <a:cubicBezTo>
                    <a:pt x="95" y="107"/>
                    <a:pt x="95" y="108"/>
                    <a:pt x="96" y="108"/>
                  </a:cubicBezTo>
                  <a:cubicBezTo>
                    <a:pt x="99" y="108"/>
                    <a:pt x="100" y="105"/>
                    <a:pt x="99" y="103"/>
                  </a:cubicBezTo>
                  <a:cubicBezTo>
                    <a:pt x="100" y="102"/>
                    <a:pt x="101" y="102"/>
                    <a:pt x="103" y="102"/>
                  </a:cubicBezTo>
                  <a:cubicBezTo>
                    <a:pt x="103" y="103"/>
                    <a:pt x="105" y="104"/>
                    <a:pt x="106" y="104"/>
                  </a:cubicBezTo>
                  <a:moveTo>
                    <a:pt x="65" y="59"/>
                  </a:moveTo>
                  <a:cubicBezTo>
                    <a:pt x="68" y="59"/>
                    <a:pt x="71" y="57"/>
                    <a:pt x="71" y="53"/>
                  </a:cubicBezTo>
                  <a:cubicBezTo>
                    <a:pt x="74" y="53"/>
                    <a:pt x="77" y="54"/>
                    <a:pt x="79" y="54"/>
                  </a:cubicBezTo>
                  <a:cubicBezTo>
                    <a:pt x="78" y="59"/>
                    <a:pt x="82" y="63"/>
                    <a:pt x="86" y="63"/>
                  </a:cubicBezTo>
                  <a:cubicBezTo>
                    <a:pt x="87" y="63"/>
                    <a:pt x="89" y="62"/>
                    <a:pt x="90" y="61"/>
                  </a:cubicBezTo>
                  <a:cubicBezTo>
                    <a:pt x="93" y="62"/>
                    <a:pt x="94" y="64"/>
                    <a:pt x="95" y="66"/>
                  </a:cubicBezTo>
                  <a:cubicBezTo>
                    <a:pt x="91" y="70"/>
                    <a:pt x="92" y="78"/>
                    <a:pt x="100" y="78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1" y="80"/>
                    <a:pt x="101" y="83"/>
                    <a:pt x="101" y="85"/>
                  </a:cubicBezTo>
                  <a:cubicBezTo>
                    <a:pt x="94" y="85"/>
                    <a:pt x="93" y="94"/>
                    <a:pt x="99" y="97"/>
                  </a:cubicBezTo>
                  <a:cubicBezTo>
                    <a:pt x="98" y="99"/>
                    <a:pt x="97" y="101"/>
                    <a:pt x="96" y="103"/>
                  </a:cubicBezTo>
                  <a:cubicBezTo>
                    <a:pt x="94" y="103"/>
                    <a:pt x="93" y="102"/>
                    <a:pt x="92" y="102"/>
                  </a:cubicBezTo>
                  <a:cubicBezTo>
                    <a:pt x="87" y="102"/>
                    <a:pt x="84" y="107"/>
                    <a:pt x="86" y="112"/>
                  </a:cubicBezTo>
                  <a:cubicBezTo>
                    <a:pt x="85" y="114"/>
                    <a:pt x="83" y="114"/>
                    <a:pt x="80" y="115"/>
                  </a:cubicBezTo>
                  <a:cubicBezTo>
                    <a:pt x="79" y="113"/>
                    <a:pt x="76" y="111"/>
                    <a:pt x="73" y="111"/>
                  </a:cubicBezTo>
                  <a:cubicBezTo>
                    <a:pt x="70" y="111"/>
                    <a:pt x="67" y="113"/>
                    <a:pt x="67" y="117"/>
                  </a:cubicBezTo>
                  <a:cubicBezTo>
                    <a:pt x="64" y="117"/>
                    <a:pt x="62" y="116"/>
                    <a:pt x="59" y="116"/>
                  </a:cubicBezTo>
                  <a:cubicBezTo>
                    <a:pt x="61" y="111"/>
                    <a:pt x="57" y="107"/>
                    <a:pt x="53" y="107"/>
                  </a:cubicBezTo>
                  <a:cubicBezTo>
                    <a:pt x="51" y="107"/>
                    <a:pt x="49" y="108"/>
                    <a:pt x="48" y="109"/>
                  </a:cubicBezTo>
                  <a:cubicBezTo>
                    <a:pt x="46" y="108"/>
                    <a:pt x="44" y="106"/>
                    <a:pt x="43" y="104"/>
                  </a:cubicBezTo>
                  <a:cubicBezTo>
                    <a:pt x="48" y="100"/>
                    <a:pt x="46" y="92"/>
                    <a:pt x="38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7" y="90"/>
                    <a:pt x="37" y="87"/>
                    <a:pt x="37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44" y="85"/>
                    <a:pt x="45" y="75"/>
                    <a:pt x="39" y="73"/>
                  </a:cubicBezTo>
                  <a:cubicBezTo>
                    <a:pt x="40" y="71"/>
                    <a:pt x="42" y="69"/>
                    <a:pt x="43" y="67"/>
                  </a:cubicBezTo>
                  <a:cubicBezTo>
                    <a:pt x="44" y="67"/>
                    <a:pt x="46" y="68"/>
                    <a:pt x="47" y="68"/>
                  </a:cubicBezTo>
                  <a:cubicBezTo>
                    <a:pt x="52" y="68"/>
                    <a:pt x="54" y="63"/>
                    <a:pt x="52" y="58"/>
                  </a:cubicBezTo>
                  <a:cubicBezTo>
                    <a:pt x="53" y="56"/>
                    <a:pt x="56" y="56"/>
                    <a:pt x="58" y="55"/>
                  </a:cubicBezTo>
                  <a:cubicBezTo>
                    <a:pt x="59" y="57"/>
                    <a:pt x="62" y="59"/>
                    <a:pt x="65" y="59"/>
                  </a:cubicBezTo>
                  <a:moveTo>
                    <a:pt x="54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57"/>
            <p:cNvSpPr>
              <a:spLocks noEditPoints="1"/>
            </p:cNvSpPr>
            <p:nvPr userDrawn="1"/>
          </p:nvSpPr>
          <p:spPr bwMode="auto">
            <a:xfrm>
              <a:off x="2777" y="983"/>
              <a:ext cx="215" cy="198"/>
            </a:xfrm>
            <a:custGeom>
              <a:avLst/>
              <a:gdLst>
                <a:gd name="T0" fmla="*/ 183 w 291"/>
                <a:gd name="T1" fmla="*/ 227 h 268"/>
                <a:gd name="T2" fmla="*/ 150 w 291"/>
                <a:gd name="T3" fmla="*/ 226 h 268"/>
                <a:gd name="T4" fmla="*/ 151 w 291"/>
                <a:gd name="T5" fmla="*/ 190 h 268"/>
                <a:gd name="T6" fmla="*/ 184 w 291"/>
                <a:gd name="T7" fmla="*/ 191 h 268"/>
                <a:gd name="T8" fmla="*/ 183 w 291"/>
                <a:gd name="T9" fmla="*/ 227 h 268"/>
                <a:gd name="T10" fmla="*/ 154 w 291"/>
                <a:gd name="T11" fmla="*/ 91 h 268"/>
                <a:gd name="T12" fmla="*/ 155 w 291"/>
                <a:gd name="T13" fmla="*/ 47 h 268"/>
                <a:gd name="T14" fmla="*/ 163 w 291"/>
                <a:gd name="T15" fmla="*/ 46 h 268"/>
                <a:gd name="T16" fmla="*/ 164 w 291"/>
                <a:gd name="T17" fmla="*/ 46 h 268"/>
                <a:gd name="T18" fmla="*/ 218 w 291"/>
                <a:gd name="T19" fmla="*/ 102 h 268"/>
                <a:gd name="T20" fmla="*/ 208 w 291"/>
                <a:gd name="T21" fmla="*/ 132 h 268"/>
                <a:gd name="T22" fmla="*/ 201 w 291"/>
                <a:gd name="T23" fmla="*/ 145 h 268"/>
                <a:gd name="T24" fmla="*/ 195 w 291"/>
                <a:gd name="T25" fmla="*/ 155 h 268"/>
                <a:gd name="T26" fmla="*/ 190 w 291"/>
                <a:gd name="T27" fmla="*/ 174 h 268"/>
                <a:gd name="T28" fmla="*/ 187 w 291"/>
                <a:gd name="T29" fmla="*/ 182 h 268"/>
                <a:gd name="T30" fmla="*/ 182 w 291"/>
                <a:gd name="T31" fmla="*/ 185 h 268"/>
                <a:gd name="T32" fmla="*/ 181 w 291"/>
                <a:gd name="T33" fmla="*/ 185 h 268"/>
                <a:gd name="T34" fmla="*/ 177 w 291"/>
                <a:gd name="T35" fmla="*/ 185 h 268"/>
                <a:gd name="T36" fmla="*/ 172 w 291"/>
                <a:gd name="T37" fmla="*/ 185 h 268"/>
                <a:gd name="T38" fmla="*/ 151 w 291"/>
                <a:gd name="T39" fmla="*/ 184 h 268"/>
                <a:gd name="T40" fmla="*/ 153 w 291"/>
                <a:gd name="T41" fmla="*/ 118 h 268"/>
                <a:gd name="T42" fmla="*/ 178 w 291"/>
                <a:gd name="T43" fmla="*/ 139 h 268"/>
                <a:gd name="T44" fmla="*/ 189 w 291"/>
                <a:gd name="T45" fmla="*/ 78 h 268"/>
                <a:gd name="T46" fmla="*/ 154 w 291"/>
                <a:gd name="T47" fmla="*/ 91 h 268"/>
                <a:gd name="T48" fmla="*/ 113 w 291"/>
                <a:gd name="T49" fmla="*/ 75 h 268"/>
                <a:gd name="T50" fmla="*/ 124 w 291"/>
                <a:gd name="T51" fmla="*/ 71 h 268"/>
                <a:gd name="T52" fmla="*/ 135 w 291"/>
                <a:gd name="T53" fmla="*/ 46 h 268"/>
                <a:gd name="T54" fmla="*/ 135 w 291"/>
                <a:gd name="T55" fmla="*/ 46 h 268"/>
                <a:gd name="T56" fmla="*/ 145 w 291"/>
                <a:gd name="T57" fmla="*/ 46 h 268"/>
                <a:gd name="T58" fmla="*/ 144 w 291"/>
                <a:gd name="T59" fmla="*/ 108 h 268"/>
                <a:gd name="T60" fmla="*/ 143 w 291"/>
                <a:gd name="T61" fmla="*/ 108 h 268"/>
                <a:gd name="T62" fmla="*/ 114 w 291"/>
                <a:gd name="T63" fmla="*/ 136 h 268"/>
                <a:gd name="T64" fmla="*/ 143 w 291"/>
                <a:gd name="T65" fmla="*/ 165 h 268"/>
                <a:gd name="T66" fmla="*/ 143 w 291"/>
                <a:gd name="T67" fmla="*/ 165 h 268"/>
                <a:gd name="T68" fmla="*/ 141 w 291"/>
                <a:gd name="T69" fmla="*/ 227 h 268"/>
                <a:gd name="T70" fmla="*/ 131 w 291"/>
                <a:gd name="T71" fmla="*/ 227 h 268"/>
                <a:gd name="T72" fmla="*/ 120 w 291"/>
                <a:gd name="T73" fmla="*/ 201 h 268"/>
                <a:gd name="T74" fmla="*/ 109 w 291"/>
                <a:gd name="T75" fmla="*/ 197 h 268"/>
                <a:gd name="T76" fmla="*/ 84 w 291"/>
                <a:gd name="T77" fmla="*/ 206 h 268"/>
                <a:gd name="T78" fmla="*/ 84 w 291"/>
                <a:gd name="T79" fmla="*/ 206 h 268"/>
                <a:gd name="T80" fmla="*/ 70 w 291"/>
                <a:gd name="T81" fmla="*/ 192 h 268"/>
                <a:gd name="T82" fmla="*/ 80 w 291"/>
                <a:gd name="T83" fmla="*/ 167 h 268"/>
                <a:gd name="T84" fmla="*/ 76 w 291"/>
                <a:gd name="T85" fmla="*/ 155 h 268"/>
                <a:gd name="T86" fmla="*/ 51 w 291"/>
                <a:gd name="T87" fmla="*/ 144 h 268"/>
                <a:gd name="T88" fmla="*/ 51 w 291"/>
                <a:gd name="T89" fmla="*/ 124 h 268"/>
                <a:gd name="T90" fmla="*/ 77 w 291"/>
                <a:gd name="T91" fmla="*/ 114 h 268"/>
                <a:gd name="T92" fmla="*/ 82 w 291"/>
                <a:gd name="T93" fmla="*/ 103 h 268"/>
                <a:gd name="T94" fmla="*/ 72 w 291"/>
                <a:gd name="T95" fmla="*/ 78 h 268"/>
                <a:gd name="T96" fmla="*/ 87 w 291"/>
                <a:gd name="T97" fmla="*/ 64 h 268"/>
                <a:gd name="T98" fmla="*/ 87 w 291"/>
                <a:gd name="T99" fmla="*/ 64 h 268"/>
                <a:gd name="T100" fmla="*/ 113 w 291"/>
                <a:gd name="T101" fmla="*/ 75 h 268"/>
                <a:gd name="T102" fmla="*/ 145 w 291"/>
                <a:gd name="T103" fmla="*/ 0 h 268"/>
                <a:gd name="T104" fmla="*/ 14 w 291"/>
                <a:gd name="T105" fmla="*/ 108 h 268"/>
                <a:gd name="T106" fmla="*/ 119 w 291"/>
                <a:gd name="T107" fmla="*/ 265 h 268"/>
                <a:gd name="T108" fmla="*/ 144 w 291"/>
                <a:gd name="T109" fmla="*/ 268 h 268"/>
                <a:gd name="T110" fmla="*/ 147 w 291"/>
                <a:gd name="T111" fmla="*/ 268 h 268"/>
                <a:gd name="T112" fmla="*/ 276 w 291"/>
                <a:gd name="T113" fmla="*/ 160 h 268"/>
                <a:gd name="T114" fmla="*/ 171 w 291"/>
                <a:gd name="T115" fmla="*/ 3 h 268"/>
                <a:gd name="T116" fmla="*/ 145 w 291"/>
                <a:gd name="T11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1" h="268">
                  <a:moveTo>
                    <a:pt x="183" y="227"/>
                  </a:moveTo>
                  <a:cubicBezTo>
                    <a:pt x="150" y="226"/>
                    <a:pt x="150" y="226"/>
                    <a:pt x="150" y="226"/>
                  </a:cubicBezTo>
                  <a:cubicBezTo>
                    <a:pt x="151" y="190"/>
                    <a:pt x="151" y="190"/>
                    <a:pt x="151" y="190"/>
                  </a:cubicBezTo>
                  <a:cubicBezTo>
                    <a:pt x="184" y="191"/>
                    <a:pt x="184" y="191"/>
                    <a:pt x="184" y="191"/>
                  </a:cubicBezTo>
                  <a:cubicBezTo>
                    <a:pt x="183" y="227"/>
                    <a:pt x="183" y="227"/>
                    <a:pt x="183" y="227"/>
                  </a:cubicBezTo>
                  <a:moveTo>
                    <a:pt x="154" y="91"/>
                  </a:moveTo>
                  <a:cubicBezTo>
                    <a:pt x="155" y="47"/>
                    <a:pt x="155" y="47"/>
                    <a:pt x="155" y="47"/>
                  </a:cubicBezTo>
                  <a:cubicBezTo>
                    <a:pt x="157" y="46"/>
                    <a:pt x="160" y="46"/>
                    <a:pt x="163" y="46"/>
                  </a:cubicBezTo>
                  <a:cubicBezTo>
                    <a:pt x="163" y="46"/>
                    <a:pt x="164" y="46"/>
                    <a:pt x="164" y="46"/>
                  </a:cubicBezTo>
                  <a:cubicBezTo>
                    <a:pt x="194" y="47"/>
                    <a:pt x="218" y="72"/>
                    <a:pt x="218" y="102"/>
                  </a:cubicBezTo>
                  <a:cubicBezTo>
                    <a:pt x="217" y="113"/>
                    <a:pt x="214" y="123"/>
                    <a:pt x="208" y="132"/>
                  </a:cubicBezTo>
                  <a:cubicBezTo>
                    <a:pt x="201" y="145"/>
                    <a:pt x="201" y="145"/>
                    <a:pt x="201" y="145"/>
                  </a:cubicBezTo>
                  <a:cubicBezTo>
                    <a:pt x="195" y="155"/>
                    <a:pt x="195" y="155"/>
                    <a:pt x="195" y="155"/>
                  </a:cubicBezTo>
                  <a:cubicBezTo>
                    <a:pt x="194" y="157"/>
                    <a:pt x="190" y="166"/>
                    <a:pt x="190" y="174"/>
                  </a:cubicBezTo>
                  <a:cubicBezTo>
                    <a:pt x="190" y="177"/>
                    <a:pt x="189" y="180"/>
                    <a:pt x="187" y="182"/>
                  </a:cubicBezTo>
                  <a:cubicBezTo>
                    <a:pt x="186" y="185"/>
                    <a:pt x="184" y="185"/>
                    <a:pt x="182" y="185"/>
                  </a:cubicBezTo>
                  <a:cubicBezTo>
                    <a:pt x="182" y="185"/>
                    <a:pt x="182" y="185"/>
                    <a:pt x="181" y="185"/>
                  </a:cubicBezTo>
                  <a:cubicBezTo>
                    <a:pt x="180" y="185"/>
                    <a:pt x="179" y="185"/>
                    <a:pt x="177" y="185"/>
                  </a:cubicBezTo>
                  <a:cubicBezTo>
                    <a:pt x="176" y="185"/>
                    <a:pt x="174" y="185"/>
                    <a:pt x="172" y="185"/>
                  </a:cubicBezTo>
                  <a:cubicBezTo>
                    <a:pt x="165" y="184"/>
                    <a:pt x="158" y="184"/>
                    <a:pt x="151" y="184"/>
                  </a:cubicBezTo>
                  <a:cubicBezTo>
                    <a:pt x="153" y="118"/>
                    <a:pt x="153" y="118"/>
                    <a:pt x="153" y="118"/>
                  </a:cubicBezTo>
                  <a:cubicBezTo>
                    <a:pt x="178" y="139"/>
                    <a:pt x="178" y="139"/>
                    <a:pt x="178" y="139"/>
                  </a:cubicBezTo>
                  <a:cubicBezTo>
                    <a:pt x="189" y="78"/>
                    <a:pt x="189" y="78"/>
                    <a:pt x="189" y="78"/>
                  </a:cubicBezTo>
                  <a:cubicBezTo>
                    <a:pt x="154" y="91"/>
                    <a:pt x="154" y="91"/>
                    <a:pt x="154" y="91"/>
                  </a:cubicBezTo>
                  <a:moveTo>
                    <a:pt x="113" y="75"/>
                  </a:moveTo>
                  <a:cubicBezTo>
                    <a:pt x="124" y="71"/>
                    <a:pt x="124" y="71"/>
                    <a:pt x="124" y="71"/>
                  </a:cubicBezTo>
                  <a:cubicBezTo>
                    <a:pt x="124" y="71"/>
                    <a:pt x="134" y="46"/>
                    <a:pt x="135" y="46"/>
                  </a:cubicBezTo>
                  <a:cubicBezTo>
                    <a:pt x="135" y="46"/>
                    <a:pt x="135" y="46"/>
                    <a:pt x="135" y="46"/>
                  </a:cubicBezTo>
                  <a:cubicBezTo>
                    <a:pt x="145" y="46"/>
                    <a:pt x="145" y="46"/>
                    <a:pt x="145" y="46"/>
                  </a:cubicBezTo>
                  <a:cubicBezTo>
                    <a:pt x="144" y="108"/>
                    <a:pt x="144" y="108"/>
                    <a:pt x="144" y="108"/>
                  </a:cubicBezTo>
                  <a:cubicBezTo>
                    <a:pt x="144" y="108"/>
                    <a:pt x="143" y="108"/>
                    <a:pt x="143" y="108"/>
                  </a:cubicBezTo>
                  <a:cubicBezTo>
                    <a:pt x="127" y="108"/>
                    <a:pt x="114" y="120"/>
                    <a:pt x="114" y="136"/>
                  </a:cubicBezTo>
                  <a:cubicBezTo>
                    <a:pt x="113" y="152"/>
                    <a:pt x="126" y="165"/>
                    <a:pt x="143" y="165"/>
                  </a:cubicBezTo>
                  <a:cubicBezTo>
                    <a:pt x="143" y="165"/>
                    <a:pt x="143" y="165"/>
                    <a:pt x="143" y="165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31" y="227"/>
                    <a:pt x="131" y="227"/>
                    <a:pt x="131" y="227"/>
                  </a:cubicBezTo>
                  <a:cubicBezTo>
                    <a:pt x="130" y="226"/>
                    <a:pt x="120" y="201"/>
                    <a:pt x="120" y="201"/>
                  </a:cubicBezTo>
                  <a:cubicBezTo>
                    <a:pt x="109" y="197"/>
                    <a:pt x="109" y="197"/>
                    <a:pt x="109" y="197"/>
                  </a:cubicBezTo>
                  <a:cubicBezTo>
                    <a:pt x="109" y="197"/>
                    <a:pt x="87" y="206"/>
                    <a:pt x="84" y="206"/>
                  </a:cubicBezTo>
                  <a:cubicBezTo>
                    <a:pt x="84" y="206"/>
                    <a:pt x="84" y="206"/>
                    <a:pt x="84" y="206"/>
                  </a:cubicBezTo>
                  <a:cubicBezTo>
                    <a:pt x="70" y="192"/>
                    <a:pt x="70" y="192"/>
                    <a:pt x="70" y="192"/>
                  </a:cubicBezTo>
                  <a:cubicBezTo>
                    <a:pt x="69" y="191"/>
                    <a:pt x="80" y="167"/>
                    <a:pt x="80" y="167"/>
                  </a:cubicBezTo>
                  <a:cubicBezTo>
                    <a:pt x="76" y="155"/>
                    <a:pt x="76" y="155"/>
                    <a:pt x="76" y="155"/>
                  </a:cubicBezTo>
                  <a:cubicBezTo>
                    <a:pt x="76" y="155"/>
                    <a:pt x="51" y="146"/>
                    <a:pt x="51" y="144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1" y="123"/>
                    <a:pt x="77" y="114"/>
                    <a:pt x="77" y="114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2" y="103"/>
                    <a:pt x="71" y="79"/>
                    <a:pt x="72" y="78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90" y="64"/>
                    <a:pt x="113" y="75"/>
                    <a:pt x="113" y="75"/>
                  </a:cubicBezTo>
                  <a:moveTo>
                    <a:pt x="145" y="0"/>
                  </a:moveTo>
                  <a:cubicBezTo>
                    <a:pt x="83" y="0"/>
                    <a:pt x="27" y="44"/>
                    <a:pt x="14" y="108"/>
                  </a:cubicBezTo>
                  <a:cubicBezTo>
                    <a:pt x="0" y="180"/>
                    <a:pt x="47" y="250"/>
                    <a:pt x="119" y="265"/>
                  </a:cubicBezTo>
                  <a:cubicBezTo>
                    <a:pt x="127" y="267"/>
                    <a:pt x="135" y="267"/>
                    <a:pt x="144" y="268"/>
                  </a:cubicBezTo>
                  <a:cubicBezTo>
                    <a:pt x="147" y="268"/>
                    <a:pt x="147" y="268"/>
                    <a:pt x="147" y="268"/>
                  </a:cubicBezTo>
                  <a:cubicBezTo>
                    <a:pt x="209" y="267"/>
                    <a:pt x="264" y="223"/>
                    <a:pt x="276" y="160"/>
                  </a:cubicBezTo>
                  <a:cubicBezTo>
                    <a:pt x="291" y="88"/>
                    <a:pt x="244" y="18"/>
                    <a:pt x="171" y="3"/>
                  </a:cubicBezTo>
                  <a:cubicBezTo>
                    <a:pt x="163" y="1"/>
                    <a:pt x="154" y="0"/>
                    <a:pt x="145" y="0"/>
                  </a:cubicBezTo>
                </a:path>
              </a:pathLst>
            </a:custGeom>
            <a:solidFill>
              <a:srgbClr val="216B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7" name="Group 19"/>
          <p:cNvGrpSpPr>
            <a:grpSpLocks noChangeAspect="1"/>
          </p:cNvGrpSpPr>
          <p:nvPr userDrawn="1"/>
        </p:nvGrpSpPr>
        <p:grpSpPr bwMode="auto">
          <a:xfrm>
            <a:off x="8449097" y="4375544"/>
            <a:ext cx="438164" cy="423513"/>
            <a:chOff x="2074" y="843"/>
            <a:chExt cx="1615" cy="1561"/>
          </a:xfrm>
        </p:grpSpPr>
        <p:sp>
          <p:nvSpPr>
            <p:cNvPr id="118" name="Freeform 20"/>
            <p:cNvSpPr>
              <a:spLocks noEditPoints="1"/>
            </p:cNvSpPr>
            <p:nvPr userDrawn="1"/>
          </p:nvSpPr>
          <p:spPr bwMode="auto">
            <a:xfrm>
              <a:off x="2074" y="1379"/>
              <a:ext cx="1525" cy="442"/>
            </a:xfrm>
            <a:custGeom>
              <a:avLst/>
              <a:gdLst>
                <a:gd name="T0" fmla="*/ 646 w 646"/>
                <a:gd name="T1" fmla="*/ 0 h 187"/>
                <a:gd name="T2" fmla="*/ 0 w 646"/>
                <a:gd name="T3" fmla="*/ 187 h 187"/>
                <a:gd name="T4" fmla="*/ 0 w 646"/>
                <a:gd name="T5" fmla="*/ 0 h 187"/>
                <a:gd name="T6" fmla="*/ 334 w 646"/>
                <a:gd name="T7" fmla="*/ 41 h 187"/>
                <a:gd name="T8" fmla="*/ 298 w 646"/>
                <a:gd name="T9" fmla="*/ 41 h 187"/>
                <a:gd name="T10" fmla="*/ 289 w 646"/>
                <a:gd name="T11" fmla="*/ 66 h 187"/>
                <a:gd name="T12" fmla="*/ 325 w 646"/>
                <a:gd name="T13" fmla="*/ 48 h 187"/>
                <a:gd name="T14" fmla="*/ 316 w 646"/>
                <a:gd name="T15" fmla="*/ 140 h 187"/>
                <a:gd name="T16" fmla="*/ 358 w 646"/>
                <a:gd name="T17" fmla="*/ 144 h 187"/>
                <a:gd name="T18" fmla="*/ 343 w 646"/>
                <a:gd name="T19" fmla="*/ 130 h 187"/>
                <a:gd name="T20" fmla="*/ 343 w 646"/>
                <a:gd name="T21" fmla="*/ 47 h 187"/>
                <a:gd name="T22" fmla="*/ 375 w 646"/>
                <a:gd name="T23" fmla="*/ 66 h 187"/>
                <a:gd name="T24" fmla="*/ 377 w 646"/>
                <a:gd name="T25" fmla="*/ 37 h 187"/>
                <a:gd name="T26" fmla="*/ 207 w 646"/>
                <a:gd name="T27" fmla="*/ 69 h 187"/>
                <a:gd name="T28" fmla="*/ 233 w 646"/>
                <a:gd name="T29" fmla="*/ 141 h 187"/>
                <a:gd name="T30" fmla="*/ 204 w 646"/>
                <a:gd name="T31" fmla="*/ 116 h 187"/>
                <a:gd name="T32" fmla="*/ 270 w 646"/>
                <a:gd name="T33" fmla="*/ 119 h 187"/>
                <a:gd name="T34" fmla="*/ 225 w 646"/>
                <a:gd name="T35" fmla="*/ 69 h 187"/>
                <a:gd name="T36" fmla="*/ 258 w 646"/>
                <a:gd name="T37" fmla="*/ 56 h 187"/>
                <a:gd name="T38" fmla="*/ 266 w 646"/>
                <a:gd name="T39" fmla="*/ 64 h 187"/>
                <a:gd name="T40" fmla="*/ 207 w 646"/>
                <a:gd name="T41" fmla="*/ 69 h 187"/>
                <a:gd name="T42" fmla="*/ 44 w 646"/>
                <a:gd name="T43" fmla="*/ 45 h 187"/>
                <a:gd name="T44" fmla="*/ 58 w 646"/>
                <a:gd name="T45" fmla="*/ 93 h 187"/>
                <a:gd name="T46" fmla="*/ 43 w 646"/>
                <a:gd name="T47" fmla="*/ 144 h 187"/>
                <a:gd name="T48" fmla="*/ 124 w 646"/>
                <a:gd name="T49" fmla="*/ 119 h 187"/>
                <a:gd name="T50" fmla="*/ 93 w 646"/>
                <a:gd name="T51" fmla="*/ 139 h 187"/>
                <a:gd name="T52" fmla="*/ 76 w 646"/>
                <a:gd name="T53" fmla="*/ 92 h 187"/>
                <a:gd name="T54" fmla="*/ 85 w 646"/>
                <a:gd name="T55" fmla="*/ 45 h 187"/>
                <a:gd name="T56" fmla="*/ 44 w 646"/>
                <a:gd name="T57" fmla="*/ 41 h 187"/>
                <a:gd name="T58" fmla="*/ 139 w 646"/>
                <a:gd name="T59" fmla="*/ 42 h 187"/>
                <a:gd name="T60" fmla="*/ 152 w 646"/>
                <a:gd name="T61" fmla="*/ 56 h 187"/>
                <a:gd name="T62" fmla="*/ 152 w 646"/>
                <a:gd name="T63" fmla="*/ 130 h 187"/>
                <a:gd name="T64" fmla="*/ 139 w 646"/>
                <a:gd name="T65" fmla="*/ 142 h 187"/>
                <a:gd name="T66" fmla="*/ 173 w 646"/>
                <a:gd name="T67" fmla="*/ 145 h 187"/>
                <a:gd name="T68" fmla="*/ 173 w 646"/>
                <a:gd name="T69" fmla="*/ 138 h 187"/>
                <a:gd name="T70" fmla="*/ 170 w 646"/>
                <a:gd name="T71" fmla="*/ 94 h 187"/>
                <a:gd name="T72" fmla="*/ 184 w 646"/>
                <a:gd name="T73" fmla="*/ 41 h 187"/>
                <a:gd name="T74" fmla="*/ 139 w 646"/>
                <a:gd name="T75" fmla="*/ 42 h 187"/>
                <a:gd name="T76" fmla="*/ 411 w 646"/>
                <a:gd name="T77" fmla="*/ 67 h 187"/>
                <a:gd name="T78" fmla="*/ 408 w 646"/>
                <a:gd name="T79" fmla="*/ 137 h 187"/>
                <a:gd name="T80" fmla="*/ 395 w 646"/>
                <a:gd name="T81" fmla="*/ 144 h 187"/>
                <a:gd name="T82" fmla="*/ 479 w 646"/>
                <a:gd name="T83" fmla="*/ 119 h 187"/>
                <a:gd name="T84" fmla="*/ 447 w 646"/>
                <a:gd name="T85" fmla="*/ 139 h 187"/>
                <a:gd name="T86" fmla="*/ 428 w 646"/>
                <a:gd name="T87" fmla="*/ 118 h 187"/>
                <a:gd name="T88" fmla="*/ 455 w 646"/>
                <a:gd name="T89" fmla="*/ 96 h 187"/>
                <a:gd name="T90" fmla="*/ 463 w 646"/>
                <a:gd name="T91" fmla="*/ 108 h 187"/>
                <a:gd name="T92" fmla="*/ 458 w 646"/>
                <a:gd name="T93" fmla="*/ 74 h 187"/>
                <a:gd name="T94" fmla="*/ 428 w 646"/>
                <a:gd name="T95" fmla="*/ 87 h 187"/>
                <a:gd name="T96" fmla="*/ 460 w 646"/>
                <a:gd name="T97" fmla="*/ 50 h 187"/>
                <a:gd name="T98" fmla="*/ 471 w 646"/>
                <a:gd name="T99" fmla="*/ 65 h 187"/>
                <a:gd name="T100" fmla="*/ 397 w 646"/>
                <a:gd name="T101" fmla="*/ 41 h 187"/>
                <a:gd name="T102" fmla="*/ 495 w 646"/>
                <a:gd name="T103" fmla="*/ 42 h 187"/>
                <a:gd name="T104" fmla="*/ 506 w 646"/>
                <a:gd name="T105" fmla="*/ 48 h 187"/>
                <a:gd name="T106" fmla="*/ 508 w 646"/>
                <a:gd name="T107" fmla="*/ 117 h 187"/>
                <a:gd name="T108" fmla="*/ 494 w 646"/>
                <a:gd name="T109" fmla="*/ 143 h 187"/>
                <a:gd name="T110" fmla="*/ 533 w 646"/>
                <a:gd name="T111" fmla="*/ 145 h 187"/>
                <a:gd name="T112" fmla="*/ 584 w 646"/>
                <a:gd name="T113" fmla="*/ 51 h 187"/>
                <a:gd name="T114" fmla="*/ 495 w 646"/>
                <a:gd name="T115" fmla="*/ 42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46" h="187">
                  <a:moveTo>
                    <a:pt x="0" y="0"/>
                  </a:moveTo>
                  <a:cubicBezTo>
                    <a:pt x="646" y="0"/>
                    <a:pt x="646" y="0"/>
                    <a:pt x="646" y="0"/>
                  </a:cubicBezTo>
                  <a:cubicBezTo>
                    <a:pt x="646" y="186"/>
                    <a:pt x="646" y="186"/>
                    <a:pt x="646" y="186"/>
                  </a:cubicBezTo>
                  <a:cubicBezTo>
                    <a:pt x="431" y="187"/>
                    <a:pt x="215" y="186"/>
                    <a:pt x="0" y="18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369" y="41"/>
                  </a:moveTo>
                  <a:cubicBezTo>
                    <a:pt x="361" y="43"/>
                    <a:pt x="346" y="41"/>
                    <a:pt x="334" y="41"/>
                  </a:cubicBezTo>
                  <a:cubicBezTo>
                    <a:pt x="316" y="41"/>
                    <a:pt x="316" y="41"/>
                    <a:pt x="316" y="41"/>
                  </a:cubicBezTo>
                  <a:cubicBezTo>
                    <a:pt x="309" y="41"/>
                    <a:pt x="302" y="42"/>
                    <a:pt x="298" y="41"/>
                  </a:cubicBezTo>
                  <a:cubicBezTo>
                    <a:pt x="295" y="40"/>
                    <a:pt x="293" y="36"/>
                    <a:pt x="290" y="37"/>
                  </a:cubicBezTo>
                  <a:cubicBezTo>
                    <a:pt x="289" y="45"/>
                    <a:pt x="288" y="58"/>
                    <a:pt x="289" y="66"/>
                  </a:cubicBezTo>
                  <a:cubicBezTo>
                    <a:pt x="292" y="66"/>
                    <a:pt x="292" y="66"/>
                    <a:pt x="292" y="66"/>
                  </a:cubicBezTo>
                  <a:cubicBezTo>
                    <a:pt x="294" y="50"/>
                    <a:pt x="306" y="44"/>
                    <a:pt x="325" y="48"/>
                  </a:cubicBezTo>
                  <a:cubicBezTo>
                    <a:pt x="325" y="117"/>
                    <a:pt x="325" y="117"/>
                    <a:pt x="325" y="117"/>
                  </a:cubicBezTo>
                  <a:cubicBezTo>
                    <a:pt x="325" y="129"/>
                    <a:pt x="326" y="138"/>
                    <a:pt x="316" y="140"/>
                  </a:cubicBezTo>
                  <a:cubicBezTo>
                    <a:pt x="312" y="141"/>
                    <a:pt x="307" y="139"/>
                    <a:pt x="309" y="144"/>
                  </a:cubicBezTo>
                  <a:cubicBezTo>
                    <a:pt x="324" y="145"/>
                    <a:pt x="344" y="146"/>
                    <a:pt x="358" y="144"/>
                  </a:cubicBezTo>
                  <a:cubicBezTo>
                    <a:pt x="358" y="141"/>
                    <a:pt x="358" y="141"/>
                    <a:pt x="358" y="141"/>
                  </a:cubicBezTo>
                  <a:cubicBezTo>
                    <a:pt x="350" y="140"/>
                    <a:pt x="344" y="139"/>
                    <a:pt x="343" y="130"/>
                  </a:cubicBezTo>
                  <a:cubicBezTo>
                    <a:pt x="341" y="119"/>
                    <a:pt x="343" y="103"/>
                    <a:pt x="343" y="89"/>
                  </a:cubicBezTo>
                  <a:cubicBezTo>
                    <a:pt x="343" y="47"/>
                    <a:pt x="343" y="47"/>
                    <a:pt x="343" y="47"/>
                  </a:cubicBezTo>
                  <a:cubicBezTo>
                    <a:pt x="353" y="48"/>
                    <a:pt x="362" y="46"/>
                    <a:pt x="368" y="50"/>
                  </a:cubicBezTo>
                  <a:cubicBezTo>
                    <a:pt x="373" y="53"/>
                    <a:pt x="372" y="60"/>
                    <a:pt x="375" y="66"/>
                  </a:cubicBezTo>
                  <a:cubicBezTo>
                    <a:pt x="379" y="66"/>
                    <a:pt x="379" y="66"/>
                    <a:pt x="379" y="66"/>
                  </a:cubicBezTo>
                  <a:cubicBezTo>
                    <a:pt x="379" y="57"/>
                    <a:pt x="377" y="45"/>
                    <a:pt x="377" y="37"/>
                  </a:cubicBezTo>
                  <a:cubicBezTo>
                    <a:pt x="375" y="36"/>
                    <a:pt x="373" y="40"/>
                    <a:pt x="369" y="41"/>
                  </a:cubicBezTo>
                  <a:moveTo>
                    <a:pt x="207" y="69"/>
                  </a:moveTo>
                  <a:cubicBezTo>
                    <a:pt x="208" y="96"/>
                    <a:pt x="243" y="97"/>
                    <a:pt x="252" y="113"/>
                  </a:cubicBezTo>
                  <a:cubicBezTo>
                    <a:pt x="259" y="127"/>
                    <a:pt x="250" y="143"/>
                    <a:pt x="233" y="141"/>
                  </a:cubicBezTo>
                  <a:cubicBezTo>
                    <a:pt x="219" y="139"/>
                    <a:pt x="214" y="126"/>
                    <a:pt x="208" y="115"/>
                  </a:cubicBezTo>
                  <a:cubicBezTo>
                    <a:pt x="207" y="116"/>
                    <a:pt x="205" y="116"/>
                    <a:pt x="204" y="116"/>
                  </a:cubicBezTo>
                  <a:cubicBezTo>
                    <a:pt x="204" y="124"/>
                    <a:pt x="207" y="133"/>
                    <a:pt x="208" y="141"/>
                  </a:cubicBezTo>
                  <a:cubicBezTo>
                    <a:pt x="235" y="155"/>
                    <a:pt x="268" y="145"/>
                    <a:pt x="270" y="119"/>
                  </a:cubicBezTo>
                  <a:cubicBezTo>
                    <a:pt x="272" y="106"/>
                    <a:pt x="266" y="97"/>
                    <a:pt x="260" y="92"/>
                  </a:cubicBezTo>
                  <a:cubicBezTo>
                    <a:pt x="249" y="83"/>
                    <a:pt x="232" y="81"/>
                    <a:pt x="225" y="69"/>
                  </a:cubicBezTo>
                  <a:cubicBezTo>
                    <a:pt x="221" y="61"/>
                    <a:pt x="224" y="51"/>
                    <a:pt x="231" y="47"/>
                  </a:cubicBezTo>
                  <a:cubicBezTo>
                    <a:pt x="243" y="40"/>
                    <a:pt x="253" y="48"/>
                    <a:pt x="258" y="56"/>
                  </a:cubicBezTo>
                  <a:cubicBezTo>
                    <a:pt x="258" y="58"/>
                    <a:pt x="260" y="65"/>
                    <a:pt x="262" y="65"/>
                  </a:cubicBezTo>
                  <a:cubicBezTo>
                    <a:pt x="263" y="65"/>
                    <a:pt x="264" y="64"/>
                    <a:pt x="266" y="64"/>
                  </a:cubicBezTo>
                  <a:cubicBezTo>
                    <a:pt x="266" y="58"/>
                    <a:pt x="263" y="50"/>
                    <a:pt x="263" y="42"/>
                  </a:cubicBezTo>
                  <a:cubicBezTo>
                    <a:pt x="238" y="32"/>
                    <a:pt x="207" y="41"/>
                    <a:pt x="207" y="69"/>
                  </a:cubicBezTo>
                  <a:moveTo>
                    <a:pt x="44" y="42"/>
                  </a:moveTo>
                  <a:cubicBezTo>
                    <a:pt x="44" y="45"/>
                    <a:pt x="44" y="45"/>
                    <a:pt x="44" y="45"/>
                  </a:cubicBezTo>
                  <a:cubicBezTo>
                    <a:pt x="59" y="43"/>
                    <a:pt x="58" y="57"/>
                    <a:pt x="58" y="71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106"/>
                    <a:pt x="61" y="135"/>
                    <a:pt x="53" y="139"/>
                  </a:cubicBezTo>
                  <a:cubicBezTo>
                    <a:pt x="49" y="141"/>
                    <a:pt x="42" y="138"/>
                    <a:pt x="43" y="144"/>
                  </a:cubicBezTo>
                  <a:cubicBezTo>
                    <a:pt x="67" y="146"/>
                    <a:pt x="94" y="144"/>
                    <a:pt x="118" y="145"/>
                  </a:cubicBezTo>
                  <a:cubicBezTo>
                    <a:pt x="120" y="136"/>
                    <a:pt x="123" y="128"/>
                    <a:pt x="124" y="119"/>
                  </a:cubicBezTo>
                  <a:cubicBezTo>
                    <a:pt x="118" y="116"/>
                    <a:pt x="118" y="121"/>
                    <a:pt x="117" y="124"/>
                  </a:cubicBezTo>
                  <a:cubicBezTo>
                    <a:pt x="113" y="135"/>
                    <a:pt x="107" y="139"/>
                    <a:pt x="93" y="139"/>
                  </a:cubicBezTo>
                  <a:cubicBezTo>
                    <a:pt x="84" y="139"/>
                    <a:pt x="77" y="138"/>
                    <a:pt x="76" y="127"/>
                  </a:cubicBezTo>
                  <a:cubicBezTo>
                    <a:pt x="75" y="117"/>
                    <a:pt x="76" y="104"/>
                    <a:pt x="76" y="92"/>
                  </a:cubicBezTo>
                  <a:cubicBezTo>
                    <a:pt x="76" y="79"/>
                    <a:pt x="75" y="66"/>
                    <a:pt x="76" y="56"/>
                  </a:cubicBezTo>
                  <a:cubicBezTo>
                    <a:pt x="76" y="48"/>
                    <a:pt x="79" y="47"/>
                    <a:pt x="85" y="45"/>
                  </a:cubicBezTo>
                  <a:cubicBezTo>
                    <a:pt x="87" y="45"/>
                    <a:pt x="91" y="47"/>
                    <a:pt x="90" y="42"/>
                  </a:cubicBezTo>
                  <a:cubicBezTo>
                    <a:pt x="76" y="40"/>
                    <a:pt x="59" y="41"/>
                    <a:pt x="44" y="41"/>
                  </a:cubicBezTo>
                  <a:cubicBezTo>
                    <a:pt x="44" y="41"/>
                    <a:pt x="44" y="41"/>
                    <a:pt x="44" y="42"/>
                  </a:cubicBezTo>
                  <a:moveTo>
                    <a:pt x="139" y="42"/>
                  </a:moveTo>
                  <a:cubicBezTo>
                    <a:pt x="139" y="45"/>
                    <a:pt x="139" y="45"/>
                    <a:pt x="139" y="45"/>
                  </a:cubicBezTo>
                  <a:cubicBezTo>
                    <a:pt x="147" y="45"/>
                    <a:pt x="151" y="47"/>
                    <a:pt x="152" y="56"/>
                  </a:cubicBezTo>
                  <a:cubicBezTo>
                    <a:pt x="153" y="66"/>
                    <a:pt x="152" y="78"/>
                    <a:pt x="152" y="93"/>
                  </a:cubicBezTo>
                  <a:cubicBezTo>
                    <a:pt x="152" y="106"/>
                    <a:pt x="153" y="120"/>
                    <a:pt x="152" y="130"/>
                  </a:cubicBezTo>
                  <a:cubicBezTo>
                    <a:pt x="152" y="132"/>
                    <a:pt x="151" y="136"/>
                    <a:pt x="151" y="137"/>
                  </a:cubicBezTo>
                  <a:cubicBezTo>
                    <a:pt x="148" y="140"/>
                    <a:pt x="139" y="140"/>
                    <a:pt x="139" y="142"/>
                  </a:cubicBezTo>
                  <a:cubicBezTo>
                    <a:pt x="138" y="143"/>
                    <a:pt x="139" y="143"/>
                    <a:pt x="139" y="144"/>
                  </a:cubicBezTo>
                  <a:cubicBezTo>
                    <a:pt x="146" y="146"/>
                    <a:pt x="162" y="145"/>
                    <a:pt x="173" y="145"/>
                  </a:cubicBezTo>
                  <a:cubicBezTo>
                    <a:pt x="177" y="145"/>
                    <a:pt x="186" y="147"/>
                    <a:pt x="184" y="141"/>
                  </a:cubicBezTo>
                  <a:cubicBezTo>
                    <a:pt x="181" y="140"/>
                    <a:pt x="175" y="140"/>
                    <a:pt x="173" y="138"/>
                  </a:cubicBezTo>
                  <a:cubicBezTo>
                    <a:pt x="170" y="135"/>
                    <a:pt x="170" y="124"/>
                    <a:pt x="170" y="118"/>
                  </a:cubicBezTo>
                  <a:cubicBezTo>
                    <a:pt x="170" y="94"/>
                    <a:pt x="170" y="94"/>
                    <a:pt x="170" y="94"/>
                  </a:cubicBezTo>
                  <a:cubicBezTo>
                    <a:pt x="170" y="82"/>
                    <a:pt x="167" y="53"/>
                    <a:pt x="173" y="48"/>
                  </a:cubicBezTo>
                  <a:cubicBezTo>
                    <a:pt x="176" y="44"/>
                    <a:pt x="186" y="47"/>
                    <a:pt x="184" y="41"/>
                  </a:cubicBezTo>
                  <a:cubicBezTo>
                    <a:pt x="170" y="40"/>
                    <a:pt x="154" y="41"/>
                    <a:pt x="139" y="41"/>
                  </a:cubicBezTo>
                  <a:cubicBezTo>
                    <a:pt x="139" y="41"/>
                    <a:pt x="139" y="41"/>
                    <a:pt x="139" y="42"/>
                  </a:cubicBezTo>
                  <a:moveTo>
                    <a:pt x="397" y="45"/>
                  </a:moveTo>
                  <a:cubicBezTo>
                    <a:pt x="410" y="44"/>
                    <a:pt x="410" y="53"/>
                    <a:pt x="411" y="67"/>
                  </a:cubicBezTo>
                  <a:cubicBezTo>
                    <a:pt x="411" y="83"/>
                    <a:pt x="411" y="99"/>
                    <a:pt x="411" y="115"/>
                  </a:cubicBezTo>
                  <a:cubicBezTo>
                    <a:pt x="411" y="123"/>
                    <a:pt x="411" y="134"/>
                    <a:pt x="408" y="137"/>
                  </a:cubicBezTo>
                  <a:cubicBezTo>
                    <a:pt x="405" y="141"/>
                    <a:pt x="398" y="139"/>
                    <a:pt x="395" y="141"/>
                  </a:cubicBezTo>
                  <a:cubicBezTo>
                    <a:pt x="395" y="144"/>
                    <a:pt x="395" y="144"/>
                    <a:pt x="395" y="144"/>
                  </a:cubicBezTo>
                  <a:cubicBezTo>
                    <a:pt x="421" y="145"/>
                    <a:pt x="448" y="145"/>
                    <a:pt x="474" y="145"/>
                  </a:cubicBezTo>
                  <a:cubicBezTo>
                    <a:pt x="476" y="137"/>
                    <a:pt x="478" y="128"/>
                    <a:pt x="479" y="119"/>
                  </a:cubicBezTo>
                  <a:cubicBezTo>
                    <a:pt x="473" y="116"/>
                    <a:pt x="473" y="123"/>
                    <a:pt x="471" y="127"/>
                  </a:cubicBezTo>
                  <a:cubicBezTo>
                    <a:pt x="467" y="136"/>
                    <a:pt x="460" y="139"/>
                    <a:pt x="447" y="139"/>
                  </a:cubicBezTo>
                  <a:cubicBezTo>
                    <a:pt x="444" y="139"/>
                    <a:pt x="436" y="139"/>
                    <a:pt x="432" y="137"/>
                  </a:cubicBezTo>
                  <a:cubicBezTo>
                    <a:pt x="428" y="135"/>
                    <a:pt x="428" y="125"/>
                    <a:pt x="428" y="118"/>
                  </a:cubicBezTo>
                  <a:cubicBezTo>
                    <a:pt x="428" y="109"/>
                    <a:pt x="428" y="101"/>
                    <a:pt x="428" y="94"/>
                  </a:cubicBezTo>
                  <a:cubicBezTo>
                    <a:pt x="437" y="96"/>
                    <a:pt x="449" y="92"/>
                    <a:pt x="455" y="96"/>
                  </a:cubicBezTo>
                  <a:cubicBezTo>
                    <a:pt x="458" y="99"/>
                    <a:pt x="456" y="104"/>
                    <a:pt x="459" y="108"/>
                  </a:cubicBezTo>
                  <a:cubicBezTo>
                    <a:pt x="463" y="108"/>
                    <a:pt x="463" y="108"/>
                    <a:pt x="463" y="108"/>
                  </a:cubicBezTo>
                  <a:cubicBezTo>
                    <a:pt x="463" y="74"/>
                    <a:pt x="463" y="74"/>
                    <a:pt x="463" y="74"/>
                  </a:cubicBezTo>
                  <a:cubicBezTo>
                    <a:pt x="458" y="74"/>
                    <a:pt x="458" y="74"/>
                    <a:pt x="458" y="74"/>
                  </a:cubicBezTo>
                  <a:cubicBezTo>
                    <a:pt x="457" y="79"/>
                    <a:pt x="458" y="84"/>
                    <a:pt x="454" y="86"/>
                  </a:cubicBezTo>
                  <a:cubicBezTo>
                    <a:pt x="448" y="89"/>
                    <a:pt x="436" y="86"/>
                    <a:pt x="428" y="87"/>
                  </a:cubicBezTo>
                  <a:cubicBezTo>
                    <a:pt x="429" y="76"/>
                    <a:pt x="426" y="57"/>
                    <a:pt x="430" y="47"/>
                  </a:cubicBezTo>
                  <a:cubicBezTo>
                    <a:pt x="441" y="48"/>
                    <a:pt x="453" y="45"/>
                    <a:pt x="460" y="50"/>
                  </a:cubicBezTo>
                  <a:cubicBezTo>
                    <a:pt x="465" y="53"/>
                    <a:pt x="464" y="60"/>
                    <a:pt x="468" y="65"/>
                  </a:cubicBezTo>
                  <a:cubicBezTo>
                    <a:pt x="469" y="66"/>
                    <a:pt x="469" y="65"/>
                    <a:pt x="471" y="65"/>
                  </a:cubicBezTo>
                  <a:cubicBezTo>
                    <a:pt x="471" y="58"/>
                    <a:pt x="470" y="48"/>
                    <a:pt x="469" y="41"/>
                  </a:cubicBezTo>
                  <a:cubicBezTo>
                    <a:pt x="397" y="41"/>
                    <a:pt x="397" y="41"/>
                    <a:pt x="397" y="41"/>
                  </a:cubicBezTo>
                  <a:cubicBezTo>
                    <a:pt x="396" y="41"/>
                    <a:pt x="397" y="44"/>
                    <a:pt x="397" y="45"/>
                  </a:cubicBezTo>
                  <a:moveTo>
                    <a:pt x="495" y="42"/>
                  </a:moveTo>
                  <a:cubicBezTo>
                    <a:pt x="495" y="45"/>
                    <a:pt x="495" y="45"/>
                    <a:pt x="495" y="45"/>
                  </a:cubicBezTo>
                  <a:cubicBezTo>
                    <a:pt x="498" y="46"/>
                    <a:pt x="504" y="45"/>
                    <a:pt x="506" y="48"/>
                  </a:cubicBezTo>
                  <a:cubicBezTo>
                    <a:pt x="509" y="52"/>
                    <a:pt x="508" y="62"/>
                    <a:pt x="508" y="70"/>
                  </a:cubicBezTo>
                  <a:cubicBezTo>
                    <a:pt x="508" y="117"/>
                    <a:pt x="508" y="117"/>
                    <a:pt x="508" y="117"/>
                  </a:cubicBezTo>
                  <a:cubicBezTo>
                    <a:pt x="508" y="131"/>
                    <a:pt x="509" y="138"/>
                    <a:pt x="499" y="140"/>
                  </a:cubicBezTo>
                  <a:cubicBezTo>
                    <a:pt x="498" y="141"/>
                    <a:pt x="493" y="139"/>
                    <a:pt x="494" y="143"/>
                  </a:cubicBezTo>
                  <a:cubicBezTo>
                    <a:pt x="494" y="146"/>
                    <a:pt x="495" y="145"/>
                    <a:pt x="497" y="145"/>
                  </a:cubicBezTo>
                  <a:cubicBezTo>
                    <a:pt x="508" y="146"/>
                    <a:pt x="523" y="145"/>
                    <a:pt x="533" y="145"/>
                  </a:cubicBezTo>
                  <a:cubicBezTo>
                    <a:pt x="573" y="145"/>
                    <a:pt x="602" y="127"/>
                    <a:pt x="601" y="88"/>
                  </a:cubicBezTo>
                  <a:cubicBezTo>
                    <a:pt x="601" y="71"/>
                    <a:pt x="593" y="58"/>
                    <a:pt x="584" y="51"/>
                  </a:cubicBezTo>
                  <a:cubicBezTo>
                    <a:pt x="564" y="37"/>
                    <a:pt x="530" y="42"/>
                    <a:pt x="496" y="41"/>
                  </a:cubicBezTo>
                  <a:cubicBezTo>
                    <a:pt x="495" y="41"/>
                    <a:pt x="495" y="41"/>
                    <a:pt x="495" y="4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21"/>
            <p:cNvSpPr>
              <a:spLocks/>
            </p:cNvSpPr>
            <p:nvPr userDrawn="1"/>
          </p:nvSpPr>
          <p:spPr bwMode="auto">
            <a:xfrm>
              <a:off x="3311" y="1478"/>
              <a:ext cx="135" cy="229"/>
            </a:xfrm>
            <a:custGeom>
              <a:avLst/>
              <a:gdLst>
                <a:gd name="T0" fmla="*/ 3 w 57"/>
                <a:gd name="T1" fmla="*/ 6 h 97"/>
                <a:gd name="T2" fmla="*/ 57 w 57"/>
                <a:gd name="T3" fmla="*/ 51 h 97"/>
                <a:gd name="T4" fmla="*/ 22 w 57"/>
                <a:gd name="T5" fmla="*/ 97 h 97"/>
                <a:gd name="T6" fmla="*/ 6 w 57"/>
                <a:gd name="T7" fmla="*/ 94 h 97"/>
                <a:gd name="T8" fmla="*/ 2 w 57"/>
                <a:gd name="T9" fmla="*/ 51 h 97"/>
                <a:gd name="T10" fmla="*/ 3 w 57"/>
                <a:gd name="T11" fmla="*/ 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97">
                  <a:moveTo>
                    <a:pt x="3" y="6"/>
                  </a:moveTo>
                  <a:cubicBezTo>
                    <a:pt x="38" y="0"/>
                    <a:pt x="57" y="18"/>
                    <a:pt x="57" y="51"/>
                  </a:cubicBezTo>
                  <a:cubicBezTo>
                    <a:pt x="57" y="74"/>
                    <a:pt x="46" y="94"/>
                    <a:pt x="22" y="97"/>
                  </a:cubicBezTo>
                  <a:cubicBezTo>
                    <a:pt x="16" y="97"/>
                    <a:pt x="9" y="97"/>
                    <a:pt x="6" y="94"/>
                  </a:cubicBezTo>
                  <a:cubicBezTo>
                    <a:pt x="0" y="89"/>
                    <a:pt x="2" y="62"/>
                    <a:pt x="2" y="51"/>
                  </a:cubicBezTo>
                  <a:cubicBezTo>
                    <a:pt x="2" y="35"/>
                    <a:pt x="1" y="20"/>
                    <a:pt x="3" y="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22"/>
            <p:cNvSpPr>
              <a:spLocks/>
            </p:cNvSpPr>
            <p:nvPr userDrawn="1"/>
          </p:nvSpPr>
          <p:spPr bwMode="auto">
            <a:xfrm>
              <a:off x="2914" y="1903"/>
              <a:ext cx="321" cy="501"/>
            </a:xfrm>
            <a:custGeom>
              <a:avLst/>
              <a:gdLst>
                <a:gd name="T0" fmla="*/ 123 w 136"/>
                <a:gd name="T1" fmla="*/ 13 h 212"/>
                <a:gd name="T2" fmla="*/ 123 w 136"/>
                <a:gd name="T3" fmla="*/ 43 h 212"/>
                <a:gd name="T4" fmla="*/ 46 w 136"/>
                <a:gd name="T5" fmla="*/ 44 h 212"/>
                <a:gd name="T6" fmla="*/ 44 w 136"/>
                <a:gd name="T7" fmla="*/ 64 h 212"/>
                <a:gd name="T8" fmla="*/ 75 w 136"/>
                <a:gd name="T9" fmla="*/ 85 h 212"/>
                <a:gd name="T10" fmla="*/ 132 w 136"/>
                <a:gd name="T11" fmla="*/ 133 h 212"/>
                <a:gd name="T12" fmla="*/ 129 w 136"/>
                <a:gd name="T13" fmla="*/ 176 h 212"/>
                <a:gd name="T14" fmla="*/ 77 w 136"/>
                <a:gd name="T15" fmla="*/ 209 h 212"/>
                <a:gd name="T16" fmla="*/ 5 w 136"/>
                <a:gd name="T17" fmla="*/ 200 h 212"/>
                <a:gd name="T18" fmla="*/ 5 w 136"/>
                <a:gd name="T19" fmla="*/ 170 h 212"/>
                <a:gd name="T20" fmla="*/ 90 w 136"/>
                <a:gd name="T21" fmla="*/ 166 h 212"/>
                <a:gd name="T22" fmla="*/ 91 w 136"/>
                <a:gd name="T23" fmla="*/ 146 h 212"/>
                <a:gd name="T24" fmla="*/ 51 w 136"/>
                <a:gd name="T25" fmla="*/ 119 h 212"/>
                <a:gd name="T26" fmla="*/ 2 w 136"/>
                <a:gd name="T27" fmla="*/ 57 h 212"/>
                <a:gd name="T28" fmla="*/ 24 w 136"/>
                <a:gd name="T29" fmla="*/ 18 h 212"/>
                <a:gd name="T30" fmla="*/ 123 w 136"/>
                <a:gd name="T31" fmla="*/ 13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6" h="212">
                  <a:moveTo>
                    <a:pt x="123" y="13"/>
                  </a:moveTo>
                  <a:cubicBezTo>
                    <a:pt x="123" y="43"/>
                    <a:pt x="123" y="43"/>
                    <a:pt x="123" y="43"/>
                  </a:cubicBezTo>
                  <a:cubicBezTo>
                    <a:pt x="104" y="36"/>
                    <a:pt x="59" y="24"/>
                    <a:pt x="46" y="44"/>
                  </a:cubicBezTo>
                  <a:cubicBezTo>
                    <a:pt x="43" y="49"/>
                    <a:pt x="42" y="57"/>
                    <a:pt x="44" y="64"/>
                  </a:cubicBezTo>
                  <a:cubicBezTo>
                    <a:pt x="48" y="74"/>
                    <a:pt x="64" y="80"/>
                    <a:pt x="75" y="85"/>
                  </a:cubicBezTo>
                  <a:cubicBezTo>
                    <a:pt x="99" y="96"/>
                    <a:pt x="124" y="106"/>
                    <a:pt x="132" y="133"/>
                  </a:cubicBezTo>
                  <a:cubicBezTo>
                    <a:pt x="136" y="145"/>
                    <a:pt x="135" y="163"/>
                    <a:pt x="129" y="176"/>
                  </a:cubicBezTo>
                  <a:cubicBezTo>
                    <a:pt x="120" y="194"/>
                    <a:pt x="100" y="206"/>
                    <a:pt x="77" y="209"/>
                  </a:cubicBezTo>
                  <a:cubicBezTo>
                    <a:pt x="52" y="212"/>
                    <a:pt x="27" y="207"/>
                    <a:pt x="5" y="200"/>
                  </a:cubicBezTo>
                  <a:cubicBezTo>
                    <a:pt x="5" y="170"/>
                    <a:pt x="5" y="170"/>
                    <a:pt x="5" y="170"/>
                  </a:cubicBezTo>
                  <a:cubicBezTo>
                    <a:pt x="27" y="178"/>
                    <a:pt x="79" y="190"/>
                    <a:pt x="90" y="166"/>
                  </a:cubicBezTo>
                  <a:cubicBezTo>
                    <a:pt x="93" y="161"/>
                    <a:pt x="94" y="153"/>
                    <a:pt x="91" y="146"/>
                  </a:cubicBezTo>
                  <a:cubicBezTo>
                    <a:pt x="86" y="133"/>
                    <a:pt x="64" y="126"/>
                    <a:pt x="51" y="119"/>
                  </a:cubicBezTo>
                  <a:cubicBezTo>
                    <a:pt x="26" y="107"/>
                    <a:pt x="0" y="94"/>
                    <a:pt x="2" y="57"/>
                  </a:cubicBezTo>
                  <a:cubicBezTo>
                    <a:pt x="3" y="38"/>
                    <a:pt x="12" y="27"/>
                    <a:pt x="24" y="18"/>
                  </a:cubicBezTo>
                  <a:cubicBezTo>
                    <a:pt x="47" y="2"/>
                    <a:pt x="94" y="0"/>
                    <a:pt x="123" y="1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3"/>
            <p:cNvSpPr>
              <a:spLocks/>
            </p:cNvSpPr>
            <p:nvPr userDrawn="1"/>
          </p:nvSpPr>
          <p:spPr bwMode="auto">
            <a:xfrm>
              <a:off x="2074" y="1920"/>
              <a:ext cx="377" cy="472"/>
            </a:xfrm>
            <a:custGeom>
              <a:avLst/>
              <a:gdLst>
                <a:gd name="T0" fmla="*/ 0 w 160"/>
                <a:gd name="T1" fmla="*/ 0 h 200"/>
                <a:gd name="T2" fmla="*/ 60 w 160"/>
                <a:gd name="T3" fmla="*/ 0 h 200"/>
                <a:gd name="T4" fmla="*/ 122 w 160"/>
                <a:gd name="T5" fmla="*/ 144 h 200"/>
                <a:gd name="T6" fmla="*/ 123 w 160"/>
                <a:gd name="T7" fmla="*/ 0 h 200"/>
                <a:gd name="T8" fmla="*/ 160 w 160"/>
                <a:gd name="T9" fmla="*/ 0 h 200"/>
                <a:gd name="T10" fmla="*/ 160 w 160"/>
                <a:gd name="T11" fmla="*/ 200 h 200"/>
                <a:gd name="T12" fmla="*/ 107 w 160"/>
                <a:gd name="T13" fmla="*/ 200 h 200"/>
                <a:gd name="T14" fmla="*/ 37 w 160"/>
                <a:gd name="T15" fmla="*/ 43 h 200"/>
                <a:gd name="T16" fmla="*/ 37 w 160"/>
                <a:gd name="T17" fmla="*/ 200 h 200"/>
                <a:gd name="T18" fmla="*/ 0 w 160"/>
                <a:gd name="T19" fmla="*/ 200 h 200"/>
                <a:gd name="T20" fmla="*/ 0 w 160"/>
                <a:gd name="T21" fmla="*/ 1 h 200"/>
                <a:gd name="T22" fmla="*/ 0 w 160"/>
                <a:gd name="T23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0" h="200">
                  <a:moveTo>
                    <a:pt x="0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81" y="48"/>
                    <a:pt x="102" y="95"/>
                    <a:pt x="122" y="144"/>
                  </a:cubicBezTo>
                  <a:cubicBezTo>
                    <a:pt x="123" y="97"/>
                    <a:pt x="123" y="48"/>
                    <a:pt x="123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0" y="200"/>
                    <a:pt x="160" y="200"/>
                    <a:pt x="160" y="200"/>
                  </a:cubicBezTo>
                  <a:cubicBezTo>
                    <a:pt x="107" y="200"/>
                    <a:pt x="107" y="200"/>
                    <a:pt x="107" y="200"/>
                  </a:cubicBezTo>
                  <a:cubicBezTo>
                    <a:pt x="83" y="149"/>
                    <a:pt x="61" y="95"/>
                    <a:pt x="37" y="43"/>
                  </a:cubicBezTo>
                  <a:cubicBezTo>
                    <a:pt x="37" y="200"/>
                    <a:pt x="37" y="200"/>
                    <a:pt x="37" y="2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4"/>
            <p:cNvSpPr>
              <a:spLocks/>
            </p:cNvSpPr>
            <p:nvPr userDrawn="1"/>
          </p:nvSpPr>
          <p:spPr bwMode="auto">
            <a:xfrm>
              <a:off x="2489" y="1920"/>
              <a:ext cx="416" cy="472"/>
            </a:xfrm>
            <a:custGeom>
              <a:avLst/>
              <a:gdLst>
                <a:gd name="T0" fmla="*/ 48 w 176"/>
                <a:gd name="T1" fmla="*/ 0 h 200"/>
                <a:gd name="T2" fmla="*/ 92 w 176"/>
                <a:gd name="T3" fmla="*/ 88 h 200"/>
                <a:gd name="T4" fmla="*/ 136 w 176"/>
                <a:gd name="T5" fmla="*/ 0 h 200"/>
                <a:gd name="T6" fmla="*/ 176 w 176"/>
                <a:gd name="T7" fmla="*/ 0 h 200"/>
                <a:gd name="T8" fmla="*/ 117 w 176"/>
                <a:gd name="T9" fmla="*/ 109 h 200"/>
                <a:gd name="T10" fmla="*/ 109 w 176"/>
                <a:gd name="T11" fmla="*/ 125 h 200"/>
                <a:gd name="T12" fmla="*/ 109 w 176"/>
                <a:gd name="T13" fmla="*/ 144 h 200"/>
                <a:gd name="T14" fmla="*/ 109 w 176"/>
                <a:gd name="T15" fmla="*/ 200 h 200"/>
                <a:gd name="T16" fmla="*/ 66 w 176"/>
                <a:gd name="T17" fmla="*/ 200 h 200"/>
                <a:gd name="T18" fmla="*/ 66 w 176"/>
                <a:gd name="T19" fmla="*/ 143 h 200"/>
                <a:gd name="T20" fmla="*/ 66 w 176"/>
                <a:gd name="T21" fmla="*/ 124 h 200"/>
                <a:gd name="T22" fmla="*/ 58 w 176"/>
                <a:gd name="T23" fmla="*/ 108 h 200"/>
                <a:gd name="T24" fmla="*/ 1 w 176"/>
                <a:gd name="T25" fmla="*/ 0 h 200"/>
                <a:gd name="T26" fmla="*/ 2 w 176"/>
                <a:gd name="T27" fmla="*/ 0 h 200"/>
                <a:gd name="T28" fmla="*/ 48 w 176"/>
                <a:gd name="T29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6" h="200">
                  <a:moveTo>
                    <a:pt x="48" y="0"/>
                  </a:moveTo>
                  <a:cubicBezTo>
                    <a:pt x="63" y="29"/>
                    <a:pt x="77" y="58"/>
                    <a:pt x="92" y="88"/>
                  </a:cubicBezTo>
                  <a:cubicBezTo>
                    <a:pt x="107" y="59"/>
                    <a:pt x="121" y="29"/>
                    <a:pt x="136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57" y="36"/>
                    <a:pt x="137" y="72"/>
                    <a:pt x="117" y="109"/>
                  </a:cubicBezTo>
                  <a:cubicBezTo>
                    <a:pt x="115" y="114"/>
                    <a:pt x="110" y="120"/>
                    <a:pt x="109" y="125"/>
                  </a:cubicBezTo>
                  <a:cubicBezTo>
                    <a:pt x="108" y="130"/>
                    <a:pt x="109" y="137"/>
                    <a:pt x="109" y="144"/>
                  </a:cubicBezTo>
                  <a:cubicBezTo>
                    <a:pt x="109" y="200"/>
                    <a:pt x="109" y="200"/>
                    <a:pt x="109" y="200"/>
                  </a:cubicBezTo>
                  <a:cubicBezTo>
                    <a:pt x="66" y="200"/>
                    <a:pt x="66" y="200"/>
                    <a:pt x="66" y="200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66" y="137"/>
                    <a:pt x="67" y="130"/>
                    <a:pt x="66" y="124"/>
                  </a:cubicBezTo>
                  <a:cubicBezTo>
                    <a:pt x="66" y="120"/>
                    <a:pt x="61" y="113"/>
                    <a:pt x="58" y="108"/>
                  </a:cubicBezTo>
                  <a:cubicBezTo>
                    <a:pt x="39" y="73"/>
                    <a:pt x="19" y="36"/>
                    <a:pt x="1" y="0"/>
                  </a:cubicBezTo>
                  <a:cubicBezTo>
                    <a:pt x="0" y="0"/>
                    <a:pt x="2" y="0"/>
                    <a:pt x="2" y="0"/>
                  </a:cubicBezTo>
                  <a:lnTo>
                    <a:pt x="4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25"/>
            <p:cNvSpPr>
              <a:spLocks/>
            </p:cNvSpPr>
            <p:nvPr userDrawn="1"/>
          </p:nvSpPr>
          <p:spPr bwMode="auto">
            <a:xfrm>
              <a:off x="3304" y="1918"/>
              <a:ext cx="297" cy="474"/>
            </a:xfrm>
            <a:custGeom>
              <a:avLst/>
              <a:gdLst>
                <a:gd name="T0" fmla="*/ 1 w 126"/>
                <a:gd name="T1" fmla="*/ 1 h 201"/>
                <a:gd name="T2" fmla="*/ 122 w 126"/>
                <a:gd name="T3" fmla="*/ 1 h 201"/>
                <a:gd name="T4" fmla="*/ 122 w 126"/>
                <a:gd name="T5" fmla="*/ 29 h 201"/>
                <a:gd name="T6" fmla="*/ 42 w 126"/>
                <a:gd name="T7" fmla="*/ 30 h 201"/>
                <a:gd name="T8" fmla="*/ 41 w 126"/>
                <a:gd name="T9" fmla="*/ 83 h 201"/>
                <a:gd name="T10" fmla="*/ 115 w 126"/>
                <a:gd name="T11" fmla="*/ 83 h 201"/>
                <a:gd name="T12" fmla="*/ 115 w 126"/>
                <a:gd name="T13" fmla="*/ 112 h 201"/>
                <a:gd name="T14" fmla="*/ 42 w 126"/>
                <a:gd name="T15" fmla="*/ 112 h 201"/>
                <a:gd name="T16" fmla="*/ 41 w 126"/>
                <a:gd name="T17" fmla="*/ 173 h 201"/>
                <a:gd name="T18" fmla="*/ 125 w 126"/>
                <a:gd name="T19" fmla="*/ 173 h 201"/>
                <a:gd name="T20" fmla="*/ 125 w 126"/>
                <a:gd name="T21" fmla="*/ 201 h 201"/>
                <a:gd name="T22" fmla="*/ 1 w 126"/>
                <a:gd name="T23" fmla="*/ 201 h 201"/>
                <a:gd name="T24" fmla="*/ 1 w 126"/>
                <a:gd name="T25" fmla="*/ 2 h 201"/>
                <a:gd name="T26" fmla="*/ 1 w 126"/>
                <a:gd name="T27" fmla="*/ 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6" h="201">
                  <a:moveTo>
                    <a:pt x="1" y="1"/>
                  </a:moveTo>
                  <a:cubicBezTo>
                    <a:pt x="41" y="1"/>
                    <a:pt x="82" y="0"/>
                    <a:pt x="122" y="1"/>
                  </a:cubicBezTo>
                  <a:cubicBezTo>
                    <a:pt x="122" y="29"/>
                    <a:pt x="122" y="29"/>
                    <a:pt x="122" y="29"/>
                  </a:cubicBezTo>
                  <a:cubicBezTo>
                    <a:pt x="96" y="30"/>
                    <a:pt x="69" y="29"/>
                    <a:pt x="42" y="30"/>
                  </a:cubicBezTo>
                  <a:cubicBezTo>
                    <a:pt x="41" y="46"/>
                    <a:pt x="43" y="66"/>
                    <a:pt x="41" y="83"/>
                  </a:cubicBezTo>
                  <a:cubicBezTo>
                    <a:pt x="65" y="84"/>
                    <a:pt x="90" y="83"/>
                    <a:pt x="115" y="83"/>
                  </a:cubicBezTo>
                  <a:cubicBezTo>
                    <a:pt x="115" y="112"/>
                    <a:pt x="115" y="112"/>
                    <a:pt x="115" y="112"/>
                  </a:cubicBezTo>
                  <a:cubicBezTo>
                    <a:pt x="42" y="112"/>
                    <a:pt x="42" y="112"/>
                    <a:pt x="42" y="112"/>
                  </a:cubicBezTo>
                  <a:cubicBezTo>
                    <a:pt x="41" y="131"/>
                    <a:pt x="43" y="154"/>
                    <a:pt x="41" y="173"/>
                  </a:cubicBezTo>
                  <a:cubicBezTo>
                    <a:pt x="125" y="173"/>
                    <a:pt x="125" y="173"/>
                    <a:pt x="125" y="173"/>
                  </a:cubicBezTo>
                  <a:cubicBezTo>
                    <a:pt x="126" y="181"/>
                    <a:pt x="125" y="192"/>
                    <a:pt x="125" y="201"/>
                  </a:cubicBezTo>
                  <a:cubicBezTo>
                    <a:pt x="1" y="201"/>
                    <a:pt x="1" y="201"/>
                    <a:pt x="1" y="20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6"/>
            <p:cNvSpPr>
              <a:spLocks noEditPoints="1"/>
            </p:cNvSpPr>
            <p:nvPr userDrawn="1"/>
          </p:nvSpPr>
          <p:spPr bwMode="auto">
            <a:xfrm>
              <a:off x="3606" y="2322"/>
              <a:ext cx="83" cy="82"/>
            </a:xfrm>
            <a:custGeom>
              <a:avLst/>
              <a:gdLst>
                <a:gd name="T0" fmla="*/ 14 w 35"/>
                <a:gd name="T1" fmla="*/ 2 h 35"/>
                <a:gd name="T2" fmla="*/ 32 w 35"/>
                <a:gd name="T3" fmla="*/ 16 h 35"/>
                <a:gd name="T4" fmla="*/ 4 w 35"/>
                <a:gd name="T5" fmla="*/ 22 h 35"/>
                <a:gd name="T6" fmla="*/ 14 w 35"/>
                <a:gd name="T7" fmla="*/ 2 h 35"/>
                <a:gd name="T8" fmla="*/ 6 w 35"/>
                <a:gd name="T9" fmla="*/ 20 h 35"/>
                <a:gd name="T10" fmla="*/ 28 w 35"/>
                <a:gd name="T11" fmla="*/ 10 h 35"/>
                <a:gd name="T12" fmla="*/ 15 w 35"/>
                <a:gd name="T13" fmla="*/ 4 h 35"/>
                <a:gd name="T14" fmla="*/ 6 w 35"/>
                <a:gd name="T15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24" y="0"/>
                    <a:pt x="32" y="7"/>
                    <a:pt x="32" y="16"/>
                  </a:cubicBezTo>
                  <a:cubicBezTo>
                    <a:pt x="31" y="31"/>
                    <a:pt x="10" y="35"/>
                    <a:pt x="4" y="22"/>
                  </a:cubicBezTo>
                  <a:cubicBezTo>
                    <a:pt x="0" y="13"/>
                    <a:pt x="4" y="4"/>
                    <a:pt x="14" y="2"/>
                  </a:cubicBezTo>
                  <a:moveTo>
                    <a:pt x="6" y="20"/>
                  </a:moveTo>
                  <a:cubicBezTo>
                    <a:pt x="11" y="34"/>
                    <a:pt x="35" y="26"/>
                    <a:pt x="28" y="10"/>
                  </a:cubicBezTo>
                  <a:cubicBezTo>
                    <a:pt x="26" y="6"/>
                    <a:pt x="21" y="3"/>
                    <a:pt x="15" y="4"/>
                  </a:cubicBezTo>
                  <a:cubicBezTo>
                    <a:pt x="8" y="6"/>
                    <a:pt x="4" y="13"/>
                    <a:pt x="6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27"/>
            <p:cNvSpPr>
              <a:spLocks noEditPoints="1"/>
            </p:cNvSpPr>
            <p:nvPr userDrawn="1"/>
          </p:nvSpPr>
          <p:spPr bwMode="auto">
            <a:xfrm>
              <a:off x="3632" y="2338"/>
              <a:ext cx="33" cy="45"/>
            </a:xfrm>
            <a:custGeom>
              <a:avLst/>
              <a:gdLst>
                <a:gd name="T0" fmla="*/ 1 w 14"/>
                <a:gd name="T1" fmla="*/ 0 h 19"/>
                <a:gd name="T2" fmla="*/ 12 w 14"/>
                <a:gd name="T3" fmla="*/ 2 h 19"/>
                <a:gd name="T4" fmla="*/ 9 w 14"/>
                <a:gd name="T5" fmla="*/ 10 h 19"/>
                <a:gd name="T6" fmla="*/ 13 w 14"/>
                <a:gd name="T7" fmla="*/ 16 h 19"/>
                <a:gd name="T8" fmla="*/ 4 w 14"/>
                <a:gd name="T9" fmla="*/ 10 h 19"/>
                <a:gd name="T10" fmla="*/ 3 w 14"/>
                <a:gd name="T11" fmla="*/ 17 h 19"/>
                <a:gd name="T12" fmla="*/ 0 w 14"/>
                <a:gd name="T13" fmla="*/ 17 h 19"/>
                <a:gd name="T14" fmla="*/ 1 w 14"/>
                <a:gd name="T15" fmla="*/ 0 h 19"/>
                <a:gd name="T16" fmla="*/ 3 w 14"/>
                <a:gd name="T17" fmla="*/ 8 h 19"/>
                <a:gd name="T18" fmla="*/ 10 w 14"/>
                <a:gd name="T19" fmla="*/ 4 h 19"/>
                <a:gd name="T20" fmla="*/ 3 w 14"/>
                <a:gd name="T21" fmla="*/ 2 h 19"/>
                <a:gd name="T22" fmla="*/ 3 w 14"/>
                <a:gd name="T23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" h="19">
                  <a:moveTo>
                    <a:pt x="1" y="0"/>
                  </a:moveTo>
                  <a:cubicBezTo>
                    <a:pt x="5" y="0"/>
                    <a:pt x="9" y="0"/>
                    <a:pt x="12" y="2"/>
                  </a:cubicBezTo>
                  <a:cubicBezTo>
                    <a:pt x="14" y="5"/>
                    <a:pt x="13" y="10"/>
                    <a:pt x="9" y="10"/>
                  </a:cubicBezTo>
                  <a:cubicBezTo>
                    <a:pt x="10" y="12"/>
                    <a:pt x="12" y="14"/>
                    <a:pt x="13" y="16"/>
                  </a:cubicBezTo>
                  <a:cubicBezTo>
                    <a:pt x="7" y="19"/>
                    <a:pt x="9" y="9"/>
                    <a:pt x="4" y="10"/>
                  </a:cubicBezTo>
                  <a:cubicBezTo>
                    <a:pt x="3" y="11"/>
                    <a:pt x="4" y="15"/>
                    <a:pt x="3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2"/>
                    <a:pt x="0" y="4"/>
                    <a:pt x="1" y="0"/>
                  </a:cubicBezTo>
                  <a:moveTo>
                    <a:pt x="3" y="8"/>
                  </a:moveTo>
                  <a:cubicBezTo>
                    <a:pt x="7" y="8"/>
                    <a:pt x="11" y="8"/>
                    <a:pt x="10" y="4"/>
                  </a:cubicBezTo>
                  <a:cubicBezTo>
                    <a:pt x="9" y="2"/>
                    <a:pt x="6" y="2"/>
                    <a:pt x="3" y="2"/>
                  </a:cubicBezTo>
                  <a:lnTo>
                    <a:pt x="3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28"/>
            <p:cNvSpPr>
              <a:spLocks/>
            </p:cNvSpPr>
            <p:nvPr userDrawn="1"/>
          </p:nvSpPr>
          <p:spPr bwMode="auto">
            <a:xfrm>
              <a:off x="2099" y="847"/>
              <a:ext cx="303" cy="428"/>
            </a:xfrm>
            <a:custGeom>
              <a:avLst/>
              <a:gdLst>
                <a:gd name="T0" fmla="*/ 0 w 303"/>
                <a:gd name="T1" fmla="*/ 428 h 428"/>
                <a:gd name="T2" fmla="*/ 0 w 303"/>
                <a:gd name="T3" fmla="*/ 0 h 428"/>
                <a:gd name="T4" fmla="*/ 88 w 303"/>
                <a:gd name="T5" fmla="*/ 0 h 428"/>
                <a:gd name="T6" fmla="*/ 88 w 303"/>
                <a:gd name="T7" fmla="*/ 355 h 428"/>
                <a:gd name="T8" fmla="*/ 303 w 303"/>
                <a:gd name="T9" fmla="*/ 355 h 428"/>
                <a:gd name="T10" fmla="*/ 303 w 303"/>
                <a:gd name="T11" fmla="*/ 428 h 428"/>
                <a:gd name="T12" fmla="*/ 0 w 303"/>
                <a:gd name="T13" fmla="*/ 428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28">
                  <a:moveTo>
                    <a:pt x="0" y="428"/>
                  </a:moveTo>
                  <a:lnTo>
                    <a:pt x="0" y="0"/>
                  </a:lnTo>
                  <a:lnTo>
                    <a:pt x="88" y="0"/>
                  </a:lnTo>
                  <a:lnTo>
                    <a:pt x="88" y="355"/>
                  </a:lnTo>
                  <a:lnTo>
                    <a:pt x="303" y="355"/>
                  </a:lnTo>
                  <a:lnTo>
                    <a:pt x="303" y="428"/>
                  </a:lnTo>
                  <a:lnTo>
                    <a:pt x="0" y="4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29"/>
            <p:cNvSpPr>
              <a:spLocks/>
            </p:cNvSpPr>
            <p:nvPr userDrawn="1"/>
          </p:nvSpPr>
          <p:spPr bwMode="auto">
            <a:xfrm>
              <a:off x="2444" y="843"/>
              <a:ext cx="399" cy="432"/>
            </a:xfrm>
            <a:custGeom>
              <a:avLst/>
              <a:gdLst>
                <a:gd name="T0" fmla="*/ 0 w 399"/>
                <a:gd name="T1" fmla="*/ 432 h 432"/>
                <a:gd name="T2" fmla="*/ 147 w 399"/>
                <a:gd name="T3" fmla="*/ 205 h 432"/>
                <a:gd name="T4" fmla="*/ 14 w 399"/>
                <a:gd name="T5" fmla="*/ 0 h 432"/>
                <a:gd name="T6" fmla="*/ 116 w 399"/>
                <a:gd name="T7" fmla="*/ 0 h 432"/>
                <a:gd name="T8" fmla="*/ 201 w 399"/>
                <a:gd name="T9" fmla="*/ 139 h 432"/>
                <a:gd name="T10" fmla="*/ 286 w 399"/>
                <a:gd name="T11" fmla="*/ 0 h 432"/>
                <a:gd name="T12" fmla="*/ 388 w 399"/>
                <a:gd name="T13" fmla="*/ 0 h 432"/>
                <a:gd name="T14" fmla="*/ 253 w 399"/>
                <a:gd name="T15" fmla="*/ 210 h 432"/>
                <a:gd name="T16" fmla="*/ 399 w 399"/>
                <a:gd name="T17" fmla="*/ 432 h 432"/>
                <a:gd name="T18" fmla="*/ 295 w 399"/>
                <a:gd name="T19" fmla="*/ 432 h 432"/>
                <a:gd name="T20" fmla="*/ 201 w 399"/>
                <a:gd name="T21" fmla="*/ 283 h 432"/>
                <a:gd name="T22" fmla="*/ 104 w 399"/>
                <a:gd name="T23" fmla="*/ 432 h 432"/>
                <a:gd name="T24" fmla="*/ 0 w 399"/>
                <a:gd name="T25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32">
                  <a:moveTo>
                    <a:pt x="0" y="432"/>
                  </a:moveTo>
                  <a:lnTo>
                    <a:pt x="147" y="205"/>
                  </a:lnTo>
                  <a:lnTo>
                    <a:pt x="14" y="0"/>
                  </a:lnTo>
                  <a:lnTo>
                    <a:pt x="116" y="0"/>
                  </a:lnTo>
                  <a:lnTo>
                    <a:pt x="201" y="139"/>
                  </a:lnTo>
                  <a:lnTo>
                    <a:pt x="286" y="0"/>
                  </a:lnTo>
                  <a:lnTo>
                    <a:pt x="388" y="0"/>
                  </a:lnTo>
                  <a:lnTo>
                    <a:pt x="253" y="210"/>
                  </a:lnTo>
                  <a:lnTo>
                    <a:pt x="399" y="432"/>
                  </a:lnTo>
                  <a:lnTo>
                    <a:pt x="295" y="432"/>
                  </a:lnTo>
                  <a:lnTo>
                    <a:pt x="201" y="283"/>
                  </a:lnTo>
                  <a:lnTo>
                    <a:pt x="10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30"/>
            <p:cNvSpPr>
              <a:spLocks/>
            </p:cNvSpPr>
            <p:nvPr userDrawn="1"/>
          </p:nvSpPr>
          <p:spPr bwMode="auto">
            <a:xfrm>
              <a:off x="2914" y="843"/>
              <a:ext cx="295" cy="432"/>
            </a:xfrm>
            <a:custGeom>
              <a:avLst/>
              <a:gdLst>
                <a:gd name="T0" fmla="*/ 0 w 295"/>
                <a:gd name="T1" fmla="*/ 432 h 432"/>
                <a:gd name="T2" fmla="*/ 0 w 295"/>
                <a:gd name="T3" fmla="*/ 0 h 432"/>
                <a:gd name="T4" fmla="*/ 295 w 295"/>
                <a:gd name="T5" fmla="*/ 0 h 432"/>
                <a:gd name="T6" fmla="*/ 295 w 295"/>
                <a:gd name="T7" fmla="*/ 73 h 432"/>
                <a:gd name="T8" fmla="*/ 88 w 295"/>
                <a:gd name="T9" fmla="*/ 73 h 432"/>
                <a:gd name="T10" fmla="*/ 88 w 295"/>
                <a:gd name="T11" fmla="*/ 174 h 432"/>
                <a:gd name="T12" fmla="*/ 267 w 295"/>
                <a:gd name="T13" fmla="*/ 174 h 432"/>
                <a:gd name="T14" fmla="*/ 267 w 295"/>
                <a:gd name="T15" fmla="*/ 248 h 432"/>
                <a:gd name="T16" fmla="*/ 88 w 295"/>
                <a:gd name="T17" fmla="*/ 248 h 432"/>
                <a:gd name="T18" fmla="*/ 88 w 295"/>
                <a:gd name="T19" fmla="*/ 432 h 432"/>
                <a:gd name="T20" fmla="*/ 0 w 295"/>
                <a:gd name="T21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5" h="432">
                  <a:moveTo>
                    <a:pt x="0" y="432"/>
                  </a:moveTo>
                  <a:lnTo>
                    <a:pt x="0" y="0"/>
                  </a:lnTo>
                  <a:lnTo>
                    <a:pt x="295" y="0"/>
                  </a:lnTo>
                  <a:lnTo>
                    <a:pt x="295" y="73"/>
                  </a:lnTo>
                  <a:lnTo>
                    <a:pt x="88" y="73"/>
                  </a:lnTo>
                  <a:lnTo>
                    <a:pt x="88" y="174"/>
                  </a:lnTo>
                  <a:lnTo>
                    <a:pt x="267" y="174"/>
                  </a:lnTo>
                  <a:lnTo>
                    <a:pt x="267" y="248"/>
                  </a:lnTo>
                  <a:lnTo>
                    <a:pt x="88" y="248"/>
                  </a:lnTo>
                  <a:lnTo>
                    <a:pt x="88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31"/>
            <p:cNvSpPr>
              <a:spLocks/>
            </p:cNvSpPr>
            <p:nvPr userDrawn="1"/>
          </p:nvSpPr>
          <p:spPr bwMode="auto">
            <a:xfrm>
              <a:off x="3273" y="843"/>
              <a:ext cx="343" cy="432"/>
            </a:xfrm>
            <a:custGeom>
              <a:avLst/>
              <a:gdLst>
                <a:gd name="T0" fmla="*/ 128 w 343"/>
                <a:gd name="T1" fmla="*/ 432 h 432"/>
                <a:gd name="T2" fmla="*/ 128 w 343"/>
                <a:gd name="T3" fmla="*/ 73 h 432"/>
                <a:gd name="T4" fmla="*/ 0 w 343"/>
                <a:gd name="T5" fmla="*/ 73 h 432"/>
                <a:gd name="T6" fmla="*/ 0 w 343"/>
                <a:gd name="T7" fmla="*/ 0 h 432"/>
                <a:gd name="T8" fmla="*/ 343 w 343"/>
                <a:gd name="T9" fmla="*/ 0 h 432"/>
                <a:gd name="T10" fmla="*/ 343 w 343"/>
                <a:gd name="T11" fmla="*/ 73 h 432"/>
                <a:gd name="T12" fmla="*/ 215 w 343"/>
                <a:gd name="T13" fmla="*/ 73 h 432"/>
                <a:gd name="T14" fmla="*/ 215 w 343"/>
                <a:gd name="T15" fmla="*/ 432 h 432"/>
                <a:gd name="T16" fmla="*/ 128 w 343"/>
                <a:gd name="T17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432">
                  <a:moveTo>
                    <a:pt x="128" y="432"/>
                  </a:moveTo>
                  <a:lnTo>
                    <a:pt x="128" y="73"/>
                  </a:lnTo>
                  <a:lnTo>
                    <a:pt x="0" y="73"/>
                  </a:lnTo>
                  <a:lnTo>
                    <a:pt x="0" y="0"/>
                  </a:lnTo>
                  <a:lnTo>
                    <a:pt x="343" y="0"/>
                  </a:lnTo>
                  <a:lnTo>
                    <a:pt x="343" y="73"/>
                  </a:lnTo>
                  <a:lnTo>
                    <a:pt x="215" y="73"/>
                  </a:lnTo>
                  <a:lnTo>
                    <a:pt x="215" y="432"/>
                  </a:lnTo>
                  <a:lnTo>
                    <a:pt x="128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6" name="Group 5"/>
          <p:cNvGrpSpPr>
            <a:grpSpLocks noChangeAspect="1"/>
          </p:cNvGrpSpPr>
          <p:nvPr userDrawn="1"/>
        </p:nvGrpSpPr>
        <p:grpSpPr bwMode="auto">
          <a:xfrm>
            <a:off x="561743" y="4326391"/>
            <a:ext cx="959338" cy="509068"/>
            <a:chOff x="1640" y="963"/>
            <a:chExt cx="2480" cy="1316"/>
          </a:xfrm>
          <a:solidFill>
            <a:schemeClr val="bg1"/>
          </a:solidFill>
        </p:grpSpPr>
        <p:sp>
          <p:nvSpPr>
            <p:cNvPr id="57" name="Freeform 6"/>
            <p:cNvSpPr>
              <a:spLocks/>
            </p:cNvSpPr>
            <p:nvPr userDrawn="1"/>
          </p:nvSpPr>
          <p:spPr bwMode="auto">
            <a:xfrm>
              <a:off x="2025" y="1440"/>
              <a:ext cx="246" cy="359"/>
            </a:xfrm>
            <a:custGeom>
              <a:avLst/>
              <a:gdLst>
                <a:gd name="T0" fmla="*/ 246 w 246"/>
                <a:gd name="T1" fmla="*/ 359 h 359"/>
                <a:gd name="T2" fmla="*/ 0 w 246"/>
                <a:gd name="T3" fmla="*/ 359 h 359"/>
                <a:gd name="T4" fmla="*/ 0 w 246"/>
                <a:gd name="T5" fmla="*/ 0 h 359"/>
                <a:gd name="T6" fmla="*/ 92 w 246"/>
                <a:gd name="T7" fmla="*/ 0 h 359"/>
                <a:gd name="T8" fmla="*/ 92 w 246"/>
                <a:gd name="T9" fmla="*/ 277 h 359"/>
                <a:gd name="T10" fmla="*/ 246 w 246"/>
                <a:gd name="T11" fmla="*/ 277 h 359"/>
                <a:gd name="T12" fmla="*/ 246 w 246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359">
                  <a:moveTo>
                    <a:pt x="246" y="359"/>
                  </a:moveTo>
                  <a:lnTo>
                    <a:pt x="0" y="359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277"/>
                  </a:lnTo>
                  <a:lnTo>
                    <a:pt x="246" y="277"/>
                  </a:lnTo>
                  <a:lnTo>
                    <a:pt x="246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7"/>
            <p:cNvSpPr>
              <a:spLocks/>
            </p:cNvSpPr>
            <p:nvPr userDrawn="1"/>
          </p:nvSpPr>
          <p:spPr bwMode="auto">
            <a:xfrm>
              <a:off x="2318" y="1440"/>
              <a:ext cx="309" cy="364"/>
            </a:xfrm>
            <a:custGeom>
              <a:avLst/>
              <a:gdLst>
                <a:gd name="T0" fmla="*/ 39 w 131"/>
                <a:gd name="T1" fmla="*/ 0 h 154"/>
                <a:gd name="T2" fmla="*/ 39 w 131"/>
                <a:gd name="T3" fmla="*/ 95 h 154"/>
                <a:gd name="T4" fmla="*/ 66 w 131"/>
                <a:gd name="T5" fmla="*/ 121 h 154"/>
                <a:gd name="T6" fmla="*/ 92 w 131"/>
                <a:gd name="T7" fmla="*/ 95 h 154"/>
                <a:gd name="T8" fmla="*/ 92 w 131"/>
                <a:gd name="T9" fmla="*/ 0 h 154"/>
                <a:gd name="T10" fmla="*/ 131 w 131"/>
                <a:gd name="T11" fmla="*/ 0 h 154"/>
                <a:gd name="T12" fmla="*/ 131 w 131"/>
                <a:gd name="T13" fmla="*/ 95 h 154"/>
                <a:gd name="T14" fmla="*/ 65 w 131"/>
                <a:gd name="T15" fmla="*/ 154 h 154"/>
                <a:gd name="T16" fmla="*/ 0 w 131"/>
                <a:gd name="T17" fmla="*/ 95 h 154"/>
                <a:gd name="T18" fmla="*/ 0 w 131"/>
                <a:gd name="T19" fmla="*/ 0 h 154"/>
                <a:gd name="T20" fmla="*/ 39 w 131"/>
                <a:gd name="T2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54">
                  <a:moveTo>
                    <a:pt x="39" y="0"/>
                  </a:moveTo>
                  <a:cubicBezTo>
                    <a:pt x="39" y="95"/>
                    <a:pt x="39" y="95"/>
                    <a:pt x="39" y="95"/>
                  </a:cubicBezTo>
                  <a:cubicBezTo>
                    <a:pt x="39" y="108"/>
                    <a:pt x="51" y="121"/>
                    <a:pt x="66" y="121"/>
                  </a:cubicBezTo>
                  <a:cubicBezTo>
                    <a:pt x="80" y="121"/>
                    <a:pt x="92" y="108"/>
                    <a:pt x="92" y="95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95"/>
                    <a:pt x="131" y="95"/>
                    <a:pt x="131" y="95"/>
                  </a:cubicBezTo>
                  <a:cubicBezTo>
                    <a:pt x="131" y="134"/>
                    <a:pt x="94" y="154"/>
                    <a:pt x="65" y="154"/>
                  </a:cubicBezTo>
                  <a:cubicBezTo>
                    <a:pt x="36" y="154"/>
                    <a:pt x="0" y="13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8"/>
            <p:cNvSpPr>
              <a:spLocks noEditPoints="1"/>
            </p:cNvSpPr>
            <p:nvPr userDrawn="1"/>
          </p:nvSpPr>
          <p:spPr bwMode="auto">
            <a:xfrm>
              <a:off x="3085" y="1436"/>
              <a:ext cx="371" cy="371"/>
            </a:xfrm>
            <a:custGeom>
              <a:avLst/>
              <a:gdLst>
                <a:gd name="T0" fmla="*/ 157 w 157"/>
                <a:gd name="T1" fmla="*/ 79 h 157"/>
                <a:gd name="T2" fmla="*/ 79 w 157"/>
                <a:gd name="T3" fmla="*/ 157 h 157"/>
                <a:gd name="T4" fmla="*/ 0 w 157"/>
                <a:gd name="T5" fmla="*/ 79 h 157"/>
                <a:gd name="T6" fmla="*/ 79 w 157"/>
                <a:gd name="T7" fmla="*/ 0 h 157"/>
                <a:gd name="T8" fmla="*/ 157 w 157"/>
                <a:gd name="T9" fmla="*/ 79 h 157"/>
                <a:gd name="T10" fmla="*/ 79 w 157"/>
                <a:gd name="T11" fmla="*/ 122 h 157"/>
                <a:gd name="T12" fmla="*/ 118 w 157"/>
                <a:gd name="T13" fmla="*/ 79 h 157"/>
                <a:gd name="T14" fmla="*/ 78 w 157"/>
                <a:gd name="T15" fmla="*/ 35 h 157"/>
                <a:gd name="T16" fmla="*/ 39 w 157"/>
                <a:gd name="T17" fmla="*/ 79 h 157"/>
                <a:gd name="T18" fmla="*/ 79 w 157"/>
                <a:gd name="T19" fmla="*/ 12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cubicBezTo>
                    <a:pt x="157" y="126"/>
                    <a:pt x="121" y="157"/>
                    <a:pt x="79" y="157"/>
                  </a:cubicBezTo>
                  <a:cubicBezTo>
                    <a:pt x="36" y="157"/>
                    <a:pt x="0" y="126"/>
                    <a:pt x="0" y="79"/>
                  </a:cubicBezTo>
                  <a:cubicBezTo>
                    <a:pt x="0" y="31"/>
                    <a:pt x="36" y="0"/>
                    <a:pt x="79" y="0"/>
                  </a:cubicBezTo>
                  <a:cubicBezTo>
                    <a:pt x="121" y="0"/>
                    <a:pt x="157" y="32"/>
                    <a:pt x="157" y="79"/>
                  </a:cubicBezTo>
                  <a:close/>
                  <a:moveTo>
                    <a:pt x="79" y="122"/>
                  </a:moveTo>
                  <a:cubicBezTo>
                    <a:pt x="98" y="122"/>
                    <a:pt x="118" y="111"/>
                    <a:pt x="118" y="79"/>
                  </a:cubicBezTo>
                  <a:cubicBezTo>
                    <a:pt x="118" y="47"/>
                    <a:pt x="98" y="35"/>
                    <a:pt x="78" y="35"/>
                  </a:cubicBezTo>
                  <a:cubicBezTo>
                    <a:pt x="58" y="35"/>
                    <a:pt x="39" y="49"/>
                    <a:pt x="39" y="79"/>
                  </a:cubicBezTo>
                  <a:cubicBezTo>
                    <a:pt x="39" y="108"/>
                    <a:pt x="59" y="122"/>
                    <a:pt x="79" y="1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9"/>
            <p:cNvSpPr>
              <a:spLocks/>
            </p:cNvSpPr>
            <p:nvPr userDrawn="1"/>
          </p:nvSpPr>
          <p:spPr bwMode="auto">
            <a:xfrm>
              <a:off x="3520" y="1440"/>
              <a:ext cx="236" cy="359"/>
            </a:xfrm>
            <a:custGeom>
              <a:avLst/>
              <a:gdLst>
                <a:gd name="T0" fmla="*/ 236 w 236"/>
                <a:gd name="T1" fmla="*/ 81 h 359"/>
                <a:gd name="T2" fmla="*/ 90 w 236"/>
                <a:gd name="T3" fmla="*/ 81 h 359"/>
                <a:gd name="T4" fmla="*/ 90 w 236"/>
                <a:gd name="T5" fmla="*/ 147 h 359"/>
                <a:gd name="T6" fmla="*/ 234 w 236"/>
                <a:gd name="T7" fmla="*/ 147 h 359"/>
                <a:gd name="T8" fmla="*/ 234 w 236"/>
                <a:gd name="T9" fmla="*/ 227 h 359"/>
                <a:gd name="T10" fmla="*/ 90 w 236"/>
                <a:gd name="T11" fmla="*/ 227 h 359"/>
                <a:gd name="T12" fmla="*/ 90 w 236"/>
                <a:gd name="T13" fmla="*/ 359 h 359"/>
                <a:gd name="T14" fmla="*/ 0 w 236"/>
                <a:gd name="T15" fmla="*/ 359 h 359"/>
                <a:gd name="T16" fmla="*/ 0 w 236"/>
                <a:gd name="T17" fmla="*/ 0 h 359"/>
                <a:gd name="T18" fmla="*/ 236 w 236"/>
                <a:gd name="T19" fmla="*/ 0 h 359"/>
                <a:gd name="T20" fmla="*/ 236 w 236"/>
                <a:gd name="T21" fmla="*/ 8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359">
                  <a:moveTo>
                    <a:pt x="236" y="81"/>
                  </a:moveTo>
                  <a:lnTo>
                    <a:pt x="90" y="81"/>
                  </a:lnTo>
                  <a:lnTo>
                    <a:pt x="90" y="147"/>
                  </a:lnTo>
                  <a:lnTo>
                    <a:pt x="234" y="147"/>
                  </a:lnTo>
                  <a:lnTo>
                    <a:pt x="234" y="227"/>
                  </a:lnTo>
                  <a:lnTo>
                    <a:pt x="90" y="227"/>
                  </a:lnTo>
                  <a:lnTo>
                    <a:pt x="90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236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0"/>
            <p:cNvSpPr>
              <a:spLocks/>
            </p:cNvSpPr>
            <p:nvPr userDrawn="1"/>
          </p:nvSpPr>
          <p:spPr bwMode="auto">
            <a:xfrm>
              <a:off x="3827" y="1440"/>
              <a:ext cx="293" cy="359"/>
            </a:xfrm>
            <a:custGeom>
              <a:avLst/>
              <a:gdLst>
                <a:gd name="T0" fmla="*/ 293 w 293"/>
                <a:gd name="T1" fmla="*/ 0 h 359"/>
                <a:gd name="T2" fmla="*/ 293 w 293"/>
                <a:gd name="T3" fmla="*/ 81 h 359"/>
                <a:gd name="T4" fmla="*/ 191 w 293"/>
                <a:gd name="T5" fmla="*/ 81 h 359"/>
                <a:gd name="T6" fmla="*/ 191 w 293"/>
                <a:gd name="T7" fmla="*/ 359 h 359"/>
                <a:gd name="T8" fmla="*/ 99 w 293"/>
                <a:gd name="T9" fmla="*/ 359 h 359"/>
                <a:gd name="T10" fmla="*/ 99 w 293"/>
                <a:gd name="T11" fmla="*/ 81 h 359"/>
                <a:gd name="T12" fmla="*/ 0 w 293"/>
                <a:gd name="T13" fmla="*/ 81 h 359"/>
                <a:gd name="T14" fmla="*/ 0 w 293"/>
                <a:gd name="T15" fmla="*/ 0 h 359"/>
                <a:gd name="T16" fmla="*/ 293 w 293"/>
                <a:gd name="T17" fmla="*/ 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3" h="359">
                  <a:moveTo>
                    <a:pt x="293" y="0"/>
                  </a:moveTo>
                  <a:lnTo>
                    <a:pt x="293" y="81"/>
                  </a:lnTo>
                  <a:lnTo>
                    <a:pt x="191" y="81"/>
                  </a:lnTo>
                  <a:lnTo>
                    <a:pt x="191" y="359"/>
                  </a:lnTo>
                  <a:lnTo>
                    <a:pt x="99" y="359"/>
                  </a:lnTo>
                  <a:lnTo>
                    <a:pt x="99" y="81"/>
                  </a:lnTo>
                  <a:lnTo>
                    <a:pt x="0" y="81"/>
                  </a:lnTo>
                  <a:lnTo>
                    <a:pt x="0" y="0"/>
                  </a:lnTo>
                  <a:lnTo>
                    <a:pt x="2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2119" y="963"/>
              <a:ext cx="359" cy="293"/>
            </a:xfrm>
            <a:custGeom>
              <a:avLst/>
              <a:gdLst>
                <a:gd name="T0" fmla="*/ 0 w 359"/>
                <a:gd name="T1" fmla="*/ 293 h 293"/>
                <a:gd name="T2" fmla="*/ 180 w 359"/>
                <a:gd name="T3" fmla="*/ 114 h 293"/>
                <a:gd name="T4" fmla="*/ 359 w 359"/>
                <a:gd name="T5" fmla="*/ 293 h 293"/>
                <a:gd name="T6" fmla="*/ 359 w 359"/>
                <a:gd name="T7" fmla="*/ 178 h 293"/>
                <a:gd name="T8" fmla="*/ 180 w 359"/>
                <a:gd name="T9" fmla="*/ 0 h 293"/>
                <a:gd name="T10" fmla="*/ 0 w 359"/>
                <a:gd name="T11" fmla="*/ 180 h 293"/>
                <a:gd name="T12" fmla="*/ 0 w 359"/>
                <a:gd name="T13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3">
                  <a:moveTo>
                    <a:pt x="0" y="293"/>
                  </a:moveTo>
                  <a:lnTo>
                    <a:pt x="180" y="114"/>
                  </a:lnTo>
                  <a:lnTo>
                    <a:pt x="359" y="293"/>
                  </a:lnTo>
                  <a:lnTo>
                    <a:pt x="359" y="178"/>
                  </a:lnTo>
                  <a:lnTo>
                    <a:pt x="180" y="0"/>
                  </a:lnTo>
                  <a:lnTo>
                    <a:pt x="0" y="180"/>
                  </a:lnTo>
                  <a:lnTo>
                    <a:pt x="0" y="2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2"/>
            <p:cNvSpPr>
              <a:spLocks/>
            </p:cNvSpPr>
            <p:nvPr userDrawn="1"/>
          </p:nvSpPr>
          <p:spPr bwMode="auto">
            <a:xfrm>
              <a:off x="1640" y="1440"/>
              <a:ext cx="295" cy="359"/>
            </a:xfrm>
            <a:custGeom>
              <a:avLst/>
              <a:gdLst>
                <a:gd name="T0" fmla="*/ 295 w 295"/>
                <a:gd name="T1" fmla="*/ 359 h 359"/>
                <a:gd name="T2" fmla="*/ 116 w 295"/>
                <a:gd name="T3" fmla="*/ 180 h 359"/>
                <a:gd name="T4" fmla="*/ 295 w 295"/>
                <a:gd name="T5" fmla="*/ 0 h 359"/>
                <a:gd name="T6" fmla="*/ 182 w 295"/>
                <a:gd name="T7" fmla="*/ 0 h 359"/>
                <a:gd name="T8" fmla="*/ 0 w 295"/>
                <a:gd name="T9" fmla="*/ 180 h 359"/>
                <a:gd name="T10" fmla="*/ 179 w 295"/>
                <a:gd name="T11" fmla="*/ 359 h 359"/>
                <a:gd name="T12" fmla="*/ 295 w 295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359">
                  <a:moveTo>
                    <a:pt x="295" y="359"/>
                  </a:moveTo>
                  <a:lnTo>
                    <a:pt x="116" y="180"/>
                  </a:lnTo>
                  <a:lnTo>
                    <a:pt x="295" y="0"/>
                  </a:lnTo>
                  <a:lnTo>
                    <a:pt x="182" y="0"/>
                  </a:lnTo>
                  <a:lnTo>
                    <a:pt x="0" y="180"/>
                  </a:lnTo>
                  <a:lnTo>
                    <a:pt x="179" y="359"/>
                  </a:lnTo>
                  <a:lnTo>
                    <a:pt x="295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3"/>
            <p:cNvSpPr>
              <a:spLocks/>
            </p:cNvSpPr>
            <p:nvPr userDrawn="1"/>
          </p:nvSpPr>
          <p:spPr bwMode="auto">
            <a:xfrm>
              <a:off x="2119" y="1984"/>
              <a:ext cx="359" cy="295"/>
            </a:xfrm>
            <a:custGeom>
              <a:avLst/>
              <a:gdLst>
                <a:gd name="T0" fmla="*/ 359 w 359"/>
                <a:gd name="T1" fmla="*/ 2 h 295"/>
                <a:gd name="T2" fmla="*/ 180 w 359"/>
                <a:gd name="T3" fmla="*/ 182 h 295"/>
                <a:gd name="T4" fmla="*/ 0 w 359"/>
                <a:gd name="T5" fmla="*/ 0 h 295"/>
                <a:gd name="T6" fmla="*/ 0 w 359"/>
                <a:gd name="T7" fmla="*/ 115 h 295"/>
                <a:gd name="T8" fmla="*/ 180 w 359"/>
                <a:gd name="T9" fmla="*/ 295 h 295"/>
                <a:gd name="T10" fmla="*/ 359 w 359"/>
                <a:gd name="T11" fmla="*/ 118 h 295"/>
                <a:gd name="T12" fmla="*/ 359 w 359"/>
                <a:gd name="T13" fmla="*/ 2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5">
                  <a:moveTo>
                    <a:pt x="359" y="2"/>
                  </a:moveTo>
                  <a:lnTo>
                    <a:pt x="180" y="182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80" y="295"/>
                  </a:lnTo>
                  <a:lnTo>
                    <a:pt x="359" y="118"/>
                  </a:lnTo>
                  <a:lnTo>
                    <a:pt x="359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4"/>
            <p:cNvSpPr>
              <a:spLocks/>
            </p:cNvSpPr>
            <p:nvPr userDrawn="1"/>
          </p:nvSpPr>
          <p:spPr bwMode="auto">
            <a:xfrm>
              <a:off x="2908" y="1672"/>
              <a:ext cx="187" cy="127"/>
            </a:xfrm>
            <a:custGeom>
              <a:avLst/>
              <a:gdLst>
                <a:gd name="T0" fmla="*/ 0 w 187"/>
                <a:gd name="T1" fmla="*/ 57 h 127"/>
                <a:gd name="T2" fmla="*/ 71 w 187"/>
                <a:gd name="T3" fmla="*/ 127 h 127"/>
                <a:gd name="T4" fmla="*/ 187 w 187"/>
                <a:gd name="T5" fmla="*/ 127 h 127"/>
                <a:gd name="T6" fmla="*/ 57 w 187"/>
                <a:gd name="T7" fmla="*/ 0 h 127"/>
                <a:gd name="T8" fmla="*/ 0 w 187"/>
                <a:gd name="T9" fmla="*/ 5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27">
                  <a:moveTo>
                    <a:pt x="0" y="57"/>
                  </a:moveTo>
                  <a:lnTo>
                    <a:pt x="71" y="127"/>
                  </a:lnTo>
                  <a:lnTo>
                    <a:pt x="187" y="127"/>
                  </a:lnTo>
                  <a:lnTo>
                    <a:pt x="57" y="0"/>
                  </a:lnTo>
                  <a:lnTo>
                    <a:pt x="0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5"/>
            <p:cNvSpPr>
              <a:spLocks/>
            </p:cNvSpPr>
            <p:nvPr userDrawn="1"/>
          </p:nvSpPr>
          <p:spPr bwMode="auto">
            <a:xfrm>
              <a:off x="2908" y="1440"/>
              <a:ext cx="187" cy="130"/>
            </a:xfrm>
            <a:custGeom>
              <a:avLst/>
              <a:gdLst>
                <a:gd name="T0" fmla="*/ 57 w 187"/>
                <a:gd name="T1" fmla="*/ 130 h 130"/>
                <a:gd name="T2" fmla="*/ 187 w 187"/>
                <a:gd name="T3" fmla="*/ 0 h 130"/>
                <a:gd name="T4" fmla="*/ 74 w 187"/>
                <a:gd name="T5" fmla="*/ 0 h 130"/>
                <a:gd name="T6" fmla="*/ 0 w 187"/>
                <a:gd name="T7" fmla="*/ 74 h 130"/>
                <a:gd name="T8" fmla="*/ 57 w 187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30">
                  <a:moveTo>
                    <a:pt x="57" y="130"/>
                  </a:moveTo>
                  <a:lnTo>
                    <a:pt x="187" y="0"/>
                  </a:lnTo>
                  <a:lnTo>
                    <a:pt x="74" y="0"/>
                  </a:lnTo>
                  <a:lnTo>
                    <a:pt x="0" y="74"/>
                  </a:lnTo>
                  <a:lnTo>
                    <a:pt x="57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6"/>
            <p:cNvSpPr>
              <a:spLocks/>
            </p:cNvSpPr>
            <p:nvPr userDrawn="1"/>
          </p:nvSpPr>
          <p:spPr bwMode="auto">
            <a:xfrm>
              <a:off x="2665" y="1443"/>
              <a:ext cx="293" cy="356"/>
            </a:xfrm>
            <a:custGeom>
              <a:avLst/>
              <a:gdLst>
                <a:gd name="T0" fmla="*/ 0 w 293"/>
                <a:gd name="T1" fmla="*/ 0 h 356"/>
                <a:gd name="T2" fmla="*/ 177 w 293"/>
                <a:gd name="T3" fmla="*/ 177 h 356"/>
                <a:gd name="T4" fmla="*/ 0 w 293"/>
                <a:gd name="T5" fmla="*/ 356 h 356"/>
                <a:gd name="T6" fmla="*/ 113 w 293"/>
                <a:gd name="T7" fmla="*/ 356 h 356"/>
                <a:gd name="T8" fmla="*/ 293 w 293"/>
                <a:gd name="T9" fmla="*/ 177 h 356"/>
                <a:gd name="T10" fmla="*/ 113 w 293"/>
                <a:gd name="T11" fmla="*/ 0 h 356"/>
                <a:gd name="T12" fmla="*/ 0 w 293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356">
                  <a:moveTo>
                    <a:pt x="0" y="0"/>
                  </a:moveTo>
                  <a:lnTo>
                    <a:pt x="177" y="177"/>
                  </a:lnTo>
                  <a:lnTo>
                    <a:pt x="0" y="356"/>
                  </a:lnTo>
                  <a:lnTo>
                    <a:pt x="113" y="356"/>
                  </a:lnTo>
                  <a:lnTo>
                    <a:pt x="293" y="177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67700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ytuł 1"/>
          <p:cNvSpPr>
            <a:spLocks noGrp="1"/>
          </p:cNvSpPr>
          <p:nvPr>
            <p:ph type="title" hasCustomPrompt="1"/>
          </p:nvPr>
        </p:nvSpPr>
        <p:spPr>
          <a:xfrm>
            <a:off x="3933825" y="1496625"/>
            <a:ext cx="4953436" cy="2291750"/>
          </a:xfrm>
        </p:spPr>
        <p:txBody>
          <a:bodyPr anchor="ctr"/>
          <a:lstStyle>
            <a:lvl1pPr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lang="en-US" dirty="0">
                <a:solidFill>
                  <a:schemeClr val="accent2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  <p:grpSp>
        <p:nvGrpSpPr>
          <p:cNvPr id="95" name="Group 35"/>
          <p:cNvGrpSpPr>
            <a:grpSpLocks noChangeAspect="1"/>
          </p:cNvGrpSpPr>
          <p:nvPr userDrawn="1"/>
        </p:nvGrpSpPr>
        <p:grpSpPr bwMode="auto">
          <a:xfrm>
            <a:off x="609601" y="849169"/>
            <a:ext cx="2507458" cy="3026386"/>
            <a:chOff x="2363" y="293"/>
            <a:chExt cx="1208" cy="1458"/>
          </a:xfrm>
        </p:grpSpPr>
        <p:sp>
          <p:nvSpPr>
            <p:cNvPr id="96" name="Freeform 36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124F9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37"/>
            <p:cNvSpPr>
              <a:spLocks/>
            </p:cNvSpPr>
            <p:nvPr userDrawn="1"/>
          </p:nvSpPr>
          <p:spPr bwMode="auto">
            <a:xfrm>
              <a:off x="2943" y="1403"/>
              <a:ext cx="130" cy="117"/>
            </a:xfrm>
            <a:custGeom>
              <a:avLst/>
              <a:gdLst>
                <a:gd name="T0" fmla="*/ 130 w 130"/>
                <a:gd name="T1" fmla="*/ 0 h 117"/>
                <a:gd name="T2" fmla="*/ 129 w 130"/>
                <a:gd name="T3" fmla="*/ 0 h 117"/>
                <a:gd name="T4" fmla="*/ 0 w 130"/>
                <a:gd name="T5" fmla="*/ 11 h 117"/>
                <a:gd name="T6" fmla="*/ 74 w 130"/>
                <a:gd name="T7" fmla="*/ 117 h 117"/>
                <a:gd name="T8" fmla="*/ 74 w 130"/>
                <a:gd name="T9" fmla="*/ 117 h 117"/>
                <a:gd name="T10" fmla="*/ 130 w 130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117">
                  <a:moveTo>
                    <a:pt x="130" y="0"/>
                  </a:moveTo>
                  <a:lnTo>
                    <a:pt x="129" y="0"/>
                  </a:lnTo>
                  <a:lnTo>
                    <a:pt x="0" y="11"/>
                  </a:lnTo>
                  <a:lnTo>
                    <a:pt x="74" y="117"/>
                  </a:lnTo>
                  <a:lnTo>
                    <a:pt x="74" y="117"/>
                  </a:lnTo>
                  <a:lnTo>
                    <a:pt x="13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38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3D64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9"/>
            <p:cNvSpPr>
              <a:spLocks/>
            </p:cNvSpPr>
            <p:nvPr userDrawn="1"/>
          </p:nvSpPr>
          <p:spPr bwMode="auto">
            <a:xfrm>
              <a:off x="3194" y="1021"/>
              <a:ext cx="83" cy="84"/>
            </a:xfrm>
            <a:custGeom>
              <a:avLst/>
              <a:gdLst>
                <a:gd name="T0" fmla="*/ 26 w 83"/>
                <a:gd name="T1" fmla="*/ 0 h 84"/>
                <a:gd name="T2" fmla="*/ 0 w 83"/>
                <a:gd name="T3" fmla="*/ 57 h 84"/>
                <a:gd name="T4" fmla="*/ 57 w 83"/>
                <a:gd name="T5" fmla="*/ 84 h 84"/>
                <a:gd name="T6" fmla="*/ 57 w 83"/>
                <a:gd name="T7" fmla="*/ 84 h 84"/>
                <a:gd name="T8" fmla="*/ 83 w 83"/>
                <a:gd name="T9" fmla="*/ 26 h 84"/>
                <a:gd name="T10" fmla="*/ 26 w 8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84">
                  <a:moveTo>
                    <a:pt x="26" y="0"/>
                  </a:moveTo>
                  <a:lnTo>
                    <a:pt x="0" y="57"/>
                  </a:lnTo>
                  <a:lnTo>
                    <a:pt x="57" y="84"/>
                  </a:lnTo>
                  <a:lnTo>
                    <a:pt x="57" y="84"/>
                  </a:lnTo>
                  <a:lnTo>
                    <a:pt x="83" y="26"/>
                  </a:lnTo>
                  <a:lnTo>
                    <a:pt x="2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41"/>
            <p:cNvSpPr>
              <a:spLocks/>
            </p:cNvSpPr>
            <p:nvPr userDrawn="1"/>
          </p:nvSpPr>
          <p:spPr bwMode="auto">
            <a:xfrm>
              <a:off x="2796" y="1709"/>
              <a:ext cx="43" cy="42"/>
            </a:xfrm>
            <a:custGeom>
              <a:avLst/>
              <a:gdLst>
                <a:gd name="T0" fmla="*/ 5 w 43"/>
                <a:gd name="T1" fmla="*/ 0 h 42"/>
                <a:gd name="T2" fmla="*/ 5 w 43"/>
                <a:gd name="T3" fmla="*/ 0 h 42"/>
                <a:gd name="T4" fmla="*/ 0 w 43"/>
                <a:gd name="T5" fmla="*/ 38 h 42"/>
                <a:gd name="T6" fmla="*/ 38 w 43"/>
                <a:gd name="T7" fmla="*/ 42 h 42"/>
                <a:gd name="T8" fmla="*/ 43 w 43"/>
                <a:gd name="T9" fmla="*/ 5 h 42"/>
                <a:gd name="T10" fmla="*/ 43 w 43"/>
                <a:gd name="T11" fmla="*/ 5 h 42"/>
                <a:gd name="T12" fmla="*/ 5 w 43"/>
                <a:gd name="T1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42">
                  <a:moveTo>
                    <a:pt x="5" y="0"/>
                  </a:moveTo>
                  <a:lnTo>
                    <a:pt x="5" y="0"/>
                  </a:lnTo>
                  <a:lnTo>
                    <a:pt x="0" y="38"/>
                  </a:lnTo>
                  <a:lnTo>
                    <a:pt x="38" y="42"/>
                  </a:lnTo>
                  <a:lnTo>
                    <a:pt x="43" y="5"/>
                  </a:lnTo>
                  <a:lnTo>
                    <a:pt x="43" y="5"/>
                  </a:lnTo>
                  <a:lnTo>
                    <a:pt x="5" y="0"/>
                  </a:lnTo>
                </a:path>
              </a:pathLst>
            </a:custGeom>
            <a:solidFill>
              <a:srgbClr val="1450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42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D458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43"/>
            <p:cNvSpPr>
              <a:spLocks/>
            </p:cNvSpPr>
            <p:nvPr userDrawn="1"/>
          </p:nvSpPr>
          <p:spPr bwMode="auto">
            <a:xfrm>
              <a:off x="2363" y="293"/>
              <a:ext cx="86" cy="79"/>
            </a:xfrm>
            <a:custGeom>
              <a:avLst/>
              <a:gdLst>
                <a:gd name="T0" fmla="*/ 0 w 86"/>
                <a:gd name="T1" fmla="*/ 0 h 79"/>
                <a:gd name="T2" fmla="*/ 0 w 86"/>
                <a:gd name="T3" fmla="*/ 0 h 79"/>
                <a:gd name="T4" fmla="*/ 37 w 86"/>
                <a:gd name="T5" fmla="*/ 79 h 79"/>
                <a:gd name="T6" fmla="*/ 37 w 86"/>
                <a:gd name="T7" fmla="*/ 79 h 79"/>
                <a:gd name="T8" fmla="*/ 86 w 86"/>
                <a:gd name="T9" fmla="*/ 7 h 79"/>
                <a:gd name="T10" fmla="*/ 0 w 86"/>
                <a:gd name="T1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79">
                  <a:moveTo>
                    <a:pt x="0" y="0"/>
                  </a:moveTo>
                  <a:lnTo>
                    <a:pt x="0" y="0"/>
                  </a:lnTo>
                  <a:lnTo>
                    <a:pt x="37" y="79"/>
                  </a:lnTo>
                  <a:lnTo>
                    <a:pt x="37" y="79"/>
                  </a:lnTo>
                  <a:lnTo>
                    <a:pt x="8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44"/>
            <p:cNvSpPr>
              <a:spLocks/>
            </p:cNvSpPr>
            <p:nvPr userDrawn="1"/>
          </p:nvSpPr>
          <p:spPr bwMode="auto">
            <a:xfrm>
              <a:off x="2771" y="366"/>
              <a:ext cx="66" cy="62"/>
            </a:xfrm>
            <a:custGeom>
              <a:avLst/>
              <a:gdLst>
                <a:gd name="T0" fmla="*/ 48 w 90"/>
                <a:gd name="T1" fmla="*/ 0 h 84"/>
                <a:gd name="T2" fmla="*/ 30 w 90"/>
                <a:gd name="T3" fmla="*/ 4 h 84"/>
                <a:gd name="T4" fmla="*/ 10 w 90"/>
                <a:gd name="T5" fmla="*/ 60 h 84"/>
                <a:gd name="T6" fmla="*/ 48 w 90"/>
                <a:gd name="T7" fmla="*/ 84 h 84"/>
                <a:gd name="T8" fmla="*/ 49 w 90"/>
                <a:gd name="T9" fmla="*/ 84 h 84"/>
                <a:gd name="T10" fmla="*/ 66 w 90"/>
                <a:gd name="T11" fmla="*/ 80 h 84"/>
                <a:gd name="T12" fmla="*/ 90 w 90"/>
                <a:gd name="T13" fmla="*/ 43 h 84"/>
                <a:gd name="T14" fmla="*/ 90 w 90"/>
                <a:gd name="T15" fmla="*/ 41 h 84"/>
                <a:gd name="T16" fmla="*/ 86 w 90"/>
                <a:gd name="T17" fmla="*/ 24 h 84"/>
                <a:gd name="T18" fmla="*/ 48 w 90"/>
                <a:gd name="T1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" h="84">
                  <a:moveTo>
                    <a:pt x="48" y="0"/>
                  </a:moveTo>
                  <a:cubicBezTo>
                    <a:pt x="42" y="0"/>
                    <a:pt x="36" y="1"/>
                    <a:pt x="30" y="4"/>
                  </a:cubicBezTo>
                  <a:cubicBezTo>
                    <a:pt x="9" y="14"/>
                    <a:pt x="0" y="39"/>
                    <a:pt x="10" y="60"/>
                  </a:cubicBezTo>
                  <a:cubicBezTo>
                    <a:pt x="17" y="75"/>
                    <a:pt x="32" y="84"/>
                    <a:pt x="48" y="84"/>
                  </a:cubicBezTo>
                  <a:cubicBezTo>
                    <a:pt x="49" y="84"/>
                    <a:pt x="49" y="84"/>
                    <a:pt x="49" y="84"/>
                  </a:cubicBezTo>
                  <a:cubicBezTo>
                    <a:pt x="55" y="84"/>
                    <a:pt x="61" y="83"/>
                    <a:pt x="66" y="80"/>
                  </a:cubicBezTo>
                  <a:cubicBezTo>
                    <a:pt x="81" y="73"/>
                    <a:pt x="90" y="59"/>
                    <a:pt x="90" y="43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90" y="35"/>
                    <a:pt x="89" y="30"/>
                    <a:pt x="86" y="24"/>
                  </a:cubicBezTo>
                  <a:cubicBezTo>
                    <a:pt x="79" y="9"/>
                    <a:pt x="64" y="0"/>
                    <a:pt x="48" y="0"/>
                  </a:cubicBezTo>
                </a:path>
              </a:pathLst>
            </a:custGeom>
            <a:solidFill>
              <a:srgbClr val="5988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45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4C60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46"/>
            <p:cNvSpPr>
              <a:spLocks/>
            </p:cNvSpPr>
            <p:nvPr userDrawn="1"/>
          </p:nvSpPr>
          <p:spPr bwMode="auto">
            <a:xfrm>
              <a:off x="2585" y="539"/>
              <a:ext cx="41" cy="41"/>
            </a:xfrm>
            <a:custGeom>
              <a:avLst/>
              <a:gdLst>
                <a:gd name="T0" fmla="*/ 28 w 41"/>
                <a:gd name="T1" fmla="*/ 0 h 41"/>
                <a:gd name="T2" fmla="*/ 28 w 41"/>
                <a:gd name="T3" fmla="*/ 0 h 41"/>
                <a:gd name="T4" fmla="*/ 0 w 41"/>
                <a:gd name="T5" fmla="*/ 13 h 41"/>
                <a:gd name="T6" fmla="*/ 13 w 41"/>
                <a:gd name="T7" fmla="*/ 41 h 41"/>
                <a:gd name="T8" fmla="*/ 13 w 41"/>
                <a:gd name="T9" fmla="*/ 41 h 41"/>
                <a:gd name="T10" fmla="*/ 41 w 41"/>
                <a:gd name="T11" fmla="*/ 28 h 41"/>
                <a:gd name="T12" fmla="*/ 41 w 41"/>
                <a:gd name="T13" fmla="*/ 28 h 41"/>
                <a:gd name="T14" fmla="*/ 28 w 41"/>
                <a:gd name="T1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41">
                  <a:moveTo>
                    <a:pt x="28" y="0"/>
                  </a:moveTo>
                  <a:lnTo>
                    <a:pt x="28" y="0"/>
                  </a:lnTo>
                  <a:lnTo>
                    <a:pt x="0" y="1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28" y="0"/>
                  </a:lnTo>
                </a:path>
              </a:pathLst>
            </a:custGeom>
            <a:solidFill>
              <a:srgbClr val="1A63B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47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1E69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48"/>
            <p:cNvSpPr>
              <a:spLocks/>
            </p:cNvSpPr>
            <p:nvPr userDrawn="1"/>
          </p:nvSpPr>
          <p:spPr bwMode="auto">
            <a:xfrm>
              <a:off x="2566" y="886"/>
              <a:ext cx="58" cy="59"/>
            </a:xfrm>
            <a:custGeom>
              <a:avLst/>
              <a:gdLst>
                <a:gd name="T0" fmla="*/ 27 w 58"/>
                <a:gd name="T1" fmla="*/ 0 h 59"/>
                <a:gd name="T2" fmla="*/ 27 w 58"/>
                <a:gd name="T3" fmla="*/ 0 h 59"/>
                <a:gd name="T4" fmla="*/ 0 w 58"/>
                <a:gd name="T5" fmla="*/ 31 h 59"/>
                <a:gd name="T6" fmla="*/ 30 w 58"/>
                <a:gd name="T7" fmla="*/ 59 h 59"/>
                <a:gd name="T8" fmla="*/ 58 w 58"/>
                <a:gd name="T9" fmla="*/ 27 h 59"/>
                <a:gd name="T10" fmla="*/ 27 w 5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59">
                  <a:moveTo>
                    <a:pt x="27" y="0"/>
                  </a:moveTo>
                  <a:lnTo>
                    <a:pt x="27" y="0"/>
                  </a:lnTo>
                  <a:lnTo>
                    <a:pt x="0" y="31"/>
                  </a:lnTo>
                  <a:lnTo>
                    <a:pt x="30" y="59"/>
                  </a:lnTo>
                  <a:lnTo>
                    <a:pt x="58" y="27"/>
                  </a:lnTo>
                  <a:lnTo>
                    <a:pt x="27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49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1555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50"/>
            <p:cNvSpPr>
              <a:spLocks/>
            </p:cNvSpPr>
            <p:nvPr userDrawn="1"/>
          </p:nvSpPr>
          <p:spPr bwMode="auto">
            <a:xfrm>
              <a:off x="2948" y="769"/>
              <a:ext cx="53" cy="54"/>
            </a:xfrm>
            <a:custGeom>
              <a:avLst/>
              <a:gdLst>
                <a:gd name="T0" fmla="*/ 10 w 53"/>
                <a:gd name="T1" fmla="*/ 0 h 54"/>
                <a:gd name="T2" fmla="*/ 10 w 53"/>
                <a:gd name="T3" fmla="*/ 0 h 54"/>
                <a:gd name="T4" fmla="*/ 0 w 53"/>
                <a:gd name="T5" fmla="*/ 43 h 54"/>
                <a:gd name="T6" fmla="*/ 0 w 53"/>
                <a:gd name="T7" fmla="*/ 43 h 54"/>
                <a:gd name="T8" fmla="*/ 43 w 53"/>
                <a:gd name="T9" fmla="*/ 54 h 54"/>
                <a:gd name="T10" fmla="*/ 53 w 53"/>
                <a:gd name="T11" fmla="*/ 11 h 54"/>
                <a:gd name="T12" fmla="*/ 10 w 53"/>
                <a:gd name="T1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10" y="0"/>
                  </a:moveTo>
                  <a:lnTo>
                    <a:pt x="10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3" y="54"/>
                  </a:lnTo>
                  <a:lnTo>
                    <a:pt x="53" y="11"/>
                  </a:lnTo>
                  <a:lnTo>
                    <a:pt x="1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51"/>
            <p:cNvSpPr>
              <a:spLocks noEditPoints="1"/>
            </p:cNvSpPr>
            <p:nvPr userDrawn="1"/>
          </p:nvSpPr>
          <p:spPr bwMode="auto">
            <a:xfrm>
              <a:off x="3034" y="648"/>
              <a:ext cx="109" cy="101"/>
            </a:xfrm>
            <a:custGeom>
              <a:avLst/>
              <a:gdLst>
                <a:gd name="T0" fmla="*/ 92 w 147"/>
                <a:gd name="T1" fmla="*/ 102 h 137"/>
                <a:gd name="T2" fmla="*/ 90 w 147"/>
                <a:gd name="T3" fmla="*/ 94 h 137"/>
                <a:gd name="T4" fmla="*/ 100 w 147"/>
                <a:gd name="T5" fmla="*/ 88 h 137"/>
                <a:gd name="T6" fmla="*/ 104 w 147"/>
                <a:gd name="T7" fmla="*/ 110 h 137"/>
                <a:gd name="T8" fmla="*/ 66 w 147"/>
                <a:gd name="T9" fmla="*/ 115 h 137"/>
                <a:gd name="T10" fmla="*/ 44 w 147"/>
                <a:gd name="T11" fmla="*/ 79 h 137"/>
                <a:gd name="T12" fmla="*/ 56 w 147"/>
                <a:gd name="T13" fmla="*/ 81 h 137"/>
                <a:gd name="T14" fmla="*/ 77 w 147"/>
                <a:gd name="T15" fmla="*/ 97 h 137"/>
                <a:gd name="T16" fmla="*/ 84 w 147"/>
                <a:gd name="T17" fmla="*/ 107 h 137"/>
                <a:gd name="T18" fmla="*/ 101 w 147"/>
                <a:gd name="T19" fmla="*/ 112 h 137"/>
                <a:gd name="T20" fmla="*/ 79 w 147"/>
                <a:gd name="T21" fmla="*/ 93 h 137"/>
                <a:gd name="T22" fmla="*/ 54 w 147"/>
                <a:gd name="T23" fmla="*/ 74 h 137"/>
                <a:gd name="T24" fmla="*/ 77 w 147"/>
                <a:gd name="T25" fmla="*/ 76 h 137"/>
                <a:gd name="T26" fmla="*/ 85 w 147"/>
                <a:gd name="T27" fmla="*/ 74 h 137"/>
                <a:gd name="T28" fmla="*/ 92 w 147"/>
                <a:gd name="T29" fmla="*/ 86 h 137"/>
                <a:gd name="T30" fmla="*/ 86 w 147"/>
                <a:gd name="T31" fmla="*/ 92 h 137"/>
                <a:gd name="T32" fmla="*/ 79 w 147"/>
                <a:gd name="T33" fmla="*/ 93 h 137"/>
                <a:gd name="T34" fmla="*/ 86 w 147"/>
                <a:gd name="T35" fmla="*/ 70 h 137"/>
                <a:gd name="T36" fmla="*/ 93 w 147"/>
                <a:gd name="T37" fmla="*/ 58 h 137"/>
                <a:gd name="T38" fmla="*/ 97 w 147"/>
                <a:gd name="T39" fmla="*/ 59 h 137"/>
                <a:gd name="T40" fmla="*/ 93 w 147"/>
                <a:gd name="T41" fmla="*/ 73 h 137"/>
                <a:gd name="T42" fmla="*/ 52 w 147"/>
                <a:gd name="T43" fmla="*/ 69 h 137"/>
                <a:gd name="T44" fmla="*/ 63 w 147"/>
                <a:gd name="T45" fmla="*/ 46 h 137"/>
                <a:gd name="T46" fmla="*/ 75 w 147"/>
                <a:gd name="T47" fmla="*/ 44 h 137"/>
                <a:gd name="T48" fmla="*/ 91 w 147"/>
                <a:gd name="T49" fmla="*/ 55 h 137"/>
                <a:gd name="T50" fmla="*/ 81 w 147"/>
                <a:gd name="T51" fmla="*/ 61 h 137"/>
                <a:gd name="T52" fmla="*/ 71 w 147"/>
                <a:gd name="T53" fmla="*/ 67 h 137"/>
                <a:gd name="T54" fmla="*/ 53 w 147"/>
                <a:gd name="T55" fmla="*/ 71 h 137"/>
                <a:gd name="T56" fmla="*/ 100 w 147"/>
                <a:gd name="T57" fmla="*/ 59 h 137"/>
                <a:gd name="T58" fmla="*/ 104 w 147"/>
                <a:gd name="T59" fmla="*/ 44 h 137"/>
                <a:gd name="T60" fmla="*/ 125 w 147"/>
                <a:gd name="T61" fmla="*/ 81 h 137"/>
                <a:gd name="T62" fmla="*/ 104 w 147"/>
                <a:gd name="T63" fmla="*/ 87 h 137"/>
                <a:gd name="T64" fmla="*/ 106 w 147"/>
                <a:gd name="T65" fmla="*/ 72 h 137"/>
                <a:gd name="T66" fmla="*/ 91 w 147"/>
                <a:gd name="T67" fmla="*/ 46 h 137"/>
                <a:gd name="T68" fmla="*/ 75 w 147"/>
                <a:gd name="T69" fmla="*/ 35 h 137"/>
                <a:gd name="T70" fmla="*/ 108 w 147"/>
                <a:gd name="T71" fmla="*/ 31 h 137"/>
                <a:gd name="T72" fmla="*/ 101 w 147"/>
                <a:gd name="T73" fmla="*/ 42 h 137"/>
                <a:gd name="T74" fmla="*/ 91 w 147"/>
                <a:gd name="T75" fmla="*/ 46 h 137"/>
                <a:gd name="T76" fmla="*/ 32 w 147"/>
                <a:gd name="T77" fmla="*/ 56 h 137"/>
                <a:gd name="T78" fmla="*/ 59 w 147"/>
                <a:gd name="T79" fmla="*/ 30 h 137"/>
                <a:gd name="T80" fmla="*/ 59 w 147"/>
                <a:gd name="T81" fmla="*/ 46 h 137"/>
                <a:gd name="T82" fmla="*/ 51 w 147"/>
                <a:gd name="T83" fmla="*/ 65 h 137"/>
                <a:gd name="T84" fmla="*/ 38 w 147"/>
                <a:gd name="T85" fmla="*/ 78 h 137"/>
                <a:gd name="T86" fmla="*/ 34 w 147"/>
                <a:gd name="T87" fmla="*/ 86 h 137"/>
                <a:gd name="T88" fmla="*/ 60 w 147"/>
                <a:gd name="T89" fmla="*/ 24 h 137"/>
                <a:gd name="T90" fmla="*/ 91 w 147"/>
                <a:gd name="T91" fmla="*/ 22 h 137"/>
                <a:gd name="T92" fmla="*/ 74 w 147"/>
                <a:gd name="T93" fmla="*/ 31 h 137"/>
                <a:gd name="T94" fmla="*/ 63 w 147"/>
                <a:gd name="T95" fmla="*/ 29 h 137"/>
                <a:gd name="T96" fmla="*/ 16 w 147"/>
                <a:gd name="T97" fmla="*/ 39 h 137"/>
                <a:gd name="T98" fmla="*/ 77 w 147"/>
                <a:gd name="T99" fmla="*/ 137 h 137"/>
                <a:gd name="T100" fmla="*/ 140 w 147"/>
                <a:gd name="T101" fmla="*/ 98 h 137"/>
                <a:gd name="T102" fmla="*/ 147 w 147"/>
                <a:gd name="T103" fmla="*/ 68 h 137"/>
                <a:gd name="T104" fmla="*/ 78 w 147"/>
                <a:gd name="T10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7" h="137">
                  <a:moveTo>
                    <a:pt x="104" y="110"/>
                  </a:moveTo>
                  <a:cubicBezTo>
                    <a:pt x="92" y="102"/>
                    <a:pt x="92" y="102"/>
                    <a:pt x="92" y="102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93" y="99"/>
                    <a:pt x="92" y="96"/>
                    <a:pt x="90" y="94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100" y="88"/>
                    <a:pt x="100" y="88"/>
                    <a:pt x="100" y="88"/>
                  </a:cubicBezTo>
                  <a:cubicBezTo>
                    <a:pt x="108" y="107"/>
                    <a:pt x="108" y="107"/>
                    <a:pt x="108" y="107"/>
                  </a:cubicBezTo>
                  <a:cubicBezTo>
                    <a:pt x="107" y="108"/>
                    <a:pt x="105" y="109"/>
                    <a:pt x="104" y="110"/>
                  </a:cubicBezTo>
                  <a:moveTo>
                    <a:pt x="79" y="117"/>
                  </a:moveTo>
                  <a:cubicBezTo>
                    <a:pt x="75" y="117"/>
                    <a:pt x="70" y="116"/>
                    <a:pt x="66" y="115"/>
                  </a:cubicBezTo>
                  <a:cubicBezTo>
                    <a:pt x="52" y="111"/>
                    <a:pt x="41" y="101"/>
                    <a:pt x="35" y="8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56" y="82"/>
                    <a:pt x="56" y="82"/>
                    <a:pt x="56" y="82"/>
                  </a:cubicBezTo>
                  <a:cubicBezTo>
                    <a:pt x="56" y="81"/>
                    <a:pt x="56" y="81"/>
                    <a:pt x="56" y="81"/>
                  </a:cubicBezTo>
                  <a:cubicBezTo>
                    <a:pt x="77" y="96"/>
                    <a:pt x="77" y="96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101"/>
                    <a:pt x="78" y="106"/>
                    <a:pt x="82" y="107"/>
                  </a:cubicBezTo>
                  <a:cubicBezTo>
                    <a:pt x="83" y="107"/>
                    <a:pt x="84" y="107"/>
                    <a:pt x="84" y="107"/>
                  </a:cubicBezTo>
                  <a:cubicBezTo>
                    <a:pt x="87" y="107"/>
                    <a:pt x="89" y="106"/>
                    <a:pt x="90" y="105"/>
                  </a:cubicBezTo>
                  <a:cubicBezTo>
                    <a:pt x="101" y="112"/>
                    <a:pt x="101" y="112"/>
                    <a:pt x="101" y="112"/>
                  </a:cubicBezTo>
                  <a:cubicBezTo>
                    <a:pt x="94" y="115"/>
                    <a:pt x="86" y="117"/>
                    <a:pt x="79" y="117"/>
                  </a:cubicBezTo>
                  <a:moveTo>
                    <a:pt x="79" y="93"/>
                  </a:moveTo>
                  <a:cubicBezTo>
                    <a:pt x="54" y="75"/>
                    <a:pt x="54" y="75"/>
                    <a:pt x="54" y="75"/>
                  </a:cubicBezTo>
                  <a:cubicBezTo>
                    <a:pt x="54" y="74"/>
                    <a:pt x="54" y="74"/>
                    <a:pt x="54" y="74"/>
                  </a:cubicBezTo>
                  <a:cubicBezTo>
                    <a:pt x="71" y="71"/>
                    <a:pt x="71" y="71"/>
                    <a:pt x="71" y="71"/>
                  </a:cubicBezTo>
                  <a:cubicBezTo>
                    <a:pt x="72" y="74"/>
                    <a:pt x="74" y="76"/>
                    <a:pt x="77" y="76"/>
                  </a:cubicBezTo>
                  <a:cubicBezTo>
                    <a:pt x="77" y="76"/>
                    <a:pt x="78" y="76"/>
                    <a:pt x="79" y="76"/>
                  </a:cubicBezTo>
                  <a:cubicBezTo>
                    <a:pt x="81" y="76"/>
                    <a:pt x="83" y="75"/>
                    <a:pt x="85" y="74"/>
                  </a:cubicBezTo>
                  <a:cubicBezTo>
                    <a:pt x="92" y="77"/>
                    <a:pt x="92" y="77"/>
                    <a:pt x="92" y="77"/>
                  </a:cubicBezTo>
                  <a:cubicBezTo>
                    <a:pt x="92" y="86"/>
                    <a:pt x="92" y="86"/>
                    <a:pt x="92" y="86"/>
                  </a:cubicBezTo>
                  <a:cubicBezTo>
                    <a:pt x="88" y="92"/>
                    <a:pt x="88" y="92"/>
                    <a:pt x="88" y="92"/>
                  </a:cubicBezTo>
                  <a:cubicBezTo>
                    <a:pt x="87" y="92"/>
                    <a:pt x="87" y="92"/>
                    <a:pt x="86" y="92"/>
                  </a:cubicBezTo>
                  <a:cubicBezTo>
                    <a:pt x="86" y="92"/>
                    <a:pt x="85" y="92"/>
                    <a:pt x="84" y="92"/>
                  </a:cubicBezTo>
                  <a:cubicBezTo>
                    <a:pt x="83" y="92"/>
                    <a:pt x="81" y="92"/>
                    <a:pt x="79" y="93"/>
                  </a:cubicBezTo>
                  <a:moveTo>
                    <a:pt x="93" y="73"/>
                  </a:moveTo>
                  <a:cubicBezTo>
                    <a:pt x="86" y="70"/>
                    <a:pt x="86" y="70"/>
                    <a:pt x="86" y="70"/>
                  </a:cubicBezTo>
                  <a:cubicBezTo>
                    <a:pt x="87" y="68"/>
                    <a:pt x="86" y="66"/>
                    <a:pt x="85" y="65"/>
                  </a:cubicBezTo>
                  <a:cubicBezTo>
                    <a:pt x="93" y="58"/>
                    <a:pt x="93" y="58"/>
                    <a:pt x="93" y="58"/>
                  </a:cubicBezTo>
                  <a:cubicBezTo>
                    <a:pt x="94" y="58"/>
                    <a:pt x="95" y="59"/>
                    <a:pt x="96" y="59"/>
                  </a:cubicBezTo>
                  <a:cubicBezTo>
                    <a:pt x="97" y="59"/>
                    <a:pt x="97" y="59"/>
                    <a:pt x="97" y="59"/>
                  </a:cubicBezTo>
                  <a:cubicBezTo>
                    <a:pt x="97" y="73"/>
                    <a:pt x="97" y="73"/>
                    <a:pt x="97" y="73"/>
                  </a:cubicBezTo>
                  <a:cubicBezTo>
                    <a:pt x="93" y="73"/>
                    <a:pt x="93" y="73"/>
                    <a:pt x="93" y="73"/>
                  </a:cubicBezTo>
                  <a:moveTo>
                    <a:pt x="53" y="71"/>
                  </a:moveTo>
                  <a:cubicBezTo>
                    <a:pt x="52" y="69"/>
                    <a:pt x="52" y="69"/>
                    <a:pt x="52" y="69"/>
                  </a:cubicBezTo>
                  <a:cubicBezTo>
                    <a:pt x="53" y="69"/>
                    <a:pt x="53" y="69"/>
                    <a:pt x="53" y="68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75" y="44"/>
                    <a:pt x="75" y="44"/>
                    <a:pt x="75" y="44"/>
                  </a:cubicBezTo>
                  <a:cubicBezTo>
                    <a:pt x="90" y="49"/>
                    <a:pt x="90" y="49"/>
                    <a:pt x="90" y="49"/>
                  </a:cubicBezTo>
                  <a:cubicBezTo>
                    <a:pt x="89" y="51"/>
                    <a:pt x="90" y="53"/>
                    <a:pt x="91" y="55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2" y="62"/>
                    <a:pt x="82" y="62"/>
                    <a:pt x="81" y="61"/>
                  </a:cubicBezTo>
                  <a:cubicBezTo>
                    <a:pt x="80" y="61"/>
                    <a:pt x="79" y="61"/>
                    <a:pt x="79" y="61"/>
                  </a:cubicBezTo>
                  <a:cubicBezTo>
                    <a:pt x="75" y="61"/>
                    <a:pt x="72" y="63"/>
                    <a:pt x="71" y="67"/>
                  </a:cubicBezTo>
                  <a:cubicBezTo>
                    <a:pt x="71" y="67"/>
                    <a:pt x="71" y="67"/>
                    <a:pt x="71" y="68"/>
                  </a:cubicBezTo>
                  <a:cubicBezTo>
                    <a:pt x="53" y="71"/>
                    <a:pt x="53" y="71"/>
                    <a:pt x="53" y="71"/>
                  </a:cubicBezTo>
                  <a:moveTo>
                    <a:pt x="100" y="73"/>
                  </a:moveTo>
                  <a:cubicBezTo>
                    <a:pt x="100" y="59"/>
                    <a:pt x="100" y="59"/>
                    <a:pt x="100" y="59"/>
                  </a:cubicBezTo>
                  <a:cubicBezTo>
                    <a:pt x="103" y="58"/>
                    <a:pt x="106" y="56"/>
                    <a:pt x="107" y="53"/>
                  </a:cubicBezTo>
                  <a:cubicBezTo>
                    <a:pt x="108" y="50"/>
                    <a:pt x="107" y="46"/>
                    <a:pt x="104" y="44"/>
                  </a:cubicBezTo>
                  <a:cubicBezTo>
                    <a:pt x="111" y="33"/>
                    <a:pt x="111" y="33"/>
                    <a:pt x="111" y="33"/>
                  </a:cubicBezTo>
                  <a:cubicBezTo>
                    <a:pt x="124" y="45"/>
                    <a:pt x="130" y="63"/>
                    <a:pt x="125" y="81"/>
                  </a:cubicBezTo>
                  <a:cubicBezTo>
                    <a:pt x="123" y="91"/>
                    <a:pt x="118" y="99"/>
                    <a:pt x="111" y="10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107" y="87"/>
                    <a:pt x="107" y="87"/>
                    <a:pt x="107" y="87"/>
                  </a:cubicBezTo>
                  <a:cubicBezTo>
                    <a:pt x="106" y="72"/>
                    <a:pt x="106" y="72"/>
                    <a:pt x="106" y="72"/>
                  </a:cubicBezTo>
                  <a:cubicBezTo>
                    <a:pt x="100" y="73"/>
                    <a:pt x="100" y="73"/>
                    <a:pt x="100" y="73"/>
                  </a:cubicBezTo>
                  <a:moveTo>
                    <a:pt x="91" y="46"/>
                  </a:moveTo>
                  <a:cubicBezTo>
                    <a:pt x="75" y="40"/>
                    <a:pt x="75" y="40"/>
                    <a:pt x="75" y="40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105" y="28"/>
                    <a:pt x="105" y="28"/>
                    <a:pt x="105" y="28"/>
                  </a:cubicBezTo>
                  <a:cubicBezTo>
                    <a:pt x="106" y="29"/>
                    <a:pt x="107" y="30"/>
                    <a:pt x="108" y="31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0" y="42"/>
                    <a:pt x="99" y="42"/>
                    <a:pt x="98" y="42"/>
                  </a:cubicBezTo>
                  <a:cubicBezTo>
                    <a:pt x="95" y="42"/>
                    <a:pt x="92" y="44"/>
                    <a:pt x="91" y="46"/>
                  </a:cubicBezTo>
                  <a:moveTo>
                    <a:pt x="34" y="86"/>
                  </a:moveTo>
                  <a:cubicBezTo>
                    <a:pt x="30" y="76"/>
                    <a:pt x="29" y="66"/>
                    <a:pt x="32" y="56"/>
                  </a:cubicBezTo>
                  <a:cubicBezTo>
                    <a:pt x="36" y="42"/>
                    <a:pt x="45" y="32"/>
                    <a:pt x="57" y="26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57" y="30"/>
                    <a:pt x="57" y="30"/>
                    <a:pt x="57" y="30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1" y="64"/>
                    <a:pt x="51" y="64"/>
                    <a:pt x="51" y="64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4" y="86"/>
                    <a:pt x="34" y="86"/>
                    <a:pt x="34" y="86"/>
                  </a:cubicBezTo>
                  <a:moveTo>
                    <a:pt x="63" y="29"/>
                  </a:moveTo>
                  <a:cubicBezTo>
                    <a:pt x="60" y="24"/>
                    <a:pt x="60" y="24"/>
                    <a:pt x="60" y="24"/>
                  </a:cubicBezTo>
                  <a:cubicBezTo>
                    <a:pt x="66" y="22"/>
                    <a:pt x="72" y="21"/>
                    <a:pt x="79" y="21"/>
                  </a:cubicBezTo>
                  <a:cubicBezTo>
                    <a:pt x="83" y="21"/>
                    <a:pt x="87" y="21"/>
                    <a:pt x="91" y="22"/>
                  </a:cubicBezTo>
                  <a:cubicBezTo>
                    <a:pt x="94" y="23"/>
                    <a:pt x="97" y="24"/>
                    <a:pt x="100" y="26"/>
                  </a:cubicBezTo>
                  <a:cubicBezTo>
                    <a:pt x="74" y="31"/>
                    <a:pt x="74" y="31"/>
                    <a:pt x="74" y="31"/>
                  </a:cubicBezTo>
                  <a:cubicBezTo>
                    <a:pt x="74" y="28"/>
                    <a:pt x="74" y="28"/>
                    <a:pt x="74" y="28"/>
                  </a:cubicBezTo>
                  <a:cubicBezTo>
                    <a:pt x="63" y="29"/>
                    <a:pt x="63" y="29"/>
                    <a:pt x="63" y="29"/>
                  </a:cubicBezTo>
                  <a:moveTo>
                    <a:pt x="78" y="0"/>
                  </a:moveTo>
                  <a:cubicBezTo>
                    <a:pt x="52" y="0"/>
                    <a:pt x="28" y="14"/>
                    <a:pt x="16" y="39"/>
                  </a:cubicBezTo>
                  <a:cubicBezTo>
                    <a:pt x="0" y="74"/>
                    <a:pt x="15" y="115"/>
                    <a:pt x="49" y="131"/>
                  </a:cubicBezTo>
                  <a:cubicBezTo>
                    <a:pt x="58" y="135"/>
                    <a:pt x="67" y="137"/>
                    <a:pt x="77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105" y="137"/>
                    <a:pt x="129" y="122"/>
                    <a:pt x="140" y="98"/>
                  </a:cubicBezTo>
                  <a:cubicBezTo>
                    <a:pt x="145" y="89"/>
                    <a:pt x="147" y="79"/>
                    <a:pt x="147" y="70"/>
                  </a:cubicBezTo>
                  <a:cubicBezTo>
                    <a:pt x="147" y="68"/>
                    <a:pt x="147" y="68"/>
                    <a:pt x="147" y="68"/>
                  </a:cubicBezTo>
                  <a:cubicBezTo>
                    <a:pt x="147" y="42"/>
                    <a:pt x="132" y="18"/>
                    <a:pt x="108" y="6"/>
                  </a:cubicBezTo>
                  <a:cubicBezTo>
                    <a:pt x="98" y="2"/>
                    <a:pt x="88" y="0"/>
                    <a:pt x="78" y="0"/>
                  </a:cubicBezTo>
                </a:path>
              </a:pathLst>
            </a:custGeom>
            <a:solidFill>
              <a:srgbClr val="84A2C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52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53"/>
            <p:cNvSpPr>
              <a:spLocks/>
            </p:cNvSpPr>
            <p:nvPr userDrawn="1"/>
          </p:nvSpPr>
          <p:spPr bwMode="auto">
            <a:xfrm>
              <a:off x="3484" y="638"/>
              <a:ext cx="17" cy="16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3" name="Freeform 54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55"/>
            <p:cNvSpPr>
              <a:spLocks/>
            </p:cNvSpPr>
            <p:nvPr userDrawn="1"/>
          </p:nvSpPr>
          <p:spPr bwMode="auto">
            <a:xfrm>
              <a:off x="3515" y="667"/>
              <a:ext cx="8" cy="10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5" name="Freeform 56"/>
            <p:cNvSpPr>
              <a:spLocks noEditPoints="1"/>
            </p:cNvSpPr>
            <p:nvPr userDrawn="1"/>
          </p:nvSpPr>
          <p:spPr bwMode="auto">
            <a:xfrm>
              <a:off x="3442" y="583"/>
              <a:ext cx="129" cy="127"/>
            </a:xfrm>
            <a:custGeom>
              <a:avLst/>
              <a:gdLst>
                <a:gd name="T0" fmla="*/ 110 w 175"/>
                <a:gd name="T1" fmla="*/ 101 h 171"/>
                <a:gd name="T2" fmla="*/ 117 w 175"/>
                <a:gd name="T3" fmla="*/ 108 h 171"/>
                <a:gd name="T4" fmla="*/ 121 w 175"/>
                <a:gd name="T5" fmla="*/ 110 h 171"/>
                <a:gd name="T6" fmla="*/ 124 w 175"/>
                <a:gd name="T7" fmla="*/ 120 h 171"/>
                <a:gd name="T8" fmla="*/ 122 w 175"/>
                <a:gd name="T9" fmla="*/ 126 h 171"/>
                <a:gd name="T10" fmla="*/ 117 w 175"/>
                <a:gd name="T11" fmla="*/ 129 h 171"/>
                <a:gd name="T12" fmla="*/ 111 w 175"/>
                <a:gd name="T13" fmla="*/ 135 h 171"/>
                <a:gd name="T14" fmla="*/ 103 w 175"/>
                <a:gd name="T15" fmla="*/ 135 h 171"/>
                <a:gd name="T16" fmla="*/ 96 w 175"/>
                <a:gd name="T17" fmla="*/ 129 h 171"/>
                <a:gd name="T18" fmla="*/ 92 w 175"/>
                <a:gd name="T19" fmla="*/ 127 h 171"/>
                <a:gd name="T20" fmla="*/ 89 w 175"/>
                <a:gd name="T21" fmla="*/ 116 h 171"/>
                <a:gd name="T22" fmla="*/ 91 w 175"/>
                <a:gd name="T23" fmla="*/ 110 h 171"/>
                <a:gd name="T24" fmla="*/ 96 w 175"/>
                <a:gd name="T25" fmla="*/ 108 h 171"/>
                <a:gd name="T26" fmla="*/ 103 w 175"/>
                <a:gd name="T27" fmla="*/ 102 h 171"/>
                <a:gd name="T28" fmla="*/ 65 w 175"/>
                <a:gd name="T29" fmla="*/ 59 h 171"/>
                <a:gd name="T30" fmla="*/ 79 w 175"/>
                <a:gd name="T31" fmla="*/ 54 h 171"/>
                <a:gd name="T32" fmla="*/ 90 w 175"/>
                <a:gd name="T33" fmla="*/ 61 h 171"/>
                <a:gd name="T34" fmla="*/ 100 w 175"/>
                <a:gd name="T35" fmla="*/ 78 h 171"/>
                <a:gd name="T36" fmla="*/ 101 w 175"/>
                <a:gd name="T37" fmla="*/ 85 h 171"/>
                <a:gd name="T38" fmla="*/ 96 w 175"/>
                <a:gd name="T39" fmla="*/ 103 h 171"/>
                <a:gd name="T40" fmla="*/ 86 w 175"/>
                <a:gd name="T41" fmla="*/ 112 h 171"/>
                <a:gd name="T42" fmla="*/ 73 w 175"/>
                <a:gd name="T43" fmla="*/ 111 h 171"/>
                <a:gd name="T44" fmla="*/ 59 w 175"/>
                <a:gd name="T45" fmla="*/ 116 h 171"/>
                <a:gd name="T46" fmla="*/ 48 w 175"/>
                <a:gd name="T47" fmla="*/ 109 h 171"/>
                <a:gd name="T48" fmla="*/ 38 w 175"/>
                <a:gd name="T49" fmla="*/ 92 h 171"/>
                <a:gd name="T50" fmla="*/ 37 w 175"/>
                <a:gd name="T51" fmla="*/ 85 h 171"/>
                <a:gd name="T52" fmla="*/ 39 w 175"/>
                <a:gd name="T53" fmla="*/ 73 h 171"/>
                <a:gd name="T54" fmla="*/ 47 w 175"/>
                <a:gd name="T55" fmla="*/ 68 h 171"/>
                <a:gd name="T56" fmla="*/ 58 w 175"/>
                <a:gd name="T57" fmla="*/ 55 h 171"/>
                <a:gd name="T58" fmla="*/ 54 w 175"/>
                <a:gd name="T59" fmla="*/ 0 h 171"/>
                <a:gd name="T60" fmla="*/ 0 w 175"/>
                <a:gd name="T61" fmla="*/ 171 h 171"/>
                <a:gd name="T62" fmla="*/ 175 w 175"/>
                <a:gd name="T63" fmla="*/ 132 h 171"/>
                <a:gd name="T64" fmla="*/ 54 w 175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5" h="171">
                  <a:moveTo>
                    <a:pt x="106" y="104"/>
                  </a:moveTo>
                  <a:cubicBezTo>
                    <a:pt x="108" y="104"/>
                    <a:pt x="109" y="103"/>
                    <a:pt x="110" y="101"/>
                  </a:cubicBezTo>
                  <a:cubicBezTo>
                    <a:pt x="111" y="102"/>
                    <a:pt x="112" y="102"/>
                    <a:pt x="114" y="103"/>
                  </a:cubicBezTo>
                  <a:cubicBezTo>
                    <a:pt x="113" y="105"/>
                    <a:pt x="115" y="108"/>
                    <a:pt x="117" y="108"/>
                  </a:cubicBezTo>
                  <a:cubicBezTo>
                    <a:pt x="118" y="108"/>
                    <a:pt x="119" y="107"/>
                    <a:pt x="119" y="107"/>
                  </a:cubicBezTo>
                  <a:cubicBezTo>
                    <a:pt x="120" y="108"/>
                    <a:pt x="121" y="109"/>
                    <a:pt x="121" y="110"/>
                  </a:cubicBezTo>
                  <a:cubicBezTo>
                    <a:pt x="119" y="112"/>
                    <a:pt x="119" y="116"/>
                    <a:pt x="124" y="116"/>
                  </a:cubicBezTo>
                  <a:cubicBezTo>
                    <a:pt x="124" y="118"/>
                    <a:pt x="124" y="119"/>
                    <a:pt x="124" y="120"/>
                  </a:cubicBezTo>
                  <a:cubicBezTo>
                    <a:pt x="124" y="120"/>
                    <a:pt x="123" y="120"/>
                    <a:pt x="123" y="120"/>
                  </a:cubicBezTo>
                  <a:cubicBezTo>
                    <a:pt x="120" y="120"/>
                    <a:pt x="119" y="125"/>
                    <a:pt x="122" y="126"/>
                  </a:cubicBezTo>
                  <a:cubicBezTo>
                    <a:pt x="121" y="128"/>
                    <a:pt x="120" y="129"/>
                    <a:pt x="119" y="130"/>
                  </a:cubicBezTo>
                  <a:cubicBezTo>
                    <a:pt x="119" y="129"/>
                    <a:pt x="118" y="129"/>
                    <a:pt x="117" y="129"/>
                  </a:cubicBezTo>
                  <a:cubicBezTo>
                    <a:pt x="115" y="129"/>
                    <a:pt x="113" y="131"/>
                    <a:pt x="114" y="133"/>
                  </a:cubicBezTo>
                  <a:cubicBezTo>
                    <a:pt x="113" y="135"/>
                    <a:pt x="112" y="134"/>
                    <a:pt x="111" y="135"/>
                  </a:cubicBezTo>
                  <a:cubicBezTo>
                    <a:pt x="110" y="133"/>
                    <a:pt x="108" y="132"/>
                    <a:pt x="107" y="132"/>
                  </a:cubicBezTo>
                  <a:cubicBezTo>
                    <a:pt x="105" y="132"/>
                    <a:pt x="104" y="133"/>
                    <a:pt x="103" y="135"/>
                  </a:cubicBezTo>
                  <a:cubicBezTo>
                    <a:pt x="102" y="135"/>
                    <a:pt x="101" y="134"/>
                    <a:pt x="99" y="134"/>
                  </a:cubicBezTo>
                  <a:cubicBezTo>
                    <a:pt x="101" y="131"/>
                    <a:pt x="98" y="129"/>
                    <a:pt x="96" y="129"/>
                  </a:cubicBezTo>
                  <a:cubicBezTo>
                    <a:pt x="95" y="129"/>
                    <a:pt x="95" y="129"/>
                    <a:pt x="94" y="129"/>
                  </a:cubicBezTo>
                  <a:cubicBezTo>
                    <a:pt x="93" y="129"/>
                    <a:pt x="92" y="128"/>
                    <a:pt x="92" y="127"/>
                  </a:cubicBezTo>
                  <a:cubicBezTo>
                    <a:pt x="94" y="125"/>
                    <a:pt x="94" y="120"/>
                    <a:pt x="90" y="120"/>
                  </a:cubicBezTo>
                  <a:cubicBezTo>
                    <a:pt x="89" y="119"/>
                    <a:pt x="89" y="118"/>
                    <a:pt x="89" y="116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93" y="116"/>
                    <a:pt x="94" y="112"/>
                    <a:pt x="91" y="110"/>
                  </a:cubicBezTo>
                  <a:cubicBezTo>
                    <a:pt x="92" y="109"/>
                    <a:pt x="93" y="108"/>
                    <a:pt x="94" y="107"/>
                  </a:cubicBezTo>
                  <a:cubicBezTo>
                    <a:pt x="95" y="107"/>
                    <a:pt x="95" y="108"/>
                    <a:pt x="96" y="108"/>
                  </a:cubicBezTo>
                  <a:cubicBezTo>
                    <a:pt x="99" y="108"/>
                    <a:pt x="100" y="105"/>
                    <a:pt x="99" y="103"/>
                  </a:cubicBezTo>
                  <a:cubicBezTo>
                    <a:pt x="100" y="102"/>
                    <a:pt x="101" y="102"/>
                    <a:pt x="103" y="102"/>
                  </a:cubicBezTo>
                  <a:cubicBezTo>
                    <a:pt x="103" y="103"/>
                    <a:pt x="105" y="104"/>
                    <a:pt x="106" y="104"/>
                  </a:cubicBezTo>
                  <a:moveTo>
                    <a:pt x="65" y="59"/>
                  </a:moveTo>
                  <a:cubicBezTo>
                    <a:pt x="68" y="59"/>
                    <a:pt x="71" y="57"/>
                    <a:pt x="71" y="53"/>
                  </a:cubicBezTo>
                  <a:cubicBezTo>
                    <a:pt x="74" y="53"/>
                    <a:pt x="77" y="54"/>
                    <a:pt x="79" y="54"/>
                  </a:cubicBezTo>
                  <a:cubicBezTo>
                    <a:pt x="78" y="59"/>
                    <a:pt x="82" y="63"/>
                    <a:pt x="86" y="63"/>
                  </a:cubicBezTo>
                  <a:cubicBezTo>
                    <a:pt x="87" y="63"/>
                    <a:pt x="89" y="62"/>
                    <a:pt x="90" y="61"/>
                  </a:cubicBezTo>
                  <a:cubicBezTo>
                    <a:pt x="93" y="62"/>
                    <a:pt x="94" y="64"/>
                    <a:pt x="95" y="66"/>
                  </a:cubicBezTo>
                  <a:cubicBezTo>
                    <a:pt x="91" y="70"/>
                    <a:pt x="92" y="78"/>
                    <a:pt x="100" y="78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1" y="80"/>
                    <a:pt x="101" y="83"/>
                    <a:pt x="101" y="85"/>
                  </a:cubicBezTo>
                  <a:cubicBezTo>
                    <a:pt x="94" y="85"/>
                    <a:pt x="93" y="94"/>
                    <a:pt x="99" y="97"/>
                  </a:cubicBezTo>
                  <a:cubicBezTo>
                    <a:pt x="98" y="99"/>
                    <a:pt x="97" y="101"/>
                    <a:pt x="96" y="103"/>
                  </a:cubicBezTo>
                  <a:cubicBezTo>
                    <a:pt x="94" y="103"/>
                    <a:pt x="93" y="102"/>
                    <a:pt x="92" y="102"/>
                  </a:cubicBezTo>
                  <a:cubicBezTo>
                    <a:pt x="87" y="102"/>
                    <a:pt x="84" y="107"/>
                    <a:pt x="86" y="112"/>
                  </a:cubicBezTo>
                  <a:cubicBezTo>
                    <a:pt x="85" y="114"/>
                    <a:pt x="83" y="114"/>
                    <a:pt x="80" y="115"/>
                  </a:cubicBezTo>
                  <a:cubicBezTo>
                    <a:pt x="79" y="113"/>
                    <a:pt x="76" y="111"/>
                    <a:pt x="73" y="111"/>
                  </a:cubicBezTo>
                  <a:cubicBezTo>
                    <a:pt x="70" y="111"/>
                    <a:pt x="67" y="113"/>
                    <a:pt x="67" y="117"/>
                  </a:cubicBezTo>
                  <a:cubicBezTo>
                    <a:pt x="64" y="117"/>
                    <a:pt x="62" y="116"/>
                    <a:pt x="59" y="116"/>
                  </a:cubicBezTo>
                  <a:cubicBezTo>
                    <a:pt x="61" y="111"/>
                    <a:pt x="57" y="107"/>
                    <a:pt x="53" y="107"/>
                  </a:cubicBezTo>
                  <a:cubicBezTo>
                    <a:pt x="51" y="107"/>
                    <a:pt x="49" y="108"/>
                    <a:pt x="48" y="109"/>
                  </a:cubicBezTo>
                  <a:cubicBezTo>
                    <a:pt x="46" y="108"/>
                    <a:pt x="44" y="106"/>
                    <a:pt x="43" y="104"/>
                  </a:cubicBezTo>
                  <a:cubicBezTo>
                    <a:pt x="48" y="100"/>
                    <a:pt x="46" y="92"/>
                    <a:pt x="38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7" y="90"/>
                    <a:pt x="37" y="87"/>
                    <a:pt x="37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44" y="85"/>
                    <a:pt x="45" y="75"/>
                    <a:pt x="39" y="73"/>
                  </a:cubicBezTo>
                  <a:cubicBezTo>
                    <a:pt x="40" y="71"/>
                    <a:pt x="42" y="69"/>
                    <a:pt x="43" y="67"/>
                  </a:cubicBezTo>
                  <a:cubicBezTo>
                    <a:pt x="44" y="67"/>
                    <a:pt x="46" y="68"/>
                    <a:pt x="47" y="68"/>
                  </a:cubicBezTo>
                  <a:cubicBezTo>
                    <a:pt x="52" y="68"/>
                    <a:pt x="54" y="63"/>
                    <a:pt x="52" y="58"/>
                  </a:cubicBezTo>
                  <a:cubicBezTo>
                    <a:pt x="53" y="56"/>
                    <a:pt x="56" y="56"/>
                    <a:pt x="58" y="55"/>
                  </a:cubicBezTo>
                  <a:cubicBezTo>
                    <a:pt x="59" y="57"/>
                    <a:pt x="62" y="59"/>
                    <a:pt x="65" y="59"/>
                  </a:cubicBezTo>
                  <a:moveTo>
                    <a:pt x="54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57"/>
            <p:cNvSpPr>
              <a:spLocks noEditPoints="1"/>
            </p:cNvSpPr>
            <p:nvPr userDrawn="1"/>
          </p:nvSpPr>
          <p:spPr bwMode="auto">
            <a:xfrm>
              <a:off x="2777" y="983"/>
              <a:ext cx="215" cy="198"/>
            </a:xfrm>
            <a:custGeom>
              <a:avLst/>
              <a:gdLst>
                <a:gd name="T0" fmla="*/ 183 w 291"/>
                <a:gd name="T1" fmla="*/ 227 h 268"/>
                <a:gd name="T2" fmla="*/ 150 w 291"/>
                <a:gd name="T3" fmla="*/ 226 h 268"/>
                <a:gd name="T4" fmla="*/ 151 w 291"/>
                <a:gd name="T5" fmla="*/ 190 h 268"/>
                <a:gd name="T6" fmla="*/ 184 w 291"/>
                <a:gd name="T7" fmla="*/ 191 h 268"/>
                <a:gd name="T8" fmla="*/ 183 w 291"/>
                <a:gd name="T9" fmla="*/ 227 h 268"/>
                <a:gd name="T10" fmla="*/ 154 w 291"/>
                <a:gd name="T11" fmla="*/ 91 h 268"/>
                <a:gd name="T12" fmla="*/ 155 w 291"/>
                <a:gd name="T13" fmla="*/ 47 h 268"/>
                <a:gd name="T14" fmla="*/ 163 w 291"/>
                <a:gd name="T15" fmla="*/ 46 h 268"/>
                <a:gd name="T16" fmla="*/ 164 w 291"/>
                <a:gd name="T17" fmla="*/ 46 h 268"/>
                <a:gd name="T18" fmla="*/ 218 w 291"/>
                <a:gd name="T19" fmla="*/ 102 h 268"/>
                <a:gd name="T20" fmla="*/ 208 w 291"/>
                <a:gd name="T21" fmla="*/ 132 h 268"/>
                <a:gd name="T22" fmla="*/ 201 w 291"/>
                <a:gd name="T23" fmla="*/ 145 h 268"/>
                <a:gd name="T24" fmla="*/ 195 w 291"/>
                <a:gd name="T25" fmla="*/ 155 h 268"/>
                <a:gd name="T26" fmla="*/ 190 w 291"/>
                <a:gd name="T27" fmla="*/ 174 h 268"/>
                <a:gd name="T28" fmla="*/ 187 w 291"/>
                <a:gd name="T29" fmla="*/ 182 h 268"/>
                <a:gd name="T30" fmla="*/ 182 w 291"/>
                <a:gd name="T31" fmla="*/ 185 h 268"/>
                <a:gd name="T32" fmla="*/ 181 w 291"/>
                <a:gd name="T33" fmla="*/ 185 h 268"/>
                <a:gd name="T34" fmla="*/ 177 w 291"/>
                <a:gd name="T35" fmla="*/ 185 h 268"/>
                <a:gd name="T36" fmla="*/ 172 w 291"/>
                <a:gd name="T37" fmla="*/ 185 h 268"/>
                <a:gd name="T38" fmla="*/ 151 w 291"/>
                <a:gd name="T39" fmla="*/ 184 h 268"/>
                <a:gd name="T40" fmla="*/ 153 w 291"/>
                <a:gd name="T41" fmla="*/ 118 h 268"/>
                <a:gd name="T42" fmla="*/ 178 w 291"/>
                <a:gd name="T43" fmla="*/ 139 h 268"/>
                <a:gd name="T44" fmla="*/ 189 w 291"/>
                <a:gd name="T45" fmla="*/ 78 h 268"/>
                <a:gd name="T46" fmla="*/ 154 w 291"/>
                <a:gd name="T47" fmla="*/ 91 h 268"/>
                <a:gd name="T48" fmla="*/ 113 w 291"/>
                <a:gd name="T49" fmla="*/ 75 h 268"/>
                <a:gd name="T50" fmla="*/ 124 w 291"/>
                <a:gd name="T51" fmla="*/ 71 h 268"/>
                <a:gd name="T52" fmla="*/ 135 w 291"/>
                <a:gd name="T53" fmla="*/ 46 h 268"/>
                <a:gd name="T54" fmla="*/ 135 w 291"/>
                <a:gd name="T55" fmla="*/ 46 h 268"/>
                <a:gd name="T56" fmla="*/ 145 w 291"/>
                <a:gd name="T57" fmla="*/ 46 h 268"/>
                <a:gd name="T58" fmla="*/ 144 w 291"/>
                <a:gd name="T59" fmla="*/ 108 h 268"/>
                <a:gd name="T60" fmla="*/ 143 w 291"/>
                <a:gd name="T61" fmla="*/ 108 h 268"/>
                <a:gd name="T62" fmla="*/ 114 w 291"/>
                <a:gd name="T63" fmla="*/ 136 h 268"/>
                <a:gd name="T64" fmla="*/ 143 w 291"/>
                <a:gd name="T65" fmla="*/ 165 h 268"/>
                <a:gd name="T66" fmla="*/ 143 w 291"/>
                <a:gd name="T67" fmla="*/ 165 h 268"/>
                <a:gd name="T68" fmla="*/ 141 w 291"/>
                <a:gd name="T69" fmla="*/ 227 h 268"/>
                <a:gd name="T70" fmla="*/ 131 w 291"/>
                <a:gd name="T71" fmla="*/ 227 h 268"/>
                <a:gd name="T72" fmla="*/ 120 w 291"/>
                <a:gd name="T73" fmla="*/ 201 h 268"/>
                <a:gd name="T74" fmla="*/ 109 w 291"/>
                <a:gd name="T75" fmla="*/ 197 h 268"/>
                <a:gd name="T76" fmla="*/ 84 w 291"/>
                <a:gd name="T77" fmla="*/ 206 h 268"/>
                <a:gd name="T78" fmla="*/ 84 w 291"/>
                <a:gd name="T79" fmla="*/ 206 h 268"/>
                <a:gd name="T80" fmla="*/ 70 w 291"/>
                <a:gd name="T81" fmla="*/ 192 h 268"/>
                <a:gd name="T82" fmla="*/ 80 w 291"/>
                <a:gd name="T83" fmla="*/ 167 h 268"/>
                <a:gd name="T84" fmla="*/ 76 w 291"/>
                <a:gd name="T85" fmla="*/ 155 h 268"/>
                <a:gd name="T86" fmla="*/ 51 w 291"/>
                <a:gd name="T87" fmla="*/ 144 h 268"/>
                <a:gd name="T88" fmla="*/ 51 w 291"/>
                <a:gd name="T89" fmla="*/ 124 h 268"/>
                <a:gd name="T90" fmla="*/ 77 w 291"/>
                <a:gd name="T91" fmla="*/ 114 h 268"/>
                <a:gd name="T92" fmla="*/ 82 w 291"/>
                <a:gd name="T93" fmla="*/ 103 h 268"/>
                <a:gd name="T94" fmla="*/ 72 w 291"/>
                <a:gd name="T95" fmla="*/ 78 h 268"/>
                <a:gd name="T96" fmla="*/ 87 w 291"/>
                <a:gd name="T97" fmla="*/ 64 h 268"/>
                <a:gd name="T98" fmla="*/ 87 w 291"/>
                <a:gd name="T99" fmla="*/ 64 h 268"/>
                <a:gd name="T100" fmla="*/ 113 w 291"/>
                <a:gd name="T101" fmla="*/ 75 h 268"/>
                <a:gd name="T102" fmla="*/ 145 w 291"/>
                <a:gd name="T103" fmla="*/ 0 h 268"/>
                <a:gd name="T104" fmla="*/ 14 w 291"/>
                <a:gd name="T105" fmla="*/ 108 h 268"/>
                <a:gd name="T106" fmla="*/ 119 w 291"/>
                <a:gd name="T107" fmla="*/ 265 h 268"/>
                <a:gd name="T108" fmla="*/ 144 w 291"/>
                <a:gd name="T109" fmla="*/ 268 h 268"/>
                <a:gd name="T110" fmla="*/ 147 w 291"/>
                <a:gd name="T111" fmla="*/ 268 h 268"/>
                <a:gd name="T112" fmla="*/ 276 w 291"/>
                <a:gd name="T113" fmla="*/ 160 h 268"/>
                <a:gd name="T114" fmla="*/ 171 w 291"/>
                <a:gd name="T115" fmla="*/ 3 h 268"/>
                <a:gd name="T116" fmla="*/ 145 w 291"/>
                <a:gd name="T11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1" h="268">
                  <a:moveTo>
                    <a:pt x="183" y="227"/>
                  </a:moveTo>
                  <a:cubicBezTo>
                    <a:pt x="150" y="226"/>
                    <a:pt x="150" y="226"/>
                    <a:pt x="150" y="226"/>
                  </a:cubicBezTo>
                  <a:cubicBezTo>
                    <a:pt x="151" y="190"/>
                    <a:pt x="151" y="190"/>
                    <a:pt x="151" y="190"/>
                  </a:cubicBezTo>
                  <a:cubicBezTo>
                    <a:pt x="184" y="191"/>
                    <a:pt x="184" y="191"/>
                    <a:pt x="184" y="191"/>
                  </a:cubicBezTo>
                  <a:cubicBezTo>
                    <a:pt x="183" y="227"/>
                    <a:pt x="183" y="227"/>
                    <a:pt x="183" y="227"/>
                  </a:cubicBezTo>
                  <a:moveTo>
                    <a:pt x="154" y="91"/>
                  </a:moveTo>
                  <a:cubicBezTo>
                    <a:pt x="155" y="47"/>
                    <a:pt x="155" y="47"/>
                    <a:pt x="155" y="47"/>
                  </a:cubicBezTo>
                  <a:cubicBezTo>
                    <a:pt x="157" y="46"/>
                    <a:pt x="160" y="46"/>
                    <a:pt x="163" y="46"/>
                  </a:cubicBezTo>
                  <a:cubicBezTo>
                    <a:pt x="163" y="46"/>
                    <a:pt x="164" y="46"/>
                    <a:pt x="164" y="46"/>
                  </a:cubicBezTo>
                  <a:cubicBezTo>
                    <a:pt x="194" y="47"/>
                    <a:pt x="218" y="72"/>
                    <a:pt x="218" y="102"/>
                  </a:cubicBezTo>
                  <a:cubicBezTo>
                    <a:pt x="217" y="113"/>
                    <a:pt x="214" y="123"/>
                    <a:pt x="208" y="132"/>
                  </a:cubicBezTo>
                  <a:cubicBezTo>
                    <a:pt x="201" y="145"/>
                    <a:pt x="201" y="145"/>
                    <a:pt x="201" y="145"/>
                  </a:cubicBezTo>
                  <a:cubicBezTo>
                    <a:pt x="195" y="155"/>
                    <a:pt x="195" y="155"/>
                    <a:pt x="195" y="155"/>
                  </a:cubicBezTo>
                  <a:cubicBezTo>
                    <a:pt x="194" y="157"/>
                    <a:pt x="190" y="166"/>
                    <a:pt x="190" y="174"/>
                  </a:cubicBezTo>
                  <a:cubicBezTo>
                    <a:pt x="190" y="177"/>
                    <a:pt x="189" y="180"/>
                    <a:pt x="187" y="182"/>
                  </a:cubicBezTo>
                  <a:cubicBezTo>
                    <a:pt x="186" y="185"/>
                    <a:pt x="184" y="185"/>
                    <a:pt x="182" y="185"/>
                  </a:cubicBezTo>
                  <a:cubicBezTo>
                    <a:pt x="182" y="185"/>
                    <a:pt x="182" y="185"/>
                    <a:pt x="181" y="185"/>
                  </a:cubicBezTo>
                  <a:cubicBezTo>
                    <a:pt x="180" y="185"/>
                    <a:pt x="179" y="185"/>
                    <a:pt x="177" y="185"/>
                  </a:cubicBezTo>
                  <a:cubicBezTo>
                    <a:pt x="176" y="185"/>
                    <a:pt x="174" y="185"/>
                    <a:pt x="172" y="185"/>
                  </a:cubicBezTo>
                  <a:cubicBezTo>
                    <a:pt x="165" y="184"/>
                    <a:pt x="158" y="184"/>
                    <a:pt x="151" y="184"/>
                  </a:cubicBezTo>
                  <a:cubicBezTo>
                    <a:pt x="153" y="118"/>
                    <a:pt x="153" y="118"/>
                    <a:pt x="153" y="118"/>
                  </a:cubicBezTo>
                  <a:cubicBezTo>
                    <a:pt x="178" y="139"/>
                    <a:pt x="178" y="139"/>
                    <a:pt x="178" y="139"/>
                  </a:cubicBezTo>
                  <a:cubicBezTo>
                    <a:pt x="189" y="78"/>
                    <a:pt x="189" y="78"/>
                    <a:pt x="189" y="78"/>
                  </a:cubicBezTo>
                  <a:cubicBezTo>
                    <a:pt x="154" y="91"/>
                    <a:pt x="154" y="91"/>
                    <a:pt x="154" y="91"/>
                  </a:cubicBezTo>
                  <a:moveTo>
                    <a:pt x="113" y="75"/>
                  </a:moveTo>
                  <a:cubicBezTo>
                    <a:pt x="124" y="71"/>
                    <a:pt x="124" y="71"/>
                    <a:pt x="124" y="71"/>
                  </a:cubicBezTo>
                  <a:cubicBezTo>
                    <a:pt x="124" y="71"/>
                    <a:pt x="134" y="46"/>
                    <a:pt x="135" y="46"/>
                  </a:cubicBezTo>
                  <a:cubicBezTo>
                    <a:pt x="135" y="46"/>
                    <a:pt x="135" y="46"/>
                    <a:pt x="135" y="46"/>
                  </a:cubicBezTo>
                  <a:cubicBezTo>
                    <a:pt x="145" y="46"/>
                    <a:pt x="145" y="46"/>
                    <a:pt x="145" y="46"/>
                  </a:cubicBezTo>
                  <a:cubicBezTo>
                    <a:pt x="144" y="108"/>
                    <a:pt x="144" y="108"/>
                    <a:pt x="144" y="108"/>
                  </a:cubicBezTo>
                  <a:cubicBezTo>
                    <a:pt x="144" y="108"/>
                    <a:pt x="143" y="108"/>
                    <a:pt x="143" y="108"/>
                  </a:cubicBezTo>
                  <a:cubicBezTo>
                    <a:pt x="127" y="108"/>
                    <a:pt x="114" y="120"/>
                    <a:pt x="114" y="136"/>
                  </a:cubicBezTo>
                  <a:cubicBezTo>
                    <a:pt x="113" y="152"/>
                    <a:pt x="126" y="165"/>
                    <a:pt x="143" y="165"/>
                  </a:cubicBezTo>
                  <a:cubicBezTo>
                    <a:pt x="143" y="165"/>
                    <a:pt x="143" y="165"/>
                    <a:pt x="143" y="165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31" y="227"/>
                    <a:pt x="131" y="227"/>
                    <a:pt x="131" y="227"/>
                  </a:cubicBezTo>
                  <a:cubicBezTo>
                    <a:pt x="130" y="226"/>
                    <a:pt x="120" y="201"/>
                    <a:pt x="120" y="201"/>
                  </a:cubicBezTo>
                  <a:cubicBezTo>
                    <a:pt x="109" y="197"/>
                    <a:pt x="109" y="197"/>
                    <a:pt x="109" y="197"/>
                  </a:cubicBezTo>
                  <a:cubicBezTo>
                    <a:pt x="109" y="197"/>
                    <a:pt x="87" y="206"/>
                    <a:pt x="84" y="206"/>
                  </a:cubicBezTo>
                  <a:cubicBezTo>
                    <a:pt x="84" y="206"/>
                    <a:pt x="84" y="206"/>
                    <a:pt x="84" y="206"/>
                  </a:cubicBezTo>
                  <a:cubicBezTo>
                    <a:pt x="70" y="192"/>
                    <a:pt x="70" y="192"/>
                    <a:pt x="70" y="192"/>
                  </a:cubicBezTo>
                  <a:cubicBezTo>
                    <a:pt x="69" y="191"/>
                    <a:pt x="80" y="167"/>
                    <a:pt x="80" y="167"/>
                  </a:cubicBezTo>
                  <a:cubicBezTo>
                    <a:pt x="76" y="155"/>
                    <a:pt x="76" y="155"/>
                    <a:pt x="76" y="155"/>
                  </a:cubicBezTo>
                  <a:cubicBezTo>
                    <a:pt x="76" y="155"/>
                    <a:pt x="51" y="146"/>
                    <a:pt x="51" y="144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1" y="123"/>
                    <a:pt x="77" y="114"/>
                    <a:pt x="77" y="114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2" y="103"/>
                    <a:pt x="71" y="79"/>
                    <a:pt x="72" y="78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87" y="64"/>
                    <a:pt x="87" y="64"/>
                    <a:pt x="87" y="64"/>
                  </a:cubicBezTo>
                  <a:cubicBezTo>
                    <a:pt x="90" y="64"/>
                    <a:pt x="113" y="75"/>
                    <a:pt x="113" y="75"/>
                  </a:cubicBezTo>
                  <a:moveTo>
                    <a:pt x="145" y="0"/>
                  </a:moveTo>
                  <a:cubicBezTo>
                    <a:pt x="83" y="0"/>
                    <a:pt x="27" y="44"/>
                    <a:pt x="14" y="108"/>
                  </a:cubicBezTo>
                  <a:cubicBezTo>
                    <a:pt x="0" y="180"/>
                    <a:pt x="47" y="250"/>
                    <a:pt x="119" y="265"/>
                  </a:cubicBezTo>
                  <a:cubicBezTo>
                    <a:pt x="127" y="267"/>
                    <a:pt x="135" y="267"/>
                    <a:pt x="144" y="268"/>
                  </a:cubicBezTo>
                  <a:cubicBezTo>
                    <a:pt x="147" y="268"/>
                    <a:pt x="147" y="268"/>
                    <a:pt x="147" y="268"/>
                  </a:cubicBezTo>
                  <a:cubicBezTo>
                    <a:pt x="209" y="267"/>
                    <a:pt x="264" y="223"/>
                    <a:pt x="276" y="160"/>
                  </a:cubicBezTo>
                  <a:cubicBezTo>
                    <a:pt x="291" y="88"/>
                    <a:pt x="244" y="18"/>
                    <a:pt x="171" y="3"/>
                  </a:cubicBezTo>
                  <a:cubicBezTo>
                    <a:pt x="163" y="1"/>
                    <a:pt x="154" y="0"/>
                    <a:pt x="145" y="0"/>
                  </a:cubicBezTo>
                </a:path>
              </a:pathLst>
            </a:custGeom>
            <a:solidFill>
              <a:srgbClr val="216B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832012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rostokąt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71" name="Freeform 37"/>
          <p:cNvSpPr>
            <a:spLocks/>
          </p:cNvSpPr>
          <p:nvPr userDrawn="1"/>
        </p:nvSpPr>
        <p:spPr bwMode="auto">
          <a:xfrm>
            <a:off x="10739803" y="3153208"/>
            <a:ext cx="269842" cy="242858"/>
          </a:xfrm>
          <a:custGeom>
            <a:avLst/>
            <a:gdLst>
              <a:gd name="T0" fmla="*/ 130 w 130"/>
              <a:gd name="T1" fmla="*/ 0 h 117"/>
              <a:gd name="T2" fmla="*/ 129 w 130"/>
              <a:gd name="T3" fmla="*/ 0 h 117"/>
              <a:gd name="T4" fmla="*/ 0 w 130"/>
              <a:gd name="T5" fmla="*/ 11 h 117"/>
              <a:gd name="T6" fmla="*/ 74 w 130"/>
              <a:gd name="T7" fmla="*/ 117 h 117"/>
              <a:gd name="T8" fmla="*/ 74 w 130"/>
              <a:gd name="T9" fmla="*/ 117 h 117"/>
              <a:gd name="T10" fmla="*/ 130 w 130"/>
              <a:gd name="T11" fmla="*/ 0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" h="117">
                <a:moveTo>
                  <a:pt x="130" y="0"/>
                </a:moveTo>
                <a:lnTo>
                  <a:pt x="129" y="0"/>
                </a:lnTo>
                <a:lnTo>
                  <a:pt x="0" y="11"/>
                </a:lnTo>
                <a:lnTo>
                  <a:pt x="74" y="117"/>
                </a:lnTo>
                <a:lnTo>
                  <a:pt x="74" y="117"/>
                </a:lnTo>
                <a:lnTo>
                  <a:pt x="13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8" name="Group 19"/>
          <p:cNvGrpSpPr>
            <a:grpSpLocks noChangeAspect="1"/>
          </p:cNvGrpSpPr>
          <p:nvPr userDrawn="1"/>
        </p:nvGrpSpPr>
        <p:grpSpPr bwMode="auto">
          <a:xfrm>
            <a:off x="614562" y="4375544"/>
            <a:ext cx="438164" cy="423513"/>
            <a:chOff x="2074" y="843"/>
            <a:chExt cx="1615" cy="1561"/>
          </a:xfrm>
        </p:grpSpPr>
        <p:sp>
          <p:nvSpPr>
            <p:cNvPr id="108" name="Freeform 20"/>
            <p:cNvSpPr>
              <a:spLocks noEditPoints="1"/>
            </p:cNvSpPr>
            <p:nvPr userDrawn="1"/>
          </p:nvSpPr>
          <p:spPr bwMode="auto">
            <a:xfrm>
              <a:off x="2074" y="1379"/>
              <a:ext cx="1525" cy="442"/>
            </a:xfrm>
            <a:custGeom>
              <a:avLst/>
              <a:gdLst>
                <a:gd name="T0" fmla="*/ 646 w 646"/>
                <a:gd name="T1" fmla="*/ 0 h 187"/>
                <a:gd name="T2" fmla="*/ 0 w 646"/>
                <a:gd name="T3" fmla="*/ 187 h 187"/>
                <a:gd name="T4" fmla="*/ 0 w 646"/>
                <a:gd name="T5" fmla="*/ 0 h 187"/>
                <a:gd name="T6" fmla="*/ 334 w 646"/>
                <a:gd name="T7" fmla="*/ 41 h 187"/>
                <a:gd name="T8" fmla="*/ 298 w 646"/>
                <a:gd name="T9" fmla="*/ 41 h 187"/>
                <a:gd name="T10" fmla="*/ 289 w 646"/>
                <a:gd name="T11" fmla="*/ 66 h 187"/>
                <a:gd name="T12" fmla="*/ 325 w 646"/>
                <a:gd name="T13" fmla="*/ 48 h 187"/>
                <a:gd name="T14" fmla="*/ 316 w 646"/>
                <a:gd name="T15" fmla="*/ 140 h 187"/>
                <a:gd name="T16" fmla="*/ 358 w 646"/>
                <a:gd name="T17" fmla="*/ 144 h 187"/>
                <a:gd name="T18" fmla="*/ 343 w 646"/>
                <a:gd name="T19" fmla="*/ 130 h 187"/>
                <a:gd name="T20" fmla="*/ 343 w 646"/>
                <a:gd name="T21" fmla="*/ 47 h 187"/>
                <a:gd name="T22" fmla="*/ 375 w 646"/>
                <a:gd name="T23" fmla="*/ 66 h 187"/>
                <a:gd name="T24" fmla="*/ 377 w 646"/>
                <a:gd name="T25" fmla="*/ 37 h 187"/>
                <a:gd name="T26" fmla="*/ 207 w 646"/>
                <a:gd name="T27" fmla="*/ 69 h 187"/>
                <a:gd name="T28" fmla="*/ 233 w 646"/>
                <a:gd name="T29" fmla="*/ 141 h 187"/>
                <a:gd name="T30" fmla="*/ 204 w 646"/>
                <a:gd name="T31" fmla="*/ 116 h 187"/>
                <a:gd name="T32" fmla="*/ 270 w 646"/>
                <a:gd name="T33" fmla="*/ 119 h 187"/>
                <a:gd name="T34" fmla="*/ 225 w 646"/>
                <a:gd name="T35" fmla="*/ 69 h 187"/>
                <a:gd name="T36" fmla="*/ 258 w 646"/>
                <a:gd name="T37" fmla="*/ 56 h 187"/>
                <a:gd name="T38" fmla="*/ 266 w 646"/>
                <a:gd name="T39" fmla="*/ 64 h 187"/>
                <a:gd name="T40" fmla="*/ 207 w 646"/>
                <a:gd name="T41" fmla="*/ 69 h 187"/>
                <a:gd name="T42" fmla="*/ 44 w 646"/>
                <a:gd name="T43" fmla="*/ 45 h 187"/>
                <a:gd name="T44" fmla="*/ 58 w 646"/>
                <a:gd name="T45" fmla="*/ 93 h 187"/>
                <a:gd name="T46" fmla="*/ 43 w 646"/>
                <a:gd name="T47" fmla="*/ 144 h 187"/>
                <a:gd name="T48" fmla="*/ 124 w 646"/>
                <a:gd name="T49" fmla="*/ 119 h 187"/>
                <a:gd name="T50" fmla="*/ 93 w 646"/>
                <a:gd name="T51" fmla="*/ 139 h 187"/>
                <a:gd name="T52" fmla="*/ 76 w 646"/>
                <a:gd name="T53" fmla="*/ 92 h 187"/>
                <a:gd name="T54" fmla="*/ 85 w 646"/>
                <a:gd name="T55" fmla="*/ 45 h 187"/>
                <a:gd name="T56" fmla="*/ 44 w 646"/>
                <a:gd name="T57" fmla="*/ 41 h 187"/>
                <a:gd name="T58" fmla="*/ 139 w 646"/>
                <a:gd name="T59" fmla="*/ 42 h 187"/>
                <a:gd name="T60" fmla="*/ 152 w 646"/>
                <a:gd name="T61" fmla="*/ 56 h 187"/>
                <a:gd name="T62" fmla="*/ 152 w 646"/>
                <a:gd name="T63" fmla="*/ 130 h 187"/>
                <a:gd name="T64" fmla="*/ 139 w 646"/>
                <a:gd name="T65" fmla="*/ 142 h 187"/>
                <a:gd name="T66" fmla="*/ 173 w 646"/>
                <a:gd name="T67" fmla="*/ 145 h 187"/>
                <a:gd name="T68" fmla="*/ 173 w 646"/>
                <a:gd name="T69" fmla="*/ 138 h 187"/>
                <a:gd name="T70" fmla="*/ 170 w 646"/>
                <a:gd name="T71" fmla="*/ 94 h 187"/>
                <a:gd name="T72" fmla="*/ 184 w 646"/>
                <a:gd name="T73" fmla="*/ 41 h 187"/>
                <a:gd name="T74" fmla="*/ 139 w 646"/>
                <a:gd name="T75" fmla="*/ 42 h 187"/>
                <a:gd name="T76" fmla="*/ 411 w 646"/>
                <a:gd name="T77" fmla="*/ 67 h 187"/>
                <a:gd name="T78" fmla="*/ 408 w 646"/>
                <a:gd name="T79" fmla="*/ 137 h 187"/>
                <a:gd name="T80" fmla="*/ 395 w 646"/>
                <a:gd name="T81" fmla="*/ 144 h 187"/>
                <a:gd name="T82" fmla="*/ 479 w 646"/>
                <a:gd name="T83" fmla="*/ 119 h 187"/>
                <a:gd name="T84" fmla="*/ 447 w 646"/>
                <a:gd name="T85" fmla="*/ 139 h 187"/>
                <a:gd name="T86" fmla="*/ 428 w 646"/>
                <a:gd name="T87" fmla="*/ 118 h 187"/>
                <a:gd name="T88" fmla="*/ 455 w 646"/>
                <a:gd name="T89" fmla="*/ 96 h 187"/>
                <a:gd name="T90" fmla="*/ 463 w 646"/>
                <a:gd name="T91" fmla="*/ 108 h 187"/>
                <a:gd name="T92" fmla="*/ 458 w 646"/>
                <a:gd name="T93" fmla="*/ 74 h 187"/>
                <a:gd name="T94" fmla="*/ 428 w 646"/>
                <a:gd name="T95" fmla="*/ 87 h 187"/>
                <a:gd name="T96" fmla="*/ 460 w 646"/>
                <a:gd name="T97" fmla="*/ 50 h 187"/>
                <a:gd name="T98" fmla="*/ 471 w 646"/>
                <a:gd name="T99" fmla="*/ 65 h 187"/>
                <a:gd name="T100" fmla="*/ 397 w 646"/>
                <a:gd name="T101" fmla="*/ 41 h 187"/>
                <a:gd name="T102" fmla="*/ 495 w 646"/>
                <a:gd name="T103" fmla="*/ 42 h 187"/>
                <a:gd name="T104" fmla="*/ 506 w 646"/>
                <a:gd name="T105" fmla="*/ 48 h 187"/>
                <a:gd name="T106" fmla="*/ 508 w 646"/>
                <a:gd name="T107" fmla="*/ 117 h 187"/>
                <a:gd name="T108" fmla="*/ 494 w 646"/>
                <a:gd name="T109" fmla="*/ 143 h 187"/>
                <a:gd name="T110" fmla="*/ 533 w 646"/>
                <a:gd name="T111" fmla="*/ 145 h 187"/>
                <a:gd name="T112" fmla="*/ 584 w 646"/>
                <a:gd name="T113" fmla="*/ 51 h 187"/>
                <a:gd name="T114" fmla="*/ 495 w 646"/>
                <a:gd name="T115" fmla="*/ 42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46" h="187">
                  <a:moveTo>
                    <a:pt x="0" y="0"/>
                  </a:moveTo>
                  <a:cubicBezTo>
                    <a:pt x="646" y="0"/>
                    <a:pt x="646" y="0"/>
                    <a:pt x="646" y="0"/>
                  </a:cubicBezTo>
                  <a:cubicBezTo>
                    <a:pt x="646" y="186"/>
                    <a:pt x="646" y="186"/>
                    <a:pt x="646" y="186"/>
                  </a:cubicBezTo>
                  <a:cubicBezTo>
                    <a:pt x="431" y="187"/>
                    <a:pt x="215" y="186"/>
                    <a:pt x="0" y="18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369" y="41"/>
                  </a:moveTo>
                  <a:cubicBezTo>
                    <a:pt x="361" y="43"/>
                    <a:pt x="346" y="41"/>
                    <a:pt x="334" y="41"/>
                  </a:cubicBezTo>
                  <a:cubicBezTo>
                    <a:pt x="316" y="41"/>
                    <a:pt x="316" y="41"/>
                    <a:pt x="316" y="41"/>
                  </a:cubicBezTo>
                  <a:cubicBezTo>
                    <a:pt x="309" y="41"/>
                    <a:pt x="302" y="42"/>
                    <a:pt x="298" y="41"/>
                  </a:cubicBezTo>
                  <a:cubicBezTo>
                    <a:pt x="295" y="40"/>
                    <a:pt x="293" y="36"/>
                    <a:pt x="290" y="37"/>
                  </a:cubicBezTo>
                  <a:cubicBezTo>
                    <a:pt x="289" y="45"/>
                    <a:pt x="288" y="58"/>
                    <a:pt x="289" y="66"/>
                  </a:cubicBezTo>
                  <a:cubicBezTo>
                    <a:pt x="292" y="66"/>
                    <a:pt x="292" y="66"/>
                    <a:pt x="292" y="66"/>
                  </a:cubicBezTo>
                  <a:cubicBezTo>
                    <a:pt x="294" y="50"/>
                    <a:pt x="306" y="44"/>
                    <a:pt x="325" y="48"/>
                  </a:cubicBezTo>
                  <a:cubicBezTo>
                    <a:pt x="325" y="117"/>
                    <a:pt x="325" y="117"/>
                    <a:pt x="325" y="117"/>
                  </a:cubicBezTo>
                  <a:cubicBezTo>
                    <a:pt x="325" y="129"/>
                    <a:pt x="326" y="138"/>
                    <a:pt x="316" y="140"/>
                  </a:cubicBezTo>
                  <a:cubicBezTo>
                    <a:pt x="312" y="141"/>
                    <a:pt x="307" y="139"/>
                    <a:pt x="309" y="144"/>
                  </a:cubicBezTo>
                  <a:cubicBezTo>
                    <a:pt x="324" y="145"/>
                    <a:pt x="344" y="146"/>
                    <a:pt x="358" y="144"/>
                  </a:cubicBezTo>
                  <a:cubicBezTo>
                    <a:pt x="358" y="141"/>
                    <a:pt x="358" y="141"/>
                    <a:pt x="358" y="141"/>
                  </a:cubicBezTo>
                  <a:cubicBezTo>
                    <a:pt x="350" y="140"/>
                    <a:pt x="344" y="139"/>
                    <a:pt x="343" y="130"/>
                  </a:cubicBezTo>
                  <a:cubicBezTo>
                    <a:pt x="341" y="119"/>
                    <a:pt x="343" y="103"/>
                    <a:pt x="343" y="89"/>
                  </a:cubicBezTo>
                  <a:cubicBezTo>
                    <a:pt x="343" y="47"/>
                    <a:pt x="343" y="47"/>
                    <a:pt x="343" y="47"/>
                  </a:cubicBezTo>
                  <a:cubicBezTo>
                    <a:pt x="353" y="48"/>
                    <a:pt x="362" y="46"/>
                    <a:pt x="368" y="50"/>
                  </a:cubicBezTo>
                  <a:cubicBezTo>
                    <a:pt x="373" y="53"/>
                    <a:pt x="372" y="60"/>
                    <a:pt x="375" y="66"/>
                  </a:cubicBezTo>
                  <a:cubicBezTo>
                    <a:pt x="379" y="66"/>
                    <a:pt x="379" y="66"/>
                    <a:pt x="379" y="66"/>
                  </a:cubicBezTo>
                  <a:cubicBezTo>
                    <a:pt x="379" y="57"/>
                    <a:pt x="377" y="45"/>
                    <a:pt x="377" y="37"/>
                  </a:cubicBezTo>
                  <a:cubicBezTo>
                    <a:pt x="375" y="36"/>
                    <a:pt x="373" y="40"/>
                    <a:pt x="369" y="41"/>
                  </a:cubicBezTo>
                  <a:moveTo>
                    <a:pt x="207" y="69"/>
                  </a:moveTo>
                  <a:cubicBezTo>
                    <a:pt x="208" y="96"/>
                    <a:pt x="243" y="97"/>
                    <a:pt x="252" y="113"/>
                  </a:cubicBezTo>
                  <a:cubicBezTo>
                    <a:pt x="259" y="127"/>
                    <a:pt x="250" y="143"/>
                    <a:pt x="233" y="141"/>
                  </a:cubicBezTo>
                  <a:cubicBezTo>
                    <a:pt x="219" y="139"/>
                    <a:pt x="214" y="126"/>
                    <a:pt x="208" y="115"/>
                  </a:cubicBezTo>
                  <a:cubicBezTo>
                    <a:pt x="207" y="116"/>
                    <a:pt x="205" y="116"/>
                    <a:pt x="204" y="116"/>
                  </a:cubicBezTo>
                  <a:cubicBezTo>
                    <a:pt x="204" y="124"/>
                    <a:pt x="207" y="133"/>
                    <a:pt x="208" y="141"/>
                  </a:cubicBezTo>
                  <a:cubicBezTo>
                    <a:pt x="235" y="155"/>
                    <a:pt x="268" y="145"/>
                    <a:pt x="270" y="119"/>
                  </a:cubicBezTo>
                  <a:cubicBezTo>
                    <a:pt x="272" y="106"/>
                    <a:pt x="266" y="97"/>
                    <a:pt x="260" y="92"/>
                  </a:cubicBezTo>
                  <a:cubicBezTo>
                    <a:pt x="249" y="83"/>
                    <a:pt x="232" y="81"/>
                    <a:pt x="225" y="69"/>
                  </a:cubicBezTo>
                  <a:cubicBezTo>
                    <a:pt x="221" y="61"/>
                    <a:pt x="224" y="51"/>
                    <a:pt x="231" y="47"/>
                  </a:cubicBezTo>
                  <a:cubicBezTo>
                    <a:pt x="243" y="40"/>
                    <a:pt x="253" y="48"/>
                    <a:pt x="258" y="56"/>
                  </a:cubicBezTo>
                  <a:cubicBezTo>
                    <a:pt x="258" y="58"/>
                    <a:pt x="260" y="65"/>
                    <a:pt x="262" y="65"/>
                  </a:cubicBezTo>
                  <a:cubicBezTo>
                    <a:pt x="263" y="65"/>
                    <a:pt x="264" y="64"/>
                    <a:pt x="266" y="64"/>
                  </a:cubicBezTo>
                  <a:cubicBezTo>
                    <a:pt x="266" y="58"/>
                    <a:pt x="263" y="50"/>
                    <a:pt x="263" y="42"/>
                  </a:cubicBezTo>
                  <a:cubicBezTo>
                    <a:pt x="238" y="32"/>
                    <a:pt x="207" y="41"/>
                    <a:pt x="207" y="69"/>
                  </a:cubicBezTo>
                  <a:moveTo>
                    <a:pt x="44" y="42"/>
                  </a:moveTo>
                  <a:cubicBezTo>
                    <a:pt x="44" y="45"/>
                    <a:pt x="44" y="45"/>
                    <a:pt x="44" y="45"/>
                  </a:cubicBezTo>
                  <a:cubicBezTo>
                    <a:pt x="59" y="43"/>
                    <a:pt x="58" y="57"/>
                    <a:pt x="58" y="71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106"/>
                    <a:pt x="61" y="135"/>
                    <a:pt x="53" y="139"/>
                  </a:cubicBezTo>
                  <a:cubicBezTo>
                    <a:pt x="49" y="141"/>
                    <a:pt x="42" y="138"/>
                    <a:pt x="43" y="144"/>
                  </a:cubicBezTo>
                  <a:cubicBezTo>
                    <a:pt x="67" y="146"/>
                    <a:pt x="94" y="144"/>
                    <a:pt x="118" y="145"/>
                  </a:cubicBezTo>
                  <a:cubicBezTo>
                    <a:pt x="120" y="136"/>
                    <a:pt x="123" y="128"/>
                    <a:pt x="124" y="119"/>
                  </a:cubicBezTo>
                  <a:cubicBezTo>
                    <a:pt x="118" y="116"/>
                    <a:pt x="118" y="121"/>
                    <a:pt x="117" y="124"/>
                  </a:cubicBezTo>
                  <a:cubicBezTo>
                    <a:pt x="113" y="135"/>
                    <a:pt x="107" y="139"/>
                    <a:pt x="93" y="139"/>
                  </a:cubicBezTo>
                  <a:cubicBezTo>
                    <a:pt x="84" y="139"/>
                    <a:pt x="77" y="138"/>
                    <a:pt x="76" y="127"/>
                  </a:cubicBezTo>
                  <a:cubicBezTo>
                    <a:pt x="75" y="117"/>
                    <a:pt x="76" y="104"/>
                    <a:pt x="76" y="92"/>
                  </a:cubicBezTo>
                  <a:cubicBezTo>
                    <a:pt x="76" y="79"/>
                    <a:pt x="75" y="66"/>
                    <a:pt x="76" y="56"/>
                  </a:cubicBezTo>
                  <a:cubicBezTo>
                    <a:pt x="76" y="48"/>
                    <a:pt x="79" y="47"/>
                    <a:pt x="85" y="45"/>
                  </a:cubicBezTo>
                  <a:cubicBezTo>
                    <a:pt x="87" y="45"/>
                    <a:pt x="91" y="47"/>
                    <a:pt x="90" y="42"/>
                  </a:cubicBezTo>
                  <a:cubicBezTo>
                    <a:pt x="76" y="40"/>
                    <a:pt x="59" y="41"/>
                    <a:pt x="44" y="41"/>
                  </a:cubicBezTo>
                  <a:cubicBezTo>
                    <a:pt x="44" y="41"/>
                    <a:pt x="44" y="41"/>
                    <a:pt x="44" y="42"/>
                  </a:cubicBezTo>
                  <a:moveTo>
                    <a:pt x="139" y="42"/>
                  </a:moveTo>
                  <a:cubicBezTo>
                    <a:pt x="139" y="45"/>
                    <a:pt x="139" y="45"/>
                    <a:pt x="139" y="45"/>
                  </a:cubicBezTo>
                  <a:cubicBezTo>
                    <a:pt x="147" y="45"/>
                    <a:pt x="151" y="47"/>
                    <a:pt x="152" y="56"/>
                  </a:cubicBezTo>
                  <a:cubicBezTo>
                    <a:pt x="153" y="66"/>
                    <a:pt x="152" y="78"/>
                    <a:pt x="152" y="93"/>
                  </a:cubicBezTo>
                  <a:cubicBezTo>
                    <a:pt x="152" y="106"/>
                    <a:pt x="153" y="120"/>
                    <a:pt x="152" y="130"/>
                  </a:cubicBezTo>
                  <a:cubicBezTo>
                    <a:pt x="152" y="132"/>
                    <a:pt x="151" y="136"/>
                    <a:pt x="151" y="137"/>
                  </a:cubicBezTo>
                  <a:cubicBezTo>
                    <a:pt x="148" y="140"/>
                    <a:pt x="139" y="140"/>
                    <a:pt x="139" y="142"/>
                  </a:cubicBezTo>
                  <a:cubicBezTo>
                    <a:pt x="138" y="143"/>
                    <a:pt x="139" y="143"/>
                    <a:pt x="139" y="144"/>
                  </a:cubicBezTo>
                  <a:cubicBezTo>
                    <a:pt x="146" y="146"/>
                    <a:pt x="162" y="145"/>
                    <a:pt x="173" y="145"/>
                  </a:cubicBezTo>
                  <a:cubicBezTo>
                    <a:pt x="177" y="145"/>
                    <a:pt x="186" y="147"/>
                    <a:pt x="184" y="141"/>
                  </a:cubicBezTo>
                  <a:cubicBezTo>
                    <a:pt x="181" y="140"/>
                    <a:pt x="175" y="140"/>
                    <a:pt x="173" y="138"/>
                  </a:cubicBezTo>
                  <a:cubicBezTo>
                    <a:pt x="170" y="135"/>
                    <a:pt x="170" y="124"/>
                    <a:pt x="170" y="118"/>
                  </a:cubicBezTo>
                  <a:cubicBezTo>
                    <a:pt x="170" y="94"/>
                    <a:pt x="170" y="94"/>
                    <a:pt x="170" y="94"/>
                  </a:cubicBezTo>
                  <a:cubicBezTo>
                    <a:pt x="170" y="82"/>
                    <a:pt x="167" y="53"/>
                    <a:pt x="173" y="48"/>
                  </a:cubicBezTo>
                  <a:cubicBezTo>
                    <a:pt x="176" y="44"/>
                    <a:pt x="186" y="47"/>
                    <a:pt x="184" y="41"/>
                  </a:cubicBezTo>
                  <a:cubicBezTo>
                    <a:pt x="170" y="40"/>
                    <a:pt x="154" y="41"/>
                    <a:pt x="139" y="41"/>
                  </a:cubicBezTo>
                  <a:cubicBezTo>
                    <a:pt x="139" y="41"/>
                    <a:pt x="139" y="41"/>
                    <a:pt x="139" y="42"/>
                  </a:cubicBezTo>
                  <a:moveTo>
                    <a:pt x="397" y="45"/>
                  </a:moveTo>
                  <a:cubicBezTo>
                    <a:pt x="410" y="44"/>
                    <a:pt x="410" y="53"/>
                    <a:pt x="411" y="67"/>
                  </a:cubicBezTo>
                  <a:cubicBezTo>
                    <a:pt x="411" y="83"/>
                    <a:pt x="411" y="99"/>
                    <a:pt x="411" y="115"/>
                  </a:cubicBezTo>
                  <a:cubicBezTo>
                    <a:pt x="411" y="123"/>
                    <a:pt x="411" y="134"/>
                    <a:pt x="408" y="137"/>
                  </a:cubicBezTo>
                  <a:cubicBezTo>
                    <a:pt x="405" y="141"/>
                    <a:pt x="398" y="139"/>
                    <a:pt x="395" y="141"/>
                  </a:cubicBezTo>
                  <a:cubicBezTo>
                    <a:pt x="395" y="144"/>
                    <a:pt x="395" y="144"/>
                    <a:pt x="395" y="144"/>
                  </a:cubicBezTo>
                  <a:cubicBezTo>
                    <a:pt x="421" y="145"/>
                    <a:pt x="448" y="145"/>
                    <a:pt x="474" y="145"/>
                  </a:cubicBezTo>
                  <a:cubicBezTo>
                    <a:pt x="476" y="137"/>
                    <a:pt x="478" y="128"/>
                    <a:pt x="479" y="119"/>
                  </a:cubicBezTo>
                  <a:cubicBezTo>
                    <a:pt x="473" y="116"/>
                    <a:pt x="473" y="123"/>
                    <a:pt x="471" y="127"/>
                  </a:cubicBezTo>
                  <a:cubicBezTo>
                    <a:pt x="467" y="136"/>
                    <a:pt x="460" y="139"/>
                    <a:pt x="447" y="139"/>
                  </a:cubicBezTo>
                  <a:cubicBezTo>
                    <a:pt x="444" y="139"/>
                    <a:pt x="436" y="139"/>
                    <a:pt x="432" y="137"/>
                  </a:cubicBezTo>
                  <a:cubicBezTo>
                    <a:pt x="428" y="135"/>
                    <a:pt x="428" y="125"/>
                    <a:pt x="428" y="118"/>
                  </a:cubicBezTo>
                  <a:cubicBezTo>
                    <a:pt x="428" y="109"/>
                    <a:pt x="428" y="101"/>
                    <a:pt x="428" y="94"/>
                  </a:cubicBezTo>
                  <a:cubicBezTo>
                    <a:pt x="437" y="96"/>
                    <a:pt x="449" y="92"/>
                    <a:pt x="455" y="96"/>
                  </a:cubicBezTo>
                  <a:cubicBezTo>
                    <a:pt x="458" y="99"/>
                    <a:pt x="456" y="104"/>
                    <a:pt x="459" y="108"/>
                  </a:cubicBezTo>
                  <a:cubicBezTo>
                    <a:pt x="463" y="108"/>
                    <a:pt x="463" y="108"/>
                    <a:pt x="463" y="108"/>
                  </a:cubicBezTo>
                  <a:cubicBezTo>
                    <a:pt x="463" y="74"/>
                    <a:pt x="463" y="74"/>
                    <a:pt x="463" y="74"/>
                  </a:cubicBezTo>
                  <a:cubicBezTo>
                    <a:pt x="458" y="74"/>
                    <a:pt x="458" y="74"/>
                    <a:pt x="458" y="74"/>
                  </a:cubicBezTo>
                  <a:cubicBezTo>
                    <a:pt x="457" y="79"/>
                    <a:pt x="458" y="84"/>
                    <a:pt x="454" y="86"/>
                  </a:cubicBezTo>
                  <a:cubicBezTo>
                    <a:pt x="448" y="89"/>
                    <a:pt x="436" y="86"/>
                    <a:pt x="428" y="87"/>
                  </a:cubicBezTo>
                  <a:cubicBezTo>
                    <a:pt x="429" y="76"/>
                    <a:pt x="426" y="57"/>
                    <a:pt x="430" y="47"/>
                  </a:cubicBezTo>
                  <a:cubicBezTo>
                    <a:pt x="441" y="48"/>
                    <a:pt x="453" y="45"/>
                    <a:pt x="460" y="50"/>
                  </a:cubicBezTo>
                  <a:cubicBezTo>
                    <a:pt x="465" y="53"/>
                    <a:pt x="464" y="60"/>
                    <a:pt x="468" y="65"/>
                  </a:cubicBezTo>
                  <a:cubicBezTo>
                    <a:pt x="469" y="66"/>
                    <a:pt x="469" y="65"/>
                    <a:pt x="471" y="65"/>
                  </a:cubicBezTo>
                  <a:cubicBezTo>
                    <a:pt x="471" y="58"/>
                    <a:pt x="470" y="48"/>
                    <a:pt x="469" y="41"/>
                  </a:cubicBezTo>
                  <a:cubicBezTo>
                    <a:pt x="397" y="41"/>
                    <a:pt x="397" y="41"/>
                    <a:pt x="397" y="41"/>
                  </a:cubicBezTo>
                  <a:cubicBezTo>
                    <a:pt x="396" y="41"/>
                    <a:pt x="397" y="44"/>
                    <a:pt x="397" y="45"/>
                  </a:cubicBezTo>
                  <a:moveTo>
                    <a:pt x="495" y="42"/>
                  </a:moveTo>
                  <a:cubicBezTo>
                    <a:pt x="495" y="45"/>
                    <a:pt x="495" y="45"/>
                    <a:pt x="495" y="45"/>
                  </a:cubicBezTo>
                  <a:cubicBezTo>
                    <a:pt x="498" y="46"/>
                    <a:pt x="504" y="45"/>
                    <a:pt x="506" y="48"/>
                  </a:cubicBezTo>
                  <a:cubicBezTo>
                    <a:pt x="509" y="52"/>
                    <a:pt x="508" y="62"/>
                    <a:pt x="508" y="70"/>
                  </a:cubicBezTo>
                  <a:cubicBezTo>
                    <a:pt x="508" y="117"/>
                    <a:pt x="508" y="117"/>
                    <a:pt x="508" y="117"/>
                  </a:cubicBezTo>
                  <a:cubicBezTo>
                    <a:pt x="508" y="131"/>
                    <a:pt x="509" y="138"/>
                    <a:pt x="499" y="140"/>
                  </a:cubicBezTo>
                  <a:cubicBezTo>
                    <a:pt x="498" y="141"/>
                    <a:pt x="493" y="139"/>
                    <a:pt x="494" y="143"/>
                  </a:cubicBezTo>
                  <a:cubicBezTo>
                    <a:pt x="494" y="146"/>
                    <a:pt x="495" y="145"/>
                    <a:pt x="497" y="145"/>
                  </a:cubicBezTo>
                  <a:cubicBezTo>
                    <a:pt x="508" y="146"/>
                    <a:pt x="523" y="145"/>
                    <a:pt x="533" y="145"/>
                  </a:cubicBezTo>
                  <a:cubicBezTo>
                    <a:pt x="573" y="145"/>
                    <a:pt x="602" y="127"/>
                    <a:pt x="601" y="88"/>
                  </a:cubicBezTo>
                  <a:cubicBezTo>
                    <a:pt x="601" y="71"/>
                    <a:pt x="593" y="58"/>
                    <a:pt x="584" y="51"/>
                  </a:cubicBezTo>
                  <a:cubicBezTo>
                    <a:pt x="564" y="37"/>
                    <a:pt x="530" y="42"/>
                    <a:pt x="496" y="41"/>
                  </a:cubicBezTo>
                  <a:cubicBezTo>
                    <a:pt x="495" y="41"/>
                    <a:pt x="495" y="41"/>
                    <a:pt x="495" y="4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21"/>
            <p:cNvSpPr>
              <a:spLocks/>
            </p:cNvSpPr>
            <p:nvPr userDrawn="1"/>
          </p:nvSpPr>
          <p:spPr bwMode="auto">
            <a:xfrm>
              <a:off x="3311" y="1478"/>
              <a:ext cx="135" cy="229"/>
            </a:xfrm>
            <a:custGeom>
              <a:avLst/>
              <a:gdLst>
                <a:gd name="T0" fmla="*/ 3 w 57"/>
                <a:gd name="T1" fmla="*/ 6 h 97"/>
                <a:gd name="T2" fmla="*/ 57 w 57"/>
                <a:gd name="T3" fmla="*/ 51 h 97"/>
                <a:gd name="T4" fmla="*/ 22 w 57"/>
                <a:gd name="T5" fmla="*/ 97 h 97"/>
                <a:gd name="T6" fmla="*/ 6 w 57"/>
                <a:gd name="T7" fmla="*/ 94 h 97"/>
                <a:gd name="T8" fmla="*/ 2 w 57"/>
                <a:gd name="T9" fmla="*/ 51 h 97"/>
                <a:gd name="T10" fmla="*/ 3 w 57"/>
                <a:gd name="T11" fmla="*/ 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97">
                  <a:moveTo>
                    <a:pt x="3" y="6"/>
                  </a:moveTo>
                  <a:cubicBezTo>
                    <a:pt x="38" y="0"/>
                    <a:pt x="57" y="18"/>
                    <a:pt x="57" y="51"/>
                  </a:cubicBezTo>
                  <a:cubicBezTo>
                    <a:pt x="57" y="74"/>
                    <a:pt x="46" y="94"/>
                    <a:pt x="22" y="97"/>
                  </a:cubicBezTo>
                  <a:cubicBezTo>
                    <a:pt x="16" y="97"/>
                    <a:pt x="9" y="97"/>
                    <a:pt x="6" y="94"/>
                  </a:cubicBezTo>
                  <a:cubicBezTo>
                    <a:pt x="0" y="89"/>
                    <a:pt x="2" y="62"/>
                    <a:pt x="2" y="51"/>
                  </a:cubicBezTo>
                  <a:cubicBezTo>
                    <a:pt x="2" y="35"/>
                    <a:pt x="1" y="20"/>
                    <a:pt x="3" y="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22"/>
            <p:cNvSpPr>
              <a:spLocks/>
            </p:cNvSpPr>
            <p:nvPr userDrawn="1"/>
          </p:nvSpPr>
          <p:spPr bwMode="auto">
            <a:xfrm>
              <a:off x="2914" y="1903"/>
              <a:ext cx="321" cy="501"/>
            </a:xfrm>
            <a:custGeom>
              <a:avLst/>
              <a:gdLst>
                <a:gd name="T0" fmla="*/ 123 w 136"/>
                <a:gd name="T1" fmla="*/ 13 h 212"/>
                <a:gd name="T2" fmla="*/ 123 w 136"/>
                <a:gd name="T3" fmla="*/ 43 h 212"/>
                <a:gd name="T4" fmla="*/ 46 w 136"/>
                <a:gd name="T5" fmla="*/ 44 h 212"/>
                <a:gd name="T6" fmla="*/ 44 w 136"/>
                <a:gd name="T7" fmla="*/ 64 h 212"/>
                <a:gd name="T8" fmla="*/ 75 w 136"/>
                <a:gd name="T9" fmla="*/ 85 h 212"/>
                <a:gd name="T10" fmla="*/ 132 w 136"/>
                <a:gd name="T11" fmla="*/ 133 h 212"/>
                <a:gd name="T12" fmla="*/ 129 w 136"/>
                <a:gd name="T13" fmla="*/ 176 h 212"/>
                <a:gd name="T14" fmla="*/ 77 w 136"/>
                <a:gd name="T15" fmla="*/ 209 h 212"/>
                <a:gd name="T16" fmla="*/ 5 w 136"/>
                <a:gd name="T17" fmla="*/ 200 h 212"/>
                <a:gd name="T18" fmla="*/ 5 w 136"/>
                <a:gd name="T19" fmla="*/ 170 h 212"/>
                <a:gd name="T20" fmla="*/ 90 w 136"/>
                <a:gd name="T21" fmla="*/ 166 h 212"/>
                <a:gd name="T22" fmla="*/ 91 w 136"/>
                <a:gd name="T23" fmla="*/ 146 h 212"/>
                <a:gd name="T24" fmla="*/ 51 w 136"/>
                <a:gd name="T25" fmla="*/ 119 h 212"/>
                <a:gd name="T26" fmla="*/ 2 w 136"/>
                <a:gd name="T27" fmla="*/ 57 h 212"/>
                <a:gd name="T28" fmla="*/ 24 w 136"/>
                <a:gd name="T29" fmla="*/ 18 h 212"/>
                <a:gd name="T30" fmla="*/ 123 w 136"/>
                <a:gd name="T31" fmla="*/ 13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6" h="212">
                  <a:moveTo>
                    <a:pt x="123" y="13"/>
                  </a:moveTo>
                  <a:cubicBezTo>
                    <a:pt x="123" y="43"/>
                    <a:pt x="123" y="43"/>
                    <a:pt x="123" y="43"/>
                  </a:cubicBezTo>
                  <a:cubicBezTo>
                    <a:pt x="104" y="36"/>
                    <a:pt x="59" y="24"/>
                    <a:pt x="46" y="44"/>
                  </a:cubicBezTo>
                  <a:cubicBezTo>
                    <a:pt x="43" y="49"/>
                    <a:pt x="42" y="57"/>
                    <a:pt x="44" y="64"/>
                  </a:cubicBezTo>
                  <a:cubicBezTo>
                    <a:pt x="48" y="74"/>
                    <a:pt x="64" y="80"/>
                    <a:pt x="75" y="85"/>
                  </a:cubicBezTo>
                  <a:cubicBezTo>
                    <a:pt x="99" y="96"/>
                    <a:pt x="124" y="106"/>
                    <a:pt x="132" y="133"/>
                  </a:cubicBezTo>
                  <a:cubicBezTo>
                    <a:pt x="136" y="145"/>
                    <a:pt x="135" y="163"/>
                    <a:pt x="129" y="176"/>
                  </a:cubicBezTo>
                  <a:cubicBezTo>
                    <a:pt x="120" y="194"/>
                    <a:pt x="100" y="206"/>
                    <a:pt x="77" y="209"/>
                  </a:cubicBezTo>
                  <a:cubicBezTo>
                    <a:pt x="52" y="212"/>
                    <a:pt x="27" y="207"/>
                    <a:pt x="5" y="200"/>
                  </a:cubicBezTo>
                  <a:cubicBezTo>
                    <a:pt x="5" y="170"/>
                    <a:pt x="5" y="170"/>
                    <a:pt x="5" y="170"/>
                  </a:cubicBezTo>
                  <a:cubicBezTo>
                    <a:pt x="27" y="178"/>
                    <a:pt x="79" y="190"/>
                    <a:pt x="90" y="166"/>
                  </a:cubicBezTo>
                  <a:cubicBezTo>
                    <a:pt x="93" y="161"/>
                    <a:pt x="94" y="153"/>
                    <a:pt x="91" y="146"/>
                  </a:cubicBezTo>
                  <a:cubicBezTo>
                    <a:pt x="86" y="133"/>
                    <a:pt x="64" y="126"/>
                    <a:pt x="51" y="119"/>
                  </a:cubicBezTo>
                  <a:cubicBezTo>
                    <a:pt x="26" y="107"/>
                    <a:pt x="0" y="94"/>
                    <a:pt x="2" y="57"/>
                  </a:cubicBezTo>
                  <a:cubicBezTo>
                    <a:pt x="3" y="38"/>
                    <a:pt x="12" y="27"/>
                    <a:pt x="24" y="18"/>
                  </a:cubicBezTo>
                  <a:cubicBezTo>
                    <a:pt x="47" y="2"/>
                    <a:pt x="94" y="0"/>
                    <a:pt x="123" y="1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23"/>
            <p:cNvSpPr>
              <a:spLocks/>
            </p:cNvSpPr>
            <p:nvPr userDrawn="1"/>
          </p:nvSpPr>
          <p:spPr bwMode="auto">
            <a:xfrm>
              <a:off x="2074" y="1920"/>
              <a:ext cx="377" cy="472"/>
            </a:xfrm>
            <a:custGeom>
              <a:avLst/>
              <a:gdLst>
                <a:gd name="T0" fmla="*/ 0 w 160"/>
                <a:gd name="T1" fmla="*/ 0 h 200"/>
                <a:gd name="T2" fmla="*/ 60 w 160"/>
                <a:gd name="T3" fmla="*/ 0 h 200"/>
                <a:gd name="T4" fmla="*/ 122 w 160"/>
                <a:gd name="T5" fmla="*/ 144 h 200"/>
                <a:gd name="T6" fmla="*/ 123 w 160"/>
                <a:gd name="T7" fmla="*/ 0 h 200"/>
                <a:gd name="T8" fmla="*/ 160 w 160"/>
                <a:gd name="T9" fmla="*/ 0 h 200"/>
                <a:gd name="T10" fmla="*/ 160 w 160"/>
                <a:gd name="T11" fmla="*/ 200 h 200"/>
                <a:gd name="T12" fmla="*/ 107 w 160"/>
                <a:gd name="T13" fmla="*/ 200 h 200"/>
                <a:gd name="T14" fmla="*/ 37 w 160"/>
                <a:gd name="T15" fmla="*/ 43 h 200"/>
                <a:gd name="T16" fmla="*/ 37 w 160"/>
                <a:gd name="T17" fmla="*/ 200 h 200"/>
                <a:gd name="T18" fmla="*/ 0 w 160"/>
                <a:gd name="T19" fmla="*/ 200 h 200"/>
                <a:gd name="T20" fmla="*/ 0 w 160"/>
                <a:gd name="T21" fmla="*/ 1 h 200"/>
                <a:gd name="T22" fmla="*/ 0 w 160"/>
                <a:gd name="T23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0" h="200">
                  <a:moveTo>
                    <a:pt x="0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81" y="48"/>
                    <a:pt x="102" y="95"/>
                    <a:pt x="122" y="144"/>
                  </a:cubicBezTo>
                  <a:cubicBezTo>
                    <a:pt x="123" y="97"/>
                    <a:pt x="123" y="48"/>
                    <a:pt x="123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0" y="200"/>
                    <a:pt x="160" y="200"/>
                    <a:pt x="160" y="200"/>
                  </a:cubicBezTo>
                  <a:cubicBezTo>
                    <a:pt x="107" y="200"/>
                    <a:pt x="107" y="200"/>
                    <a:pt x="107" y="200"/>
                  </a:cubicBezTo>
                  <a:cubicBezTo>
                    <a:pt x="83" y="149"/>
                    <a:pt x="61" y="95"/>
                    <a:pt x="37" y="43"/>
                  </a:cubicBezTo>
                  <a:cubicBezTo>
                    <a:pt x="37" y="200"/>
                    <a:pt x="37" y="200"/>
                    <a:pt x="37" y="2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24"/>
            <p:cNvSpPr>
              <a:spLocks/>
            </p:cNvSpPr>
            <p:nvPr userDrawn="1"/>
          </p:nvSpPr>
          <p:spPr bwMode="auto">
            <a:xfrm>
              <a:off x="2489" y="1920"/>
              <a:ext cx="416" cy="472"/>
            </a:xfrm>
            <a:custGeom>
              <a:avLst/>
              <a:gdLst>
                <a:gd name="T0" fmla="*/ 48 w 176"/>
                <a:gd name="T1" fmla="*/ 0 h 200"/>
                <a:gd name="T2" fmla="*/ 92 w 176"/>
                <a:gd name="T3" fmla="*/ 88 h 200"/>
                <a:gd name="T4" fmla="*/ 136 w 176"/>
                <a:gd name="T5" fmla="*/ 0 h 200"/>
                <a:gd name="T6" fmla="*/ 176 w 176"/>
                <a:gd name="T7" fmla="*/ 0 h 200"/>
                <a:gd name="T8" fmla="*/ 117 w 176"/>
                <a:gd name="T9" fmla="*/ 109 h 200"/>
                <a:gd name="T10" fmla="*/ 109 w 176"/>
                <a:gd name="T11" fmla="*/ 125 h 200"/>
                <a:gd name="T12" fmla="*/ 109 w 176"/>
                <a:gd name="T13" fmla="*/ 144 h 200"/>
                <a:gd name="T14" fmla="*/ 109 w 176"/>
                <a:gd name="T15" fmla="*/ 200 h 200"/>
                <a:gd name="T16" fmla="*/ 66 w 176"/>
                <a:gd name="T17" fmla="*/ 200 h 200"/>
                <a:gd name="T18" fmla="*/ 66 w 176"/>
                <a:gd name="T19" fmla="*/ 143 h 200"/>
                <a:gd name="T20" fmla="*/ 66 w 176"/>
                <a:gd name="T21" fmla="*/ 124 h 200"/>
                <a:gd name="T22" fmla="*/ 58 w 176"/>
                <a:gd name="T23" fmla="*/ 108 h 200"/>
                <a:gd name="T24" fmla="*/ 1 w 176"/>
                <a:gd name="T25" fmla="*/ 0 h 200"/>
                <a:gd name="T26" fmla="*/ 2 w 176"/>
                <a:gd name="T27" fmla="*/ 0 h 200"/>
                <a:gd name="T28" fmla="*/ 48 w 176"/>
                <a:gd name="T29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6" h="200">
                  <a:moveTo>
                    <a:pt x="48" y="0"/>
                  </a:moveTo>
                  <a:cubicBezTo>
                    <a:pt x="63" y="29"/>
                    <a:pt x="77" y="58"/>
                    <a:pt x="92" y="88"/>
                  </a:cubicBezTo>
                  <a:cubicBezTo>
                    <a:pt x="107" y="59"/>
                    <a:pt x="121" y="29"/>
                    <a:pt x="136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57" y="36"/>
                    <a:pt x="137" y="72"/>
                    <a:pt x="117" y="109"/>
                  </a:cubicBezTo>
                  <a:cubicBezTo>
                    <a:pt x="115" y="114"/>
                    <a:pt x="110" y="120"/>
                    <a:pt x="109" y="125"/>
                  </a:cubicBezTo>
                  <a:cubicBezTo>
                    <a:pt x="108" y="130"/>
                    <a:pt x="109" y="137"/>
                    <a:pt x="109" y="144"/>
                  </a:cubicBezTo>
                  <a:cubicBezTo>
                    <a:pt x="109" y="200"/>
                    <a:pt x="109" y="200"/>
                    <a:pt x="109" y="200"/>
                  </a:cubicBezTo>
                  <a:cubicBezTo>
                    <a:pt x="66" y="200"/>
                    <a:pt x="66" y="200"/>
                    <a:pt x="66" y="200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66" y="137"/>
                    <a:pt x="67" y="130"/>
                    <a:pt x="66" y="124"/>
                  </a:cubicBezTo>
                  <a:cubicBezTo>
                    <a:pt x="66" y="120"/>
                    <a:pt x="61" y="113"/>
                    <a:pt x="58" y="108"/>
                  </a:cubicBezTo>
                  <a:cubicBezTo>
                    <a:pt x="39" y="73"/>
                    <a:pt x="19" y="36"/>
                    <a:pt x="1" y="0"/>
                  </a:cubicBezTo>
                  <a:cubicBezTo>
                    <a:pt x="0" y="0"/>
                    <a:pt x="2" y="0"/>
                    <a:pt x="2" y="0"/>
                  </a:cubicBezTo>
                  <a:lnTo>
                    <a:pt x="4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25"/>
            <p:cNvSpPr>
              <a:spLocks/>
            </p:cNvSpPr>
            <p:nvPr userDrawn="1"/>
          </p:nvSpPr>
          <p:spPr bwMode="auto">
            <a:xfrm>
              <a:off x="3304" y="1918"/>
              <a:ext cx="297" cy="474"/>
            </a:xfrm>
            <a:custGeom>
              <a:avLst/>
              <a:gdLst>
                <a:gd name="T0" fmla="*/ 1 w 126"/>
                <a:gd name="T1" fmla="*/ 1 h 201"/>
                <a:gd name="T2" fmla="*/ 122 w 126"/>
                <a:gd name="T3" fmla="*/ 1 h 201"/>
                <a:gd name="T4" fmla="*/ 122 w 126"/>
                <a:gd name="T5" fmla="*/ 29 h 201"/>
                <a:gd name="T6" fmla="*/ 42 w 126"/>
                <a:gd name="T7" fmla="*/ 30 h 201"/>
                <a:gd name="T8" fmla="*/ 41 w 126"/>
                <a:gd name="T9" fmla="*/ 83 h 201"/>
                <a:gd name="T10" fmla="*/ 115 w 126"/>
                <a:gd name="T11" fmla="*/ 83 h 201"/>
                <a:gd name="T12" fmla="*/ 115 w 126"/>
                <a:gd name="T13" fmla="*/ 112 h 201"/>
                <a:gd name="T14" fmla="*/ 42 w 126"/>
                <a:gd name="T15" fmla="*/ 112 h 201"/>
                <a:gd name="T16" fmla="*/ 41 w 126"/>
                <a:gd name="T17" fmla="*/ 173 h 201"/>
                <a:gd name="T18" fmla="*/ 125 w 126"/>
                <a:gd name="T19" fmla="*/ 173 h 201"/>
                <a:gd name="T20" fmla="*/ 125 w 126"/>
                <a:gd name="T21" fmla="*/ 201 h 201"/>
                <a:gd name="T22" fmla="*/ 1 w 126"/>
                <a:gd name="T23" fmla="*/ 201 h 201"/>
                <a:gd name="T24" fmla="*/ 1 w 126"/>
                <a:gd name="T25" fmla="*/ 2 h 201"/>
                <a:gd name="T26" fmla="*/ 1 w 126"/>
                <a:gd name="T27" fmla="*/ 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6" h="201">
                  <a:moveTo>
                    <a:pt x="1" y="1"/>
                  </a:moveTo>
                  <a:cubicBezTo>
                    <a:pt x="41" y="1"/>
                    <a:pt x="82" y="0"/>
                    <a:pt x="122" y="1"/>
                  </a:cubicBezTo>
                  <a:cubicBezTo>
                    <a:pt x="122" y="29"/>
                    <a:pt x="122" y="29"/>
                    <a:pt x="122" y="29"/>
                  </a:cubicBezTo>
                  <a:cubicBezTo>
                    <a:pt x="96" y="30"/>
                    <a:pt x="69" y="29"/>
                    <a:pt x="42" y="30"/>
                  </a:cubicBezTo>
                  <a:cubicBezTo>
                    <a:pt x="41" y="46"/>
                    <a:pt x="43" y="66"/>
                    <a:pt x="41" y="83"/>
                  </a:cubicBezTo>
                  <a:cubicBezTo>
                    <a:pt x="65" y="84"/>
                    <a:pt x="90" y="83"/>
                    <a:pt x="115" y="83"/>
                  </a:cubicBezTo>
                  <a:cubicBezTo>
                    <a:pt x="115" y="112"/>
                    <a:pt x="115" y="112"/>
                    <a:pt x="115" y="112"/>
                  </a:cubicBezTo>
                  <a:cubicBezTo>
                    <a:pt x="42" y="112"/>
                    <a:pt x="42" y="112"/>
                    <a:pt x="42" y="112"/>
                  </a:cubicBezTo>
                  <a:cubicBezTo>
                    <a:pt x="41" y="131"/>
                    <a:pt x="43" y="154"/>
                    <a:pt x="41" y="173"/>
                  </a:cubicBezTo>
                  <a:cubicBezTo>
                    <a:pt x="125" y="173"/>
                    <a:pt x="125" y="173"/>
                    <a:pt x="125" y="173"/>
                  </a:cubicBezTo>
                  <a:cubicBezTo>
                    <a:pt x="126" y="181"/>
                    <a:pt x="125" y="192"/>
                    <a:pt x="125" y="201"/>
                  </a:cubicBezTo>
                  <a:cubicBezTo>
                    <a:pt x="1" y="201"/>
                    <a:pt x="1" y="201"/>
                    <a:pt x="1" y="20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26"/>
            <p:cNvSpPr>
              <a:spLocks noEditPoints="1"/>
            </p:cNvSpPr>
            <p:nvPr userDrawn="1"/>
          </p:nvSpPr>
          <p:spPr bwMode="auto">
            <a:xfrm>
              <a:off x="3606" y="2322"/>
              <a:ext cx="83" cy="82"/>
            </a:xfrm>
            <a:custGeom>
              <a:avLst/>
              <a:gdLst>
                <a:gd name="T0" fmla="*/ 14 w 35"/>
                <a:gd name="T1" fmla="*/ 2 h 35"/>
                <a:gd name="T2" fmla="*/ 32 w 35"/>
                <a:gd name="T3" fmla="*/ 16 h 35"/>
                <a:gd name="T4" fmla="*/ 4 w 35"/>
                <a:gd name="T5" fmla="*/ 22 h 35"/>
                <a:gd name="T6" fmla="*/ 14 w 35"/>
                <a:gd name="T7" fmla="*/ 2 h 35"/>
                <a:gd name="T8" fmla="*/ 6 w 35"/>
                <a:gd name="T9" fmla="*/ 20 h 35"/>
                <a:gd name="T10" fmla="*/ 28 w 35"/>
                <a:gd name="T11" fmla="*/ 10 h 35"/>
                <a:gd name="T12" fmla="*/ 15 w 35"/>
                <a:gd name="T13" fmla="*/ 4 h 35"/>
                <a:gd name="T14" fmla="*/ 6 w 35"/>
                <a:gd name="T15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24" y="0"/>
                    <a:pt x="32" y="7"/>
                    <a:pt x="32" y="16"/>
                  </a:cubicBezTo>
                  <a:cubicBezTo>
                    <a:pt x="31" y="31"/>
                    <a:pt x="10" y="35"/>
                    <a:pt x="4" y="22"/>
                  </a:cubicBezTo>
                  <a:cubicBezTo>
                    <a:pt x="0" y="13"/>
                    <a:pt x="4" y="4"/>
                    <a:pt x="14" y="2"/>
                  </a:cubicBezTo>
                  <a:moveTo>
                    <a:pt x="6" y="20"/>
                  </a:moveTo>
                  <a:cubicBezTo>
                    <a:pt x="11" y="34"/>
                    <a:pt x="35" y="26"/>
                    <a:pt x="28" y="10"/>
                  </a:cubicBezTo>
                  <a:cubicBezTo>
                    <a:pt x="26" y="6"/>
                    <a:pt x="21" y="3"/>
                    <a:pt x="15" y="4"/>
                  </a:cubicBezTo>
                  <a:cubicBezTo>
                    <a:pt x="8" y="6"/>
                    <a:pt x="4" y="13"/>
                    <a:pt x="6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27"/>
            <p:cNvSpPr>
              <a:spLocks noEditPoints="1"/>
            </p:cNvSpPr>
            <p:nvPr userDrawn="1"/>
          </p:nvSpPr>
          <p:spPr bwMode="auto">
            <a:xfrm>
              <a:off x="3632" y="2338"/>
              <a:ext cx="33" cy="45"/>
            </a:xfrm>
            <a:custGeom>
              <a:avLst/>
              <a:gdLst>
                <a:gd name="T0" fmla="*/ 1 w 14"/>
                <a:gd name="T1" fmla="*/ 0 h 19"/>
                <a:gd name="T2" fmla="*/ 12 w 14"/>
                <a:gd name="T3" fmla="*/ 2 h 19"/>
                <a:gd name="T4" fmla="*/ 9 w 14"/>
                <a:gd name="T5" fmla="*/ 10 h 19"/>
                <a:gd name="T6" fmla="*/ 13 w 14"/>
                <a:gd name="T7" fmla="*/ 16 h 19"/>
                <a:gd name="T8" fmla="*/ 4 w 14"/>
                <a:gd name="T9" fmla="*/ 10 h 19"/>
                <a:gd name="T10" fmla="*/ 3 w 14"/>
                <a:gd name="T11" fmla="*/ 17 h 19"/>
                <a:gd name="T12" fmla="*/ 0 w 14"/>
                <a:gd name="T13" fmla="*/ 17 h 19"/>
                <a:gd name="T14" fmla="*/ 1 w 14"/>
                <a:gd name="T15" fmla="*/ 0 h 19"/>
                <a:gd name="T16" fmla="*/ 3 w 14"/>
                <a:gd name="T17" fmla="*/ 8 h 19"/>
                <a:gd name="T18" fmla="*/ 10 w 14"/>
                <a:gd name="T19" fmla="*/ 4 h 19"/>
                <a:gd name="T20" fmla="*/ 3 w 14"/>
                <a:gd name="T21" fmla="*/ 2 h 19"/>
                <a:gd name="T22" fmla="*/ 3 w 14"/>
                <a:gd name="T23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" h="19">
                  <a:moveTo>
                    <a:pt x="1" y="0"/>
                  </a:moveTo>
                  <a:cubicBezTo>
                    <a:pt x="5" y="0"/>
                    <a:pt x="9" y="0"/>
                    <a:pt x="12" y="2"/>
                  </a:cubicBezTo>
                  <a:cubicBezTo>
                    <a:pt x="14" y="5"/>
                    <a:pt x="13" y="10"/>
                    <a:pt x="9" y="10"/>
                  </a:cubicBezTo>
                  <a:cubicBezTo>
                    <a:pt x="10" y="12"/>
                    <a:pt x="12" y="14"/>
                    <a:pt x="13" y="16"/>
                  </a:cubicBezTo>
                  <a:cubicBezTo>
                    <a:pt x="7" y="19"/>
                    <a:pt x="9" y="9"/>
                    <a:pt x="4" y="10"/>
                  </a:cubicBezTo>
                  <a:cubicBezTo>
                    <a:pt x="3" y="11"/>
                    <a:pt x="4" y="15"/>
                    <a:pt x="3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2"/>
                    <a:pt x="0" y="4"/>
                    <a:pt x="1" y="0"/>
                  </a:cubicBezTo>
                  <a:moveTo>
                    <a:pt x="3" y="8"/>
                  </a:moveTo>
                  <a:cubicBezTo>
                    <a:pt x="7" y="8"/>
                    <a:pt x="11" y="8"/>
                    <a:pt x="10" y="4"/>
                  </a:cubicBezTo>
                  <a:cubicBezTo>
                    <a:pt x="9" y="2"/>
                    <a:pt x="6" y="2"/>
                    <a:pt x="3" y="2"/>
                  </a:cubicBezTo>
                  <a:lnTo>
                    <a:pt x="3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28"/>
            <p:cNvSpPr>
              <a:spLocks/>
            </p:cNvSpPr>
            <p:nvPr userDrawn="1"/>
          </p:nvSpPr>
          <p:spPr bwMode="auto">
            <a:xfrm>
              <a:off x="2099" y="847"/>
              <a:ext cx="303" cy="428"/>
            </a:xfrm>
            <a:custGeom>
              <a:avLst/>
              <a:gdLst>
                <a:gd name="T0" fmla="*/ 0 w 303"/>
                <a:gd name="T1" fmla="*/ 428 h 428"/>
                <a:gd name="T2" fmla="*/ 0 w 303"/>
                <a:gd name="T3" fmla="*/ 0 h 428"/>
                <a:gd name="T4" fmla="*/ 88 w 303"/>
                <a:gd name="T5" fmla="*/ 0 h 428"/>
                <a:gd name="T6" fmla="*/ 88 w 303"/>
                <a:gd name="T7" fmla="*/ 355 h 428"/>
                <a:gd name="T8" fmla="*/ 303 w 303"/>
                <a:gd name="T9" fmla="*/ 355 h 428"/>
                <a:gd name="T10" fmla="*/ 303 w 303"/>
                <a:gd name="T11" fmla="*/ 428 h 428"/>
                <a:gd name="T12" fmla="*/ 0 w 303"/>
                <a:gd name="T13" fmla="*/ 428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28">
                  <a:moveTo>
                    <a:pt x="0" y="428"/>
                  </a:moveTo>
                  <a:lnTo>
                    <a:pt x="0" y="0"/>
                  </a:lnTo>
                  <a:lnTo>
                    <a:pt x="88" y="0"/>
                  </a:lnTo>
                  <a:lnTo>
                    <a:pt x="88" y="355"/>
                  </a:lnTo>
                  <a:lnTo>
                    <a:pt x="303" y="355"/>
                  </a:lnTo>
                  <a:lnTo>
                    <a:pt x="303" y="428"/>
                  </a:lnTo>
                  <a:lnTo>
                    <a:pt x="0" y="4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29"/>
            <p:cNvSpPr>
              <a:spLocks/>
            </p:cNvSpPr>
            <p:nvPr userDrawn="1"/>
          </p:nvSpPr>
          <p:spPr bwMode="auto">
            <a:xfrm>
              <a:off x="2444" y="843"/>
              <a:ext cx="399" cy="432"/>
            </a:xfrm>
            <a:custGeom>
              <a:avLst/>
              <a:gdLst>
                <a:gd name="T0" fmla="*/ 0 w 399"/>
                <a:gd name="T1" fmla="*/ 432 h 432"/>
                <a:gd name="T2" fmla="*/ 147 w 399"/>
                <a:gd name="T3" fmla="*/ 205 h 432"/>
                <a:gd name="T4" fmla="*/ 14 w 399"/>
                <a:gd name="T5" fmla="*/ 0 h 432"/>
                <a:gd name="T6" fmla="*/ 116 w 399"/>
                <a:gd name="T7" fmla="*/ 0 h 432"/>
                <a:gd name="T8" fmla="*/ 201 w 399"/>
                <a:gd name="T9" fmla="*/ 139 h 432"/>
                <a:gd name="T10" fmla="*/ 286 w 399"/>
                <a:gd name="T11" fmla="*/ 0 h 432"/>
                <a:gd name="T12" fmla="*/ 388 w 399"/>
                <a:gd name="T13" fmla="*/ 0 h 432"/>
                <a:gd name="T14" fmla="*/ 253 w 399"/>
                <a:gd name="T15" fmla="*/ 210 h 432"/>
                <a:gd name="T16" fmla="*/ 399 w 399"/>
                <a:gd name="T17" fmla="*/ 432 h 432"/>
                <a:gd name="T18" fmla="*/ 295 w 399"/>
                <a:gd name="T19" fmla="*/ 432 h 432"/>
                <a:gd name="T20" fmla="*/ 201 w 399"/>
                <a:gd name="T21" fmla="*/ 283 h 432"/>
                <a:gd name="T22" fmla="*/ 104 w 399"/>
                <a:gd name="T23" fmla="*/ 432 h 432"/>
                <a:gd name="T24" fmla="*/ 0 w 399"/>
                <a:gd name="T25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32">
                  <a:moveTo>
                    <a:pt x="0" y="432"/>
                  </a:moveTo>
                  <a:lnTo>
                    <a:pt x="147" y="205"/>
                  </a:lnTo>
                  <a:lnTo>
                    <a:pt x="14" y="0"/>
                  </a:lnTo>
                  <a:lnTo>
                    <a:pt x="116" y="0"/>
                  </a:lnTo>
                  <a:lnTo>
                    <a:pt x="201" y="139"/>
                  </a:lnTo>
                  <a:lnTo>
                    <a:pt x="286" y="0"/>
                  </a:lnTo>
                  <a:lnTo>
                    <a:pt x="388" y="0"/>
                  </a:lnTo>
                  <a:lnTo>
                    <a:pt x="253" y="210"/>
                  </a:lnTo>
                  <a:lnTo>
                    <a:pt x="399" y="432"/>
                  </a:lnTo>
                  <a:lnTo>
                    <a:pt x="295" y="432"/>
                  </a:lnTo>
                  <a:lnTo>
                    <a:pt x="201" y="283"/>
                  </a:lnTo>
                  <a:lnTo>
                    <a:pt x="10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30"/>
            <p:cNvSpPr>
              <a:spLocks/>
            </p:cNvSpPr>
            <p:nvPr userDrawn="1"/>
          </p:nvSpPr>
          <p:spPr bwMode="auto">
            <a:xfrm>
              <a:off x="2914" y="843"/>
              <a:ext cx="295" cy="432"/>
            </a:xfrm>
            <a:custGeom>
              <a:avLst/>
              <a:gdLst>
                <a:gd name="T0" fmla="*/ 0 w 295"/>
                <a:gd name="T1" fmla="*/ 432 h 432"/>
                <a:gd name="T2" fmla="*/ 0 w 295"/>
                <a:gd name="T3" fmla="*/ 0 h 432"/>
                <a:gd name="T4" fmla="*/ 295 w 295"/>
                <a:gd name="T5" fmla="*/ 0 h 432"/>
                <a:gd name="T6" fmla="*/ 295 w 295"/>
                <a:gd name="T7" fmla="*/ 73 h 432"/>
                <a:gd name="T8" fmla="*/ 88 w 295"/>
                <a:gd name="T9" fmla="*/ 73 h 432"/>
                <a:gd name="T10" fmla="*/ 88 w 295"/>
                <a:gd name="T11" fmla="*/ 174 h 432"/>
                <a:gd name="T12" fmla="*/ 267 w 295"/>
                <a:gd name="T13" fmla="*/ 174 h 432"/>
                <a:gd name="T14" fmla="*/ 267 w 295"/>
                <a:gd name="T15" fmla="*/ 248 h 432"/>
                <a:gd name="T16" fmla="*/ 88 w 295"/>
                <a:gd name="T17" fmla="*/ 248 h 432"/>
                <a:gd name="T18" fmla="*/ 88 w 295"/>
                <a:gd name="T19" fmla="*/ 432 h 432"/>
                <a:gd name="T20" fmla="*/ 0 w 295"/>
                <a:gd name="T21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5" h="432">
                  <a:moveTo>
                    <a:pt x="0" y="432"/>
                  </a:moveTo>
                  <a:lnTo>
                    <a:pt x="0" y="0"/>
                  </a:lnTo>
                  <a:lnTo>
                    <a:pt x="295" y="0"/>
                  </a:lnTo>
                  <a:lnTo>
                    <a:pt x="295" y="73"/>
                  </a:lnTo>
                  <a:lnTo>
                    <a:pt x="88" y="73"/>
                  </a:lnTo>
                  <a:lnTo>
                    <a:pt x="88" y="174"/>
                  </a:lnTo>
                  <a:lnTo>
                    <a:pt x="267" y="174"/>
                  </a:lnTo>
                  <a:lnTo>
                    <a:pt x="267" y="248"/>
                  </a:lnTo>
                  <a:lnTo>
                    <a:pt x="88" y="248"/>
                  </a:lnTo>
                  <a:lnTo>
                    <a:pt x="88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31"/>
            <p:cNvSpPr>
              <a:spLocks/>
            </p:cNvSpPr>
            <p:nvPr userDrawn="1"/>
          </p:nvSpPr>
          <p:spPr bwMode="auto">
            <a:xfrm>
              <a:off x="3273" y="843"/>
              <a:ext cx="343" cy="432"/>
            </a:xfrm>
            <a:custGeom>
              <a:avLst/>
              <a:gdLst>
                <a:gd name="T0" fmla="*/ 128 w 343"/>
                <a:gd name="T1" fmla="*/ 432 h 432"/>
                <a:gd name="T2" fmla="*/ 128 w 343"/>
                <a:gd name="T3" fmla="*/ 73 h 432"/>
                <a:gd name="T4" fmla="*/ 0 w 343"/>
                <a:gd name="T5" fmla="*/ 73 h 432"/>
                <a:gd name="T6" fmla="*/ 0 w 343"/>
                <a:gd name="T7" fmla="*/ 0 h 432"/>
                <a:gd name="T8" fmla="*/ 343 w 343"/>
                <a:gd name="T9" fmla="*/ 0 h 432"/>
                <a:gd name="T10" fmla="*/ 343 w 343"/>
                <a:gd name="T11" fmla="*/ 73 h 432"/>
                <a:gd name="T12" fmla="*/ 215 w 343"/>
                <a:gd name="T13" fmla="*/ 73 h 432"/>
                <a:gd name="T14" fmla="*/ 215 w 343"/>
                <a:gd name="T15" fmla="*/ 432 h 432"/>
                <a:gd name="T16" fmla="*/ 128 w 343"/>
                <a:gd name="T17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432">
                  <a:moveTo>
                    <a:pt x="128" y="432"/>
                  </a:moveTo>
                  <a:lnTo>
                    <a:pt x="128" y="73"/>
                  </a:lnTo>
                  <a:lnTo>
                    <a:pt x="0" y="73"/>
                  </a:lnTo>
                  <a:lnTo>
                    <a:pt x="0" y="0"/>
                  </a:lnTo>
                  <a:lnTo>
                    <a:pt x="343" y="0"/>
                  </a:lnTo>
                  <a:lnTo>
                    <a:pt x="343" y="73"/>
                  </a:lnTo>
                  <a:lnTo>
                    <a:pt x="215" y="73"/>
                  </a:lnTo>
                  <a:lnTo>
                    <a:pt x="215" y="432"/>
                  </a:lnTo>
                  <a:lnTo>
                    <a:pt x="128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7" name="Tytuł 1"/>
          <p:cNvSpPr>
            <a:spLocks noGrp="1"/>
          </p:cNvSpPr>
          <p:nvPr userDrawn="1">
            <p:ph type="title" hasCustomPrompt="1"/>
          </p:nvPr>
        </p:nvSpPr>
        <p:spPr>
          <a:xfrm>
            <a:off x="833644" y="2751241"/>
            <a:ext cx="7470096" cy="1289650"/>
          </a:xfrm>
        </p:spPr>
        <p:txBody>
          <a:bodyPr anchor="t"/>
          <a:lstStyle>
            <a:lvl1pPr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  <p:sp>
        <p:nvSpPr>
          <p:cNvPr id="70" name="Freeform 36"/>
          <p:cNvSpPr>
            <a:spLocks/>
          </p:cNvSpPr>
          <p:nvPr userDrawn="1"/>
        </p:nvSpPr>
        <p:spPr bwMode="auto">
          <a:xfrm>
            <a:off x="6436070" y="1369868"/>
            <a:ext cx="193108" cy="173798"/>
          </a:xfrm>
          <a:custGeom>
            <a:avLst/>
            <a:gdLst>
              <a:gd name="T0" fmla="*/ 130 w 130"/>
              <a:gd name="T1" fmla="*/ 0 h 117"/>
              <a:gd name="T2" fmla="*/ 129 w 130"/>
              <a:gd name="T3" fmla="*/ 0 h 117"/>
              <a:gd name="T4" fmla="*/ 0 w 130"/>
              <a:gd name="T5" fmla="*/ 11 h 117"/>
              <a:gd name="T6" fmla="*/ 74 w 130"/>
              <a:gd name="T7" fmla="*/ 117 h 117"/>
              <a:gd name="T8" fmla="*/ 74 w 130"/>
              <a:gd name="T9" fmla="*/ 117 h 117"/>
              <a:gd name="T10" fmla="*/ 130 w 130"/>
              <a:gd name="T11" fmla="*/ 0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" h="117">
                <a:moveTo>
                  <a:pt x="130" y="0"/>
                </a:moveTo>
                <a:lnTo>
                  <a:pt x="129" y="0"/>
                </a:lnTo>
                <a:lnTo>
                  <a:pt x="0" y="11"/>
                </a:lnTo>
                <a:lnTo>
                  <a:pt x="74" y="117"/>
                </a:lnTo>
                <a:lnTo>
                  <a:pt x="74" y="117"/>
                </a:lnTo>
                <a:lnTo>
                  <a:pt x="130" y="0"/>
                </a:lnTo>
                <a:close/>
              </a:path>
            </a:pathLst>
          </a:custGeom>
          <a:solidFill>
            <a:srgbClr val="124F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38"/>
          <p:cNvSpPr>
            <a:spLocks/>
          </p:cNvSpPr>
          <p:nvPr userDrawn="1"/>
        </p:nvSpPr>
        <p:spPr bwMode="auto">
          <a:xfrm>
            <a:off x="6753916" y="1471052"/>
            <a:ext cx="90348" cy="91437"/>
          </a:xfrm>
          <a:custGeom>
            <a:avLst/>
            <a:gdLst>
              <a:gd name="T0" fmla="*/ 26 w 83"/>
              <a:gd name="T1" fmla="*/ 0 h 84"/>
              <a:gd name="T2" fmla="*/ 0 w 83"/>
              <a:gd name="T3" fmla="*/ 57 h 84"/>
              <a:gd name="T4" fmla="*/ 57 w 83"/>
              <a:gd name="T5" fmla="*/ 84 h 84"/>
              <a:gd name="T6" fmla="*/ 57 w 83"/>
              <a:gd name="T7" fmla="*/ 84 h 84"/>
              <a:gd name="T8" fmla="*/ 83 w 83"/>
              <a:gd name="T9" fmla="*/ 26 h 84"/>
              <a:gd name="T10" fmla="*/ 26 w 83"/>
              <a:gd name="T11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3" h="84">
                <a:moveTo>
                  <a:pt x="26" y="0"/>
                </a:moveTo>
                <a:lnTo>
                  <a:pt x="0" y="57"/>
                </a:lnTo>
                <a:lnTo>
                  <a:pt x="57" y="84"/>
                </a:lnTo>
                <a:lnTo>
                  <a:pt x="57" y="84"/>
                </a:lnTo>
                <a:lnTo>
                  <a:pt x="83" y="26"/>
                </a:lnTo>
                <a:lnTo>
                  <a:pt x="26" y="0"/>
                </a:lnTo>
                <a:close/>
              </a:path>
            </a:pathLst>
          </a:custGeom>
          <a:solidFill>
            <a:srgbClr val="3D649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39"/>
          <p:cNvSpPr>
            <a:spLocks/>
          </p:cNvSpPr>
          <p:nvPr userDrawn="1"/>
        </p:nvSpPr>
        <p:spPr bwMode="auto">
          <a:xfrm>
            <a:off x="6466735" y="1845386"/>
            <a:ext cx="123292" cy="124778"/>
          </a:xfrm>
          <a:custGeom>
            <a:avLst/>
            <a:gdLst>
              <a:gd name="T0" fmla="*/ 26 w 83"/>
              <a:gd name="T1" fmla="*/ 0 h 84"/>
              <a:gd name="T2" fmla="*/ 0 w 83"/>
              <a:gd name="T3" fmla="*/ 57 h 84"/>
              <a:gd name="T4" fmla="*/ 57 w 83"/>
              <a:gd name="T5" fmla="*/ 84 h 84"/>
              <a:gd name="T6" fmla="*/ 57 w 83"/>
              <a:gd name="T7" fmla="*/ 84 h 84"/>
              <a:gd name="T8" fmla="*/ 83 w 83"/>
              <a:gd name="T9" fmla="*/ 26 h 84"/>
              <a:gd name="T10" fmla="*/ 26 w 83"/>
              <a:gd name="T11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3" h="84">
                <a:moveTo>
                  <a:pt x="26" y="0"/>
                </a:moveTo>
                <a:lnTo>
                  <a:pt x="0" y="57"/>
                </a:lnTo>
                <a:lnTo>
                  <a:pt x="57" y="84"/>
                </a:lnTo>
                <a:lnTo>
                  <a:pt x="57" y="84"/>
                </a:lnTo>
                <a:lnTo>
                  <a:pt x="83" y="26"/>
                </a:lnTo>
                <a:lnTo>
                  <a:pt x="26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41"/>
          <p:cNvSpPr>
            <a:spLocks/>
          </p:cNvSpPr>
          <p:nvPr userDrawn="1"/>
        </p:nvSpPr>
        <p:spPr bwMode="auto">
          <a:xfrm>
            <a:off x="2197853" y="1406191"/>
            <a:ext cx="63875" cy="62389"/>
          </a:xfrm>
          <a:custGeom>
            <a:avLst/>
            <a:gdLst>
              <a:gd name="T0" fmla="*/ 5 w 43"/>
              <a:gd name="T1" fmla="*/ 0 h 42"/>
              <a:gd name="T2" fmla="*/ 5 w 43"/>
              <a:gd name="T3" fmla="*/ 0 h 42"/>
              <a:gd name="T4" fmla="*/ 0 w 43"/>
              <a:gd name="T5" fmla="*/ 38 h 42"/>
              <a:gd name="T6" fmla="*/ 38 w 43"/>
              <a:gd name="T7" fmla="*/ 42 h 42"/>
              <a:gd name="T8" fmla="*/ 43 w 43"/>
              <a:gd name="T9" fmla="*/ 5 h 42"/>
              <a:gd name="T10" fmla="*/ 43 w 43"/>
              <a:gd name="T11" fmla="*/ 5 h 42"/>
              <a:gd name="T12" fmla="*/ 5 w 43"/>
              <a:gd name="T13" fmla="*/ 0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" h="42">
                <a:moveTo>
                  <a:pt x="5" y="0"/>
                </a:moveTo>
                <a:lnTo>
                  <a:pt x="5" y="0"/>
                </a:lnTo>
                <a:lnTo>
                  <a:pt x="0" y="38"/>
                </a:lnTo>
                <a:lnTo>
                  <a:pt x="38" y="42"/>
                </a:lnTo>
                <a:lnTo>
                  <a:pt x="43" y="5"/>
                </a:lnTo>
                <a:lnTo>
                  <a:pt x="43" y="5"/>
                </a:lnTo>
                <a:lnTo>
                  <a:pt x="5" y="0"/>
                </a:lnTo>
              </a:path>
            </a:pathLst>
          </a:custGeom>
          <a:solidFill>
            <a:srgbClr val="14509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45"/>
          <p:cNvSpPr>
            <a:spLocks/>
          </p:cNvSpPr>
          <p:nvPr userDrawn="1"/>
        </p:nvSpPr>
        <p:spPr bwMode="auto">
          <a:xfrm>
            <a:off x="5790423" y="1129398"/>
            <a:ext cx="60903" cy="60903"/>
          </a:xfrm>
          <a:custGeom>
            <a:avLst/>
            <a:gdLst>
              <a:gd name="T0" fmla="*/ 28 w 41"/>
              <a:gd name="T1" fmla="*/ 0 h 41"/>
              <a:gd name="T2" fmla="*/ 28 w 41"/>
              <a:gd name="T3" fmla="*/ 0 h 41"/>
              <a:gd name="T4" fmla="*/ 0 w 41"/>
              <a:gd name="T5" fmla="*/ 13 h 41"/>
              <a:gd name="T6" fmla="*/ 13 w 41"/>
              <a:gd name="T7" fmla="*/ 41 h 41"/>
              <a:gd name="T8" fmla="*/ 13 w 41"/>
              <a:gd name="T9" fmla="*/ 41 h 41"/>
              <a:gd name="T10" fmla="*/ 41 w 41"/>
              <a:gd name="T11" fmla="*/ 28 h 41"/>
              <a:gd name="T12" fmla="*/ 41 w 41"/>
              <a:gd name="T13" fmla="*/ 28 h 41"/>
              <a:gd name="T14" fmla="*/ 28 w 41"/>
              <a:gd name="T15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" h="41">
                <a:moveTo>
                  <a:pt x="28" y="0"/>
                </a:moveTo>
                <a:lnTo>
                  <a:pt x="28" y="0"/>
                </a:lnTo>
                <a:lnTo>
                  <a:pt x="0" y="13"/>
                </a:lnTo>
                <a:lnTo>
                  <a:pt x="13" y="41"/>
                </a:lnTo>
                <a:lnTo>
                  <a:pt x="13" y="41"/>
                </a:lnTo>
                <a:lnTo>
                  <a:pt x="41" y="28"/>
                </a:lnTo>
                <a:lnTo>
                  <a:pt x="41" y="28"/>
                </a:lnTo>
                <a:lnTo>
                  <a:pt x="28" y="0"/>
                </a:lnTo>
                <a:close/>
              </a:path>
            </a:pathLst>
          </a:custGeom>
          <a:solidFill>
            <a:srgbClr val="4C609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48"/>
          <p:cNvSpPr>
            <a:spLocks/>
          </p:cNvSpPr>
          <p:nvPr userDrawn="1"/>
        </p:nvSpPr>
        <p:spPr bwMode="auto">
          <a:xfrm>
            <a:off x="5533872" y="1644850"/>
            <a:ext cx="86156" cy="87642"/>
          </a:xfrm>
          <a:custGeom>
            <a:avLst/>
            <a:gdLst>
              <a:gd name="T0" fmla="*/ 27 w 58"/>
              <a:gd name="T1" fmla="*/ 0 h 59"/>
              <a:gd name="T2" fmla="*/ 27 w 58"/>
              <a:gd name="T3" fmla="*/ 0 h 59"/>
              <a:gd name="T4" fmla="*/ 0 w 58"/>
              <a:gd name="T5" fmla="*/ 31 h 59"/>
              <a:gd name="T6" fmla="*/ 30 w 58"/>
              <a:gd name="T7" fmla="*/ 59 h 59"/>
              <a:gd name="T8" fmla="*/ 58 w 58"/>
              <a:gd name="T9" fmla="*/ 27 h 59"/>
              <a:gd name="T10" fmla="*/ 27 w 58"/>
              <a:gd name="T11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8" h="59">
                <a:moveTo>
                  <a:pt x="27" y="0"/>
                </a:moveTo>
                <a:lnTo>
                  <a:pt x="27" y="0"/>
                </a:lnTo>
                <a:lnTo>
                  <a:pt x="0" y="31"/>
                </a:lnTo>
                <a:lnTo>
                  <a:pt x="30" y="59"/>
                </a:lnTo>
                <a:lnTo>
                  <a:pt x="58" y="27"/>
                </a:lnTo>
                <a:lnTo>
                  <a:pt x="27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50"/>
          <p:cNvSpPr>
            <a:spLocks/>
          </p:cNvSpPr>
          <p:nvPr userDrawn="1"/>
        </p:nvSpPr>
        <p:spPr bwMode="auto">
          <a:xfrm>
            <a:off x="6101315" y="1471052"/>
            <a:ext cx="78729" cy="80214"/>
          </a:xfrm>
          <a:custGeom>
            <a:avLst/>
            <a:gdLst>
              <a:gd name="T0" fmla="*/ 10 w 53"/>
              <a:gd name="T1" fmla="*/ 0 h 54"/>
              <a:gd name="T2" fmla="*/ 10 w 53"/>
              <a:gd name="T3" fmla="*/ 0 h 54"/>
              <a:gd name="T4" fmla="*/ 0 w 53"/>
              <a:gd name="T5" fmla="*/ 43 h 54"/>
              <a:gd name="T6" fmla="*/ 0 w 53"/>
              <a:gd name="T7" fmla="*/ 43 h 54"/>
              <a:gd name="T8" fmla="*/ 43 w 53"/>
              <a:gd name="T9" fmla="*/ 54 h 54"/>
              <a:gd name="T10" fmla="*/ 53 w 53"/>
              <a:gd name="T11" fmla="*/ 11 h 54"/>
              <a:gd name="T12" fmla="*/ 10 w 53"/>
              <a:gd name="T13" fmla="*/ 0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" h="54">
                <a:moveTo>
                  <a:pt x="10" y="0"/>
                </a:moveTo>
                <a:lnTo>
                  <a:pt x="10" y="0"/>
                </a:lnTo>
                <a:lnTo>
                  <a:pt x="0" y="43"/>
                </a:lnTo>
                <a:lnTo>
                  <a:pt x="0" y="43"/>
                </a:lnTo>
                <a:lnTo>
                  <a:pt x="43" y="54"/>
                </a:lnTo>
                <a:lnTo>
                  <a:pt x="53" y="11"/>
                </a:lnTo>
                <a:lnTo>
                  <a:pt x="1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51"/>
          <p:cNvSpPr>
            <a:spLocks noEditPoints="1"/>
          </p:cNvSpPr>
          <p:nvPr userDrawn="1"/>
        </p:nvSpPr>
        <p:spPr bwMode="auto">
          <a:xfrm>
            <a:off x="5701989" y="1320028"/>
            <a:ext cx="269238" cy="249478"/>
          </a:xfrm>
          <a:custGeom>
            <a:avLst/>
            <a:gdLst>
              <a:gd name="T0" fmla="*/ 92 w 147"/>
              <a:gd name="T1" fmla="*/ 102 h 137"/>
              <a:gd name="T2" fmla="*/ 90 w 147"/>
              <a:gd name="T3" fmla="*/ 94 h 137"/>
              <a:gd name="T4" fmla="*/ 100 w 147"/>
              <a:gd name="T5" fmla="*/ 88 h 137"/>
              <a:gd name="T6" fmla="*/ 104 w 147"/>
              <a:gd name="T7" fmla="*/ 110 h 137"/>
              <a:gd name="T8" fmla="*/ 66 w 147"/>
              <a:gd name="T9" fmla="*/ 115 h 137"/>
              <a:gd name="T10" fmla="*/ 44 w 147"/>
              <a:gd name="T11" fmla="*/ 79 h 137"/>
              <a:gd name="T12" fmla="*/ 56 w 147"/>
              <a:gd name="T13" fmla="*/ 81 h 137"/>
              <a:gd name="T14" fmla="*/ 77 w 147"/>
              <a:gd name="T15" fmla="*/ 97 h 137"/>
              <a:gd name="T16" fmla="*/ 84 w 147"/>
              <a:gd name="T17" fmla="*/ 107 h 137"/>
              <a:gd name="T18" fmla="*/ 101 w 147"/>
              <a:gd name="T19" fmla="*/ 112 h 137"/>
              <a:gd name="T20" fmla="*/ 79 w 147"/>
              <a:gd name="T21" fmla="*/ 93 h 137"/>
              <a:gd name="T22" fmla="*/ 54 w 147"/>
              <a:gd name="T23" fmla="*/ 74 h 137"/>
              <a:gd name="T24" fmla="*/ 77 w 147"/>
              <a:gd name="T25" fmla="*/ 76 h 137"/>
              <a:gd name="T26" fmla="*/ 85 w 147"/>
              <a:gd name="T27" fmla="*/ 74 h 137"/>
              <a:gd name="T28" fmla="*/ 92 w 147"/>
              <a:gd name="T29" fmla="*/ 86 h 137"/>
              <a:gd name="T30" fmla="*/ 86 w 147"/>
              <a:gd name="T31" fmla="*/ 92 h 137"/>
              <a:gd name="T32" fmla="*/ 79 w 147"/>
              <a:gd name="T33" fmla="*/ 93 h 137"/>
              <a:gd name="T34" fmla="*/ 86 w 147"/>
              <a:gd name="T35" fmla="*/ 70 h 137"/>
              <a:gd name="T36" fmla="*/ 93 w 147"/>
              <a:gd name="T37" fmla="*/ 58 h 137"/>
              <a:gd name="T38" fmla="*/ 97 w 147"/>
              <a:gd name="T39" fmla="*/ 59 h 137"/>
              <a:gd name="T40" fmla="*/ 93 w 147"/>
              <a:gd name="T41" fmla="*/ 73 h 137"/>
              <a:gd name="T42" fmla="*/ 52 w 147"/>
              <a:gd name="T43" fmla="*/ 69 h 137"/>
              <a:gd name="T44" fmla="*/ 63 w 147"/>
              <a:gd name="T45" fmla="*/ 46 h 137"/>
              <a:gd name="T46" fmla="*/ 75 w 147"/>
              <a:gd name="T47" fmla="*/ 44 h 137"/>
              <a:gd name="T48" fmla="*/ 91 w 147"/>
              <a:gd name="T49" fmla="*/ 55 h 137"/>
              <a:gd name="T50" fmla="*/ 81 w 147"/>
              <a:gd name="T51" fmla="*/ 61 h 137"/>
              <a:gd name="T52" fmla="*/ 71 w 147"/>
              <a:gd name="T53" fmla="*/ 67 h 137"/>
              <a:gd name="T54" fmla="*/ 53 w 147"/>
              <a:gd name="T55" fmla="*/ 71 h 137"/>
              <a:gd name="T56" fmla="*/ 100 w 147"/>
              <a:gd name="T57" fmla="*/ 59 h 137"/>
              <a:gd name="T58" fmla="*/ 104 w 147"/>
              <a:gd name="T59" fmla="*/ 44 h 137"/>
              <a:gd name="T60" fmla="*/ 125 w 147"/>
              <a:gd name="T61" fmla="*/ 81 h 137"/>
              <a:gd name="T62" fmla="*/ 104 w 147"/>
              <a:gd name="T63" fmla="*/ 87 h 137"/>
              <a:gd name="T64" fmla="*/ 106 w 147"/>
              <a:gd name="T65" fmla="*/ 72 h 137"/>
              <a:gd name="T66" fmla="*/ 91 w 147"/>
              <a:gd name="T67" fmla="*/ 46 h 137"/>
              <a:gd name="T68" fmla="*/ 75 w 147"/>
              <a:gd name="T69" fmla="*/ 35 h 137"/>
              <a:gd name="T70" fmla="*/ 108 w 147"/>
              <a:gd name="T71" fmla="*/ 31 h 137"/>
              <a:gd name="T72" fmla="*/ 101 w 147"/>
              <a:gd name="T73" fmla="*/ 42 h 137"/>
              <a:gd name="T74" fmla="*/ 91 w 147"/>
              <a:gd name="T75" fmla="*/ 46 h 137"/>
              <a:gd name="T76" fmla="*/ 32 w 147"/>
              <a:gd name="T77" fmla="*/ 56 h 137"/>
              <a:gd name="T78" fmla="*/ 59 w 147"/>
              <a:gd name="T79" fmla="*/ 30 h 137"/>
              <a:gd name="T80" fmla="*/ 59 w 147"/>
              <a:gd name="T81" fmla="*/ 46 h 137"/>
              <a:gd name="T82" fmla="*/ 51 w 147"/>
              <a:gd name="T83" fmla="*/ 65 h 137"/>
              <a:gd name="T84" fmla="*/ 38 w 147"/>
              <a:gd name="T85" fmla="*/ 78 h 137"/>
              <a:gd name="T86" fmla="*/ 34 w 147"/>
              <a:gd name="T87" fmla="*/ 86 h 137"/>
              <a:gd name="T88" fmla="*/ 60 w 147"/>
              <a:gd name="T89" fmla="*/ 24 h 137"/>
              <a:gd name="T90" fmla="*/ 91 w 147"/>
              <a:gd name="T91" fmla="*/ 22 h 137"/>
              <a:gd name="T92" fmla="*/ 74 w 147"/>
              <a:gd name="T93" fmla="*/ 31 h 137"/>
              <a:gd name="T94" fmla="*/ 63 w 147"/>
              <a:gd name="T95" fmla="*/ 29 h 137"/>
              <a:gd name="T96" fmla="*/ 16 w 147"/>
              <a:gd name="T97" fmla="*/ 39 h 137"/>
              <a:gd name="T98" fmla="*/ 77 w 147"/>
              <a:gd name="T99" fmla="*/ 137 h 137"/>
              <a:gd name="T100" fmla="*/ 140 w 147"/>
              <a:gd name="T101" fmla="*/ 98 h 137"/>
              <a:gd name="T102" fmla="*/ 147 w 147"/>
              <a:gd name="T103" fmla="*/ 68 h 137"/>
              <a:gd name="T104" fmla="*/ 78 w 147"/>
              <a:gd name="T105" fmla="*/ 0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47" h="137">
                <a:moveTo>
                  <a:pt x="104" y="110"/>
                </a:moveTo>
                <a:cubicBezTo>
                  <a:pt x="92" y="102"/>
                  <a:pt x="92" y="102"/>
                  <a:pt x="92" y="102"/>
                </a:cubicBezTo>
                <a:cubicBezTo>
                  <a:pt x="92" y="101"/>
                  <a:pt x="92" y="101"/>
                  <a:pt x="92" y="101"/>
                </a:cubicBezTo>
                <a:cubicBezTo>
                  <a:pt x="93" y="99"/>
                  <a:pt x="92" y="96"/>
                  <a:pt x="90" y="94"/>
                </a:cubicBezTo>
                <a:cubicBezTo>
                  <a:pt x="95" y="88"/>
                  <a:pt x="95" y="88"/>
                  <a:pt x="95" y="88"/>
                </a:cubicBezTo>
                <a:cubicBezTo>
                  <a:pt x="100" y="88"/>
                  <a:pt x="100" y="88"/>
                  <a:pt x="100" y="88"/>
                </a:cubicBezTo>
                <a:cubicBezTo>
                  <a:pt x="108" y="107"/>
                  <a:pt x="108" y="107"/>
                  <a:pt x="108" y="107"/>
                </a:cubicBezTo>
                <a:cubicBezTo>
                  <a:pt x="107" y="108"/>
                  <a:pt x="105" y="109"/>
                  <a:pt x="104" y="110"/>
                </a:cubicBezTo>
                <a:moveTo>
                  <a:pt x="79" y="117"/>
                </a:moveTo>
                <a:cubicBezTo>
                  <a:pt x="75" y="117"/>
                  <a:pt x="70" y="116"/>
                  <a:pt x="66" y="115"/>
                </a:cubicBezTo>
                <a:cubicBezTo>
                  <a:pt x="52" y="111"/>
                  <a:pt x="41" y="101"/>
                  <a:pt x="35" y="89"/>
                </a:cubicBezTo>
                <a:cubicBezTo>
                  <a:pt x="44" y="79"/>
                  <a:pt x="44" y="79"/>
                  <a:pt x="44" y="79"/>
                </a:cubicBezTo>
                <a:cubicBezTo>
                  <a:pt x="56" y="82"/>
                  <a:pt x="56" y="82"/>
                  <a:pt x="56" y="82"/>
                </a:cubicBezTo>
                <a:cubicBezTo>
                  <a:pt x="56" y="81"/>
                  <a:pt x="56" y="81"/>
                  <a:pt x="56" y="81"/>
                </a:cubicBezTo>
                <a:cubicBezTo>
                  <a:pt x="77" y="96"/>
                  <a:pt x="77" y="96"/>
                  <a:pt x="77" y="96"/>
                </a:cubicBezTo>
                <a:cubicBezTo>
                  <a:pt x="77" y="97"/>
                  <a:pt x="77" y="97"/>
                  <a:pt x="77" y="97"/>
                </a:cubicBezTo>
                <a:cubicBezTo>
                  <a:pt x="76" y="101"/>
                  <a:pt x="78" y="106"/>
                  <a:pt x="82" y="107"/>
                </a:cubicBezTo>
                <a:cubicBezTo>
                  <a:pt x="83" y="107"/>
                  <a:pt x="84" y="107"/>
                  <a:pt x="84" y="107"/>
                </a:cubicBezTo>
                <a:cubicBezTo>
                  <a:pt x="87" y="107"/>
                  <a:pt x="89" y="106"/>
                  <a:pt x="90" y="105"/>
                </a:cubicBezTo>
                <a:cubicBezTo>
                  <a:pt x="101" y="112"/>
                  <a:pt x="101" y="112"/>
                  <a:pt x="101" y="112"/>
                </a:cubicBezTo>
                <a:cubicBezTo>
                  <a:pt x="94" y="115"/>
                  <a:pt x="86" y="117"/>
                  <a:pt x="79" y="117"/>
                </a:cubicBezTo>
                <a:moveTo>
                  <a:pt x="79" y="93"/>
                </a:moveTo>
                <a:cubicBezTo>
                  <a:pt x="54" y="75"/>
                  <a:pt x="54" y="75"/>
                  <a:pt x="54" y="75"/>
                </a:cubicBezTo>
                <a:cubicBezTo>
                  <a:pt x="54" y="74"/>
                  <a:pt x="54" y="74"/>
                  <a:pt x="54" y="74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74"/>
                  <a:pt x="74" y="76"/>
                  <a:pt x="77" y="76"/>
                </a:cubicBezTo>
                <a:cubicBezTo>
                  <a:pt x="77" y="76"/>
                  <a:pt x="78" y="76"/>
                  <a:pt x="79" y="76"/>
                </a:cubicBezTo>
                <a:cubicBezTo>
                  <a:pt x="81" y="76"/>
                  <a:pt x="83" y="75"/>
                  <a:pt x="85" y="74"/>
                </a:cubicBezTo>
                <a:cubicBezTo>
                  <a:pt x="92" y="77"/>
                  <a:pt x="92" y="77"/>
                  <a:pt x="92" y="77"/>
                </a:cubicBezTo>
                <a:cubicBezTo>
                  <a:pt x="92" y="86"/>
                  <a:pt x="92" y="86"/>
                  <a:pt x="92" y="86"/>
                </a:cubicBezTo>
                <a:cubicBezTo>
                  <a:pt x="88" y="92"/>
                  <a:pt x="88" y="92"/>
                  <a:pt x="88" y="92"/>
                </a:cubicBezTo>
                <a:cubicBezTo>
                  <a:pt x="87" y="92"/>
                  <a:pt x="87" y="92"/>
                  <a:pt x="86" y="92"/>
                </a:cubicBezTo>
                <a:cubicBezTo>
                  <a:pt x="86" y="92"/>
                  <a:pt x="85" y="92"/>
                  <a:pt x="84" y="92"/>
                </a:cubicBezTo>
                <a:cubicBezTo>
                  <a:pt x="83" y="92"/>
                  <a:pt x="81" y="92"/>
                  <a:pt x="79" y="93"/>
                </a:cubicBezTo>
                <a:moveTo>
                  <a:pt x="93" y="73"/>
                </a:moveTo>
                <a:cubicBezTo>
                  <a:pt x="86" y="70"/>
                  <a:pt x="86" y="70"/>
                  <a:pt x="86" y="70"/>
                </a:cubicBezTo>
                <a:cubicBezTo>
                  <a:pt x="87" y="68"/>
                  <a:pt x="86" y="66"/>
                  <a:pt x="85" y="65"/>
                </a:cubicBezTo>
                <a:cubicBezTo>
                  <a:pt x="93" y="58"/>
                  <a:pt x="93" y="58"/>
                  <a:pt x="93" y="58"/>
                </a:cubicBezTo>
                <a:cubicBezTo>
                  <a:pt x="94" y="58"/>
                  <a:pt x="95" y="59"/>
                  <a:pt x="96" y="59"/>
                </a:cubicBezTo>
                <a:cubicBezTo>
                  <a:pt x="97" y="59"/>
                  <a:pt x="97" y="59"/>
                  <a:pt x="97" y="59"/>
                </a:cubicBezTo>
                <a:cubicBezTo>
                  <a:pt x="97" y="73"/>
                  <a:pt x="97" y="73"/>
                  <a:pt x="97" y="73"/>
                </a:cubicBezTo>
                <a:cubicBezTo>
                  <a:pt x="93" y="73"/>
                  <a:pt x="93" y="73"/>
                  <a:pt x="93" y="73"/>
                </a:cubicBezTo>
                <a:moveTo>
                  <a:pt x="53" y="71"/>
                </a:moveTo>
                <a:cubicBezTo>
                  <a:pt x="52" y="69"/>
                  <a:pt x="52" y="69"/>
                  <a:pt x="52" y="69"/>
                </a:cubicBezTo>
                <a:cubicBezTo>
                  <a:pt x="53" y="69"/>
                  <a:pt x="53" y="69"/>
                  <a:pt x="53" y="68"/>
                </a:cubicBezTo>
                <a:cubicBezTo>
                  <a:pt x="63" y="46"/>
                  <a:pt x="63" y="46"/>
                  <a:pt x="63" y="46"/>
                </a:cubicBezTo>
                <a:cubicBezTo>
                  <a:pt x="76" y="45"/>
                  <a:pt x="76" y="45"/>
                  <a:pt x="76" y="45"/>
                </a:cubicBezTo>
                <a:cubicBezTo>
                  <a:pt x="75" y="44"/>
                  <a:pt x="75" y="44"/>
                  <a:pt x="75" y="44"/>
                </a:cubicBezTo>
                <a:cubicBezTo>
                  <a:pt x="90" y="49"/>
                  <a:pt x="90" y="49"/>
                  <a:pt x="90" y="49"/>
                </a:cubicBezTo>
                <a:cubicBezTo>
                  <a:pt x="89" y="51"/>
                  <a:pt x="90" y="53"/>
                  <a:pt x="91" y="55"/>
                </a:cubicBezTo>
                <a:cubicBezTo>
                  <a:pt x="83" y="62"/>
                  <a:pt x="83" y="62"/>
                  <a:pt x="83" y="62"/>
                </a:cubicBezTo>
                <a:cubicBezTo>
                  <a:pt x="82" y="62"/>
                  <a:pt x="82" y="62"/>
                  <a:pt x="81" y="61"/>
                </a:cubicBezTo>
                <a:cubicBezTo>
                  <a:pt x="80" y="61"/>
                  <a:pt x="79" y="61"/>
                  <a:pt x="79" y="61"/>
                </a:cubicBezTo>
                <a:cubicBezTo>
                  <a:pt x="75" y="61"/>
                  <a:pt x="72" y="63"/>
                  <a:pt x="71" y="67"/>
                </a:cubicBezTo>
                <a:cubicBezTo>
                  <a:pt x="71" y="67"/>
                  <a:pt x="71" y="67"/>
                  <a:pt x="71" y="68"/>
                </a:cubicBezTo>
                <a:cubicBezTo>
                  <a:pt x="53" y="71"/>
                  <a:pt x="53" y="71"/>
                  <a:pt x="53" y="71"/>
                </a:cubicBezTo>
                <a:moveTo>
                  <a:pt x="100" y="73"/>
                </a:moveTo>
                <a:cubicBezTo>
                  <a:pt x="100" y="59"/>
                  <a:pt x="100" y="59"/>
                  <a:pt x="100" y="59"/>
                </a:cubicBezTo>
                <a:cubicBezTo>
                  <a:pt x="103" y="58"/>
                  <a:pt x="106" y="56"/>
                  <a:pt x="107" y="53"/>
                </a:cubicBezTo>
                <a:cubicBezTo>
                  <a:pt x="108" y="50"/>
                  <a:pt x="107" y="46"/>
                  <a:pt x="104" y="44"/>
                </a:cubicBezTo>
                <a:cubicBezTo>
                  <a:pt x="111" y="33"/>
                  <a:pt x="111" y="33"/>
                  <a:pt x="111" y="33"/>
                </a:cubicBezTo>
                <a:cubicBezTo>
                  <a:pt x="124" y="45"/>
                  <a:pt x="130" y="63"/>
                  <a:pt x="125" y="81"/>
                </a:cubicBezTo>
                <a:cubicBezTo>
                  <a:pt x="123" y="91"/>
                  <a:pt x="118" y="99"/>
                  <a:pt x="111" y="105"/>
                </a:cubicBezTo>
                <a:cubicBezTo>
                  <a:pt x="104" y="87"/>
                  <a:pt x="104" y="87"/>
                  <a:pt x="104" y="87"/>
                </a:cubicBezTo>
                <a:cubicBezTo>
                  <a:pt x="107" y="87"/>
                  <a:pt x="107" y="87"/>
                  <a:pt x="107" y="87"/>
                </a:cubicBezTo>
                <a:cubicBezTo>
                  <a:pt x="106" y="72"/>
                  <a:pt x="106" y="72"/>
                  <a:pt x="106" y="72"/>
                </a:cubicBezTo>
                <a:cubicBezTo>
                  <a:pt x="100" y="73"/>
                  <a:pt x="100" y="73"/>
                  <a:pt x="100" y="73"/>
                </a:cubicBezTo>
                <a:moveTo>
                  <a:pt x="91" y="46"/>
                </a:moveTo>
                <a:cubicBezTo>
                  <a:pt x="75" y="40"/>
                  <a:pt x="75" y="40"/>
                  <a:pt x="75" y="40"/>
                </a:cubicBezTo>
                <a:cubicBezTo>
                  <a:pt x="75" y="35"/>
                  <a:pt x="75" y="35"/>
                  <a:pt x="75" y="35"/>
                </a:cubicBezTo>
                <a:cubicBezTo>
                  <a:pt x="105" y="28"/>
                  <a:pt x="105" y="28"/>
                  <a:pt x="105" y="28"/>
                </a:cubicBezTo>
                <a:cubicBezTo>
                  <a:pt x="106" y="29"/>
                  <a:pt x="107" y="30"/>
                  <a:pt x="108" y="31"/>
                </a:cubicBezTo>
                <a:cubicBezTo>
                  <a:pt x="101" y="42"/>
                  <a:pt x="101" y="42"/>
                  <a:pt x="101" y="42"/>
                </a:cubicBezTo>
                <a:cubicBezTo>
                  <a:pt x="101" y="42"/>
                  <a:pt x="101" y="42"/>
                  <a:pt x="101" y="42"/>
                </a:cubicBezTo>
                <a:cubicBezTo>
                  <a:pt x="100" y="42"/>
                  <a:pt x="99" y="42"/>
                  <a:pt x="98" y="42"/>
                </a:cubicBezTo>
                <a:cubicBezTo>
                  <a:pt x="95" y="42"/>
                  <a:pt x="92" y="44"/>
                  <a:pt x="91" y="46"/>
                </a:cubicBezTo>
                <a:moveTo>
                  <a:pt x="34" y="86"/>
                </a:moveTo>
                <a:cubicBezTo>
                  <a:pt x="30" y="76"/>
                  <a:pt x="29" y="66"/>
                  <a:pt x="32" y="56"/>
                </a:cubicBezTo>
                <a:cubicBezTo>
                  <a:pt x="36" y="42"/>
                  <a:pt x="45" y="32"/>
                  <a:pt x="57" y="26"/>
                </a:cubicBezTo>
                <a:cubicBezTo>
                  <a:pt x="59" y="30"/>
                  <a:pt x="59" y="30"/>
                  <a:pt x="59" y="30"/>
                </a:cubicBezTo>
                <a:cubicBezTo>
                  <a:pt x="57" y="30"/>
                  <a:pt x="57" y="30"/>
                  <a:pt x="57" y="30"/>
                </a:cubicBezTo>
                <a:cubicBezTo>
                  <a:pt x="59" y="46"/>
                  <a:pt x="59" y="46"/>
                  <a:pt x="59" y="46"/>
                </a:cubicBezTo>
                <a:cubicBezTo>
                  <a:pt x="59" y="46"/>
                  <a:pt x="59" y="46"/>
                  <a:pt x="59" y="46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4"/>
                  <a:pt x="51" y="64"/>
                  <a:pt x="51" y="64"/>
                </a:cubicBezTo>
                <a:cubicBezTo>
                  <a:pt x="38" y="78"/>
                  <a:pt x="38" y="78"/>
                  <a:pt x="38" y="78"/>
                </a:cubicBezTo>
                <a:cubicBezTo>
                  <a:pt x="40" y="78"/>
                  <a:pt x="40" y="78"/>
                  <a:pt x="40" y="78"/>
                </a:cubicBezTo>
                <a:cubicBezTo>
                  <a:pt x="34" y="86"/>
                  <a:pt x="34" y="86"/>
                  <a:pt x="34" y="86"/>
                </a:cubicBezTo>
                <a:moveTo>
                  <a:pt x="63" y="29"/>
                </a:moveTo>
                <a:cubicBezTo>
                  <a:pt x="60" y="24"/>
                  <a:pt x="60" y="24"/>
                  <a:pt x="60" y="24"/>
                </a:cubicBezTo>
                <a:cubicBezTo>
                  <a:pt x="66" y="22"/>
                  <a:pt x="72" y="21"/>
                  <a:pt x="79" y="21"/>
                </a:cubicBezTo>
                <a:cubicBezTo>
                  <a:pt x="83" y="21"/>
                  <a:pt x="87" y="21"/>
                  <a:pt x="91" y="22"/>
                </a:cubicBezTo>
                <a:cubicBezTo>
                  <a:pt x="94" y="23"/>
                  <a:pt x="97" y="24"/>
                  <a:pt x="100" y="26"/>
                </a:cubicBezTo>
                <a:cubicBezTo>
                  <a:pt x="74" y="31"/>
                  <a:pt x="74" y="31"/>
                  <a:pt x="74" y="31"/>
                </a:cubicBezTo>
                <a:cubicBezTo>
                  <a:pt x="74" y="28"/>
                  <a:pt x="74" y="28"/>
                  <a:pt x="74" y="28"/>
                </a:cubicBezTo>
                <a:cubicBezTo>
                  <a:pt x="63" y="29"/>
                  <a:pt x="63" y="29"/>
                  <a:pt x="63" y="29"/>
                </a:cubicBezTo>
                <a:moveTo>
                  <a:pt x="78" y="0"/>
                </a:moveTo>
                <a:cubicBezTo>
                  <a:pt x="52" y="0"/>
                  <a:pt x="28" y="14"/>
                  <a:pt x="16" y="39"/>
                </a:cubicBezTo>
                <a:cubicBezTo>
                  <a:pt x="0" y="74"/>
                  <a:pt x="15" y="115"/>
                  <a:pt x="49" y="131"/>
                </a:cubicBezTo>
                <a:cubicBezTo>
                  <a:pt x="58" y="135"/>
                  <a:pt x="67" y="137"/>
                  <a:pt x="77" y="137"/>
                </a:cubicBezTo>
                <a:cubicBezTo>
                  <a:pt x="80" y="137"/>
                  <a:pt x="80" y="137"/>
                  <a:pt x="80" y="137"/>
                </a:cubicBezTo>
                <a:cubicBezTo>
                  <a:pt x="105" y="137"/>
                  <a:pt x="129" y="122"/>
                  <a:pt x="140" y="98"/>
                </a:cubicBezTo>
                <a:cubicBezTo>
                  <a:pt x="145" y="89"/>
                  <a:pt x="147" y="79"/>
                  <a:pt x="147" y="70"/>
                </a:cubicBezTo>
                <a:cubicBezTo>
                  <a:pt x="147" y="68"/>
                  <a:pt x="147" y="68"/>
                  <a:pt x="147" y="68"/>
                </a:cubicBezTo>
                <a:cubicBezTo>
                  <a:pt x="147" y="42"/>
                  <a:pt x="132" y="18"/>
                  <a:pt x="108" y="6"/>
                </a:cubicBezTo>
                <a:cubicBezTo>
                  <a:pt x="98" y="2"/>
                  <a:pt x="88" y="0"/>
                  <a:pt x="78" y="0"/>
                </a:cubicBezTo>
              </a:path>
            </a:pathLst>
          </a:custGeom>
          <a:solidFill>
            <a:srgbClr val="84A2C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95" name="Group 7194"/>
          <p:cNvGrpSpPr/>
          <p:nvPr userDrawn="1"/>
        </p:nvGrpSpPr>
        <p:grpSpPr>
          <a:xfrm>
            <a:off x="3220855" y="1128565"/>
            <a:ext cx="342870" cy="337554"/>
            <a:chOff x="11775572" y="1451125"/>
            <a:chExt cx="267767" cy="263615"/>
          </a:xfrm>
        </p:grpSpPr>
        <p:sp>
          <p:nvSpPr>
            <p:cNvPr id="85" name="Freeform 52"/>
            <p:cNvSpPr>
              <a:spLocks/>
            </p:cNvSpPr>
            <p:nvPr userDrawn="1"/>
          </p:nvSpPr>
          <p:spPr bwMode="auto">
            <a:xfrm>
              <a:off x="11862762" y="1565289"/>
              <a:ext cx="35287" cy="33211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53"/>
            <p:cNvSpPr>
              <a:spLocks/>
            </p:cNvSpPr>
            <p:nvPr userDrawn="1"/>
          </p:nvSpPr>
          <p:spPr bwMode="auto">
            <a:xfrm>
              <a:off x="11862762" y="1565289"/>
              <a:ext cx="35287" cy="33211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7" name="Freeform 54"/>
            <p:cNvSpPr>
              <a:spLocks/>
            </p:cNvSpPr>
            <p:nvPr userDrawn="1"/>
          </p:nvSpPr>
          <p:spPr bwMode="auto">
            <a:xfrm>
              <a:off x="11927109" y="1625485"/>
              <a:ext cx="16606" cy="20757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55"/>
            <p:cNvSpPr>
              <a:spLocks/>
            </p:cNvSpPr>
            <p:nvPr userDrawn="1"/>
          </p:nvSpPr>
          <p:spPr bwMode="auto">
            <a:xfrm>
              <a:off x="11927109" y="1625485"/>
              <a:ext cx="16606" cy="20757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9" name="Freeform 56"/>
            <p:cNvSpPr>
              <a:spLocks noEditPoints="1"/>
            </p:cNvSpPr>
            <p:nvPr userDrawn="1"/>
          </p:nvSpPr>
          <p:spPr bwMode="auto">
            <a:xfrm>
              <a:off x="11775572" y="1451125"/>
              <a:ext cx="267767" cy="263615"/>
            </a:xfrm>
            <a:custGeom>
              <a:avLst/>
              <a:gdLst>
                <a:gd name="T0" fmla="*/ 110 w 175"/>
                <a:gd name="T1" fmla="*/ 101 h 171"/>
                <a:gd name="T2" fmla="*/ 117 w 175"/>
                <a:gd name="T3" fmla="*/ 108 h 171"/>
                <a:gd name="T4" fmla="*/ 121 w 175"/>
                <a:gd name="T5" fmla="*/ 110 h 171"/>
                <a:gd name="T6" fmla="*/ 124 w 175"/>
                <a:gd name="T7" fmla="*/ 120 h 171"/>
                <a:gd name="T8" fmla="*/ 122 w 175"/>
                <a:gd name="T9" fmla="*/ 126 h 171"/>
                <a:gd name="T10" fmla="*/ 117 w 175"/>
                <a:gd name="T11" fmla="*/ 129 h 171"/>
                <a:gd name="T12" fmla="*/ 111 w 175"/>
                <a:gd name="T13" fmla="*/ 135 h 171"/>
                <a:gd name="T14" fmla="*/ 103 w 175"/>
                <a:gd name="T15" fmla="*/ 135 h 171"/>
                <a:gd name="T16" fmla="*/ 96 w 175"/>
                <a:gd name="T17" fmla="*/ 129 h 171"/>
                <a:gd name="T18" fmla="*/ 92 w 175"/>
                <a:gd name="T19" fmla="*/ 127 h 171"/>
                <a:gd name="T20" fmla="*/ 89 w 175"/>
                <a:gd name="T21" fmla="*/ 116 h 171"/>
                <a:gd name="T22" fmla="*/ 91 w 175"/>
                <a:gd name="T23" fmla="*/ 110 h 171"/>
                <a:gd name="T24" fmla="*/ 96 w 175"/>
                <a:gd name="T25" fmla="*/ 108 h 171"/>
                <a:gd name="T26" fmla="*/ 103 w 175"/>
                <a:gd name="T27" fmla="*/ 102 h 171"/>
                <a:gd name="T28" fmla="*/ 65 w 175"/>
                <a:gd name="T29" fmla="*/ 59 h 171"/>
                <a:gd name="T30" fmla="*/ 79 w 175"/>
                <a:gd name="T31" fmla="*/ 54 h 171"/>
                <a:gd name="T32" fmla="*/ 90 w 175"/>
                <a:gd name="T33" fmla="*/ 61 h 171"/>
                <a:gd name="T34" fmla="*/ 100 w 175"/>
                <a:gd name="T35" fmla="*/ 78 h 171"/>
                <a:gd name="T36" fmla="*/ 101 w 175"/>
                <a:gd name="T37" fmla="*/ 85 h 171"/>
                <a:gd name="T38" fmla="*/ 96 w 175"/>
                <a:gd name="T39" fmla="*/ 103 h 171"/>
                <a:gd name="T40" fmla="*/ 86 w 175"/>
                <a:gd name="T41" fmla="*/ 112 h 171"/>
                <a:gd name="T42" fmla="*/ 73 w 175"/>
                <a:gd name="T43" fmla="*/ 111 h 171"/>
                <a:gd name="T44" fmla="*/ 59 w 175"/>
                <a:gd name="T45" fmla="*/ 116 h 171"/>
                <a:gd name="T46" fmla="*/ 48 w 175"/>
                <a:gd name="T47" fmla="*/ 109 h 171"/>
                <a:gd name="T48" fmla="*/ 38 w 175"/>
                <a:gd name="T49" fmla="*/ 92 h 171"/>
                <a:gd name="T50" fmla="*/ 37 w 175"/>
                <a:gd name="T51" fmla="*/ 85 h 171"/>
                <a:gd name="T52" fmla="*/ 39 w 175"/>
                <a:gd name="T53" fmla="*/ 73 h 171"/>
                <a:gd name="T54" fmla="*/ 47 w 175"/>
                <a:gd name="T55" fmla="*/ 68 h 171"/>
                <a:gd name="T56" fmla="*/ 58 w 175"/>
                <a:gd name="T57" fmla="*/ 55 h 171"/>
                <a:gd name="T58" fmla="*/ 54 w 175"/>
                <a:gd name="T59" fmla="*/ 0 h 171"/>
                <a:gd name="T60" fmla="*/ 0 w 175"/>
                <a:gd name="T61" fmla="*/ 171 h 171"/>
                <a:gd name="T62" fmla="*/ 175 w 175"/>
                <a:gd name="T63" fmla="*/ 132 h 171"/>
                <a:gd name="T64" fmla="*/ 54 w 175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5" h="171">
                  <a:moveTo>
                    <a:pt x="106" y="104"/>
                  </a:moveTo>
                  <a:cubicBezTo>
                    <a:pt x="108" y="104"/>
                    <a:pt x="109" y="103"/>
                    <a:pt x="110" y="101"/>
                  </a:cubicBezTo>
                  <a:cubicBezTo>
                    <a:pt x="111" y="102"/>
                    <a:pt x="112" y="102"/>
                    <a:pt x="114" y="103"/>
                  </a:cubicBezTo>
                  <a:cubicBezTo>
                    <a:pt x="113" y="105"/>
                    <a:pt x="115" y="108"/>
                    <a:pt x="117" y="108"/>
                  </a:cubicBezTo>
                  <a:cubicBezTo>
                    <a:pt x="118" y="108"/>
                    <a:pt x="119" y="107"/>
                    <a:pt x="119" y="107"/>
                  </a:cubicBezTo>
                  <a:cubicBezTo>
                    <a:pt x="120" y="108"/>
                    <a:pt x="121" y="109"/>
                    <a:pt x="121" y="110"/>
                  </a:cubicBezTo>
                  <a:cubicBezTo>
                    <a:pt x="119" y="112"/>
                    <a:pt x="119" y="116"/>
                    <a:pt x="124" y="116"/>
                  </a:cubicBezTo>
                  <a:cubicBezTo>
                    <a:pt x="124" y="118"/>
                    <a:pt x="124" y="119"/>
                    <a:pt x="124" y="120"/>
                  </a:cubicBezTo>
                  <a:cubicBezTo>
                    <a:pt x="124" y="120"/>
                    <a:pt x="123" y="120"/>
                    <a:pt x="123" y="120"/>
                  </a:cubicBezTo>
                  <a:cubicBezTo>
                    <a:pt x="120" y="120"/>
                    <a:pt x="119" y="125"/>
                    <a:pt x="122" y="126"/>
                  </a:cubicBezTo>
                  <a:cubicBezTo>
                    <a:pt x="121" y="128"/>
                    <a:pt x="120" y="129"/>
                    <a:pt x="119" y="130"/>
                  </a:cubicBezTo>
                  <a:cubicBezTo>
                    <a:pt x="119" y="129"/>
                    <a:pt x="118" y="129"/>
                    <a:pt x="117" y="129"/>
                  </a:cubicBezTo>
                  <a:cubicBezTo>
                    <a:pt x="115" y="129"/>
                    <a:pt x="113" y="131"/>
                    <a:pt x="114" y="133"/>
                  </a:cubicBezTo>
                  <a:cubicBezTo>
                    <a:pt x="113" y="135"/>
                    <a:pt x="112" y="134"/>
                    <a:pt x="111" y="135"/>
                  </a:cubicBezTo>
                  <a:cubicBezTo>
                    <a:pt x="110" y="133"/>
                    <a:pt x="108" y="132"/>
                    <a:pt x="107" y="132"/>
                  </a:cubicBezTo>
                  <a:cubicBezTo>
                    <a:pt x="105" y="132"/>
                    <a:pt x="104" y="133"/>
                    <a:pt x="103" y="135"/>
                  </a:cubicBezTo>
                  <a:cubicBezTo>
                    <a:pt x="102" y="135"/>
                    <a:pt x="101" y="134"/>
                    <a:pt x="99" y="134"/>
                  </a:cubicBezTo>
                  <a:cubicBezTo>
                    <a:pt x="101" y="131"/>
                    <a:pt x="98" y="129"/>
                    <a:pt x="96" y="129"/>
                  </a:cubicBezTo>
                  <a:cubicBezTo>
                    <a:pt x="95" y="129"/>
                    <a:pt x="95" y="129"/>
                    <a:pt x="94" y="129"/>
                  </a:cubicBezTo>
                  <a:cubicBezTo>
                    <a:pt x="93" y="129"/>
                    <a:pt x="92" y="128"/>
                    <a:pt x="92" y="127"/>
                  </a:cubicBezTo>
                  <a:cubicBezTo>
                    <a:pt x="94" y="125"/>
                    <a:pt x="94" y="120"/>
                    <a:pt x="90" y="120"/>
                  </a:cubicBezTo>
                  <a:cubicBezTo>
                    <a:pt x="89" y="119"/>
                    <a:pt x="89" y="118"/>
                    <a:pt x="89" y="116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93" y="116"/>
                    <a:pt x="94" y="112"/>
                    <a:pt x="91" y="110"/>
                  </a:cubicBezTo>
                  <a:cubicBezTo>
                    <a:pt x="92" y="109"/>
                    <a:pt x="93" y="108"/>
                    <a:pt x="94" y="107"/>
                  </a:cubicBezTo>
                  <a:cubicBezTo>
                    <a:pt x="95" y="107"/>
                    <a:pt x="95" y="108"/>
                    <a:pt x="96" y="108"/>
                  </a:cubicBezTo>
                  <a:cubicBezTo>
                    <a:pt x="99" y="108"/>
                    <a:pt x="100" y="105"/>
                    <a:pt x="99" y="103"/>
                  </a:cubicBezTo>
                  <a:cubicBezTo>
                    <a:pt x="100" y="102"/>
                    <a:pt x="101" y="102"/>
                    <a:pt x="103" y="102"/>
                  </a:cubicBezTo>
                  <a:cubicBezTo>
                    <a:pt x="103" y="103"/>
                    <a:pt x="105" y="104"/>
                    <a:pt x="106" y="104"/>
                  </a:cubicBezTo>
                  <a:moveTo>
                    <a:pt x="65" y="59"/>
                  </a:moveTo>
                  <a:cubicBezTo>
                    <a:pt x="68" y="59"/>
                    <a:pt x="71" y="57"/>
                    <a:pt x="71" y="53"/>
                  </a:cubicBezTo>
                  <a:cubicBezTo>
                    <a:pt x="74" y="53"/>
                    <a:pt x="77" y="54"/>
                    <a:pt x="79" y="54"/>
                  </a:cubicBezTo>
                  <a:cubicBezTo>
                    <a:pt x="78" y="59"/>
                    <a:pt x="82" y="63"/>
                    <a:pt x="86" y="63"/>
                  </a:cubicBezTo>
                  <a:cubicBezTo>
                    <a:pt x="87" y="63"/>
                    <a:pt x="89" y="62"/>
                    <a:pt x="90" y="61"/>
                  </a:cubicBezTo>
                  <a:cubicBezTo>
                    <a:pt x="93" y="62"/>
                    <a:pt x="94" y="64"/>
                    <a:pt x="95" y="66"/>
                  </a:cubicBezTo>
                  <a:cubicBezTo>
                    <a:pt x="91" y="70"/>
                    <a:pt x="92" y="78"/>
                    <a:pt x="100" y="78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1" y="80"/>
                    <a:pt x="101" y="83"/>
                    <a:pt x="101" y="85"/>
                  </a:cubicBezTo>
                  <a:cubicBezTo>
                    <a:pt x="94" y="85"/>
                    <a:pt x="93" y="94"/>
                    <a:pt x="99" y="97"/>
                  </a:cubicBezTo>
                  <a:cubicBezTo>
                    <a:pt x="98" y="99"/>
                    <a:pt x="97" y="101"/>
                    <a:pt x="96" y="103"/>
                  </a:cubicBezTo>
                  <a:cubicBezTo>
                    <a:pt x="94" y="103"/>
                    <a:pt x="93" y="102"/>
                    <a:pt x="92" y="102"/>
                  </a:cubicBezTo>
                  <a:cubicBezTo>
                    <a:pt x="87" y="102"/>
                    <a:pt x="84" y="107"/>
                    <a:pt x="86" y="112"/>
                  </a:cubicBezTo>
                  <a:cubicBezTo>
                    <a:pt x="85" y="114"/>
                    <a:pt x="83" y="114"/>
                    <a:pt x="80" y="115"/>
                  </a:cubicBezTo>
                  <a:cubicBezTo>
                    <a:pt x="79" y="113"/>
                    <a:pt x="76" y="111"/>
                    <a:pt x="73" y="111"/>
                  </a:cubicBezTo>
                  <a:cubicBezTo>
                    <a:pt x="70" y="111"/>
                    <a:pt x="67" y="113"/>
                    <a:pt x="67" y="117"/>
                  </a:cubicBezTo>
                  <a:cubicBezTo>
                    <a:pt x="64" y="117"/>
                    <a:pt x="62" y="116"/>
                    <a:pt x="59" y="116"/>
                  </a:cubicBezTo>
                  <a:cubicBezTo>
                    <a:pt x="61" y="111"/>
                    <a:pt x="57" y="107"/>
                    <a:pt x="53" y="107"/>
                  </a:cubicBezTo>
                  <a:cubicBezTo>
                    <a:pt x="51" y="107"/>
                    <a:pt x="49" y="108"/>
                    <a:pt x="48" y="109"/>
                  </a:cubicBezTo>
                  <a:cubicBezTo>
                    <a:pt x="46" y="108"/>
                    <a:pt x="44" y="106"/>
                    <a:pt x="43" y="104"/>
                  </a:cubicBezTo>
                  <a:cubicBezTo>
                    <a:pt x="48" y="100"/>
                    <a:pt x="46" y="92"/>
                    <a:pt x="38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7" y="90"/>
                    <a:pt x="37" y="87"/>
                    <a:pt x="37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44" y="85"/>
                    <a:pt x="45" y="75"/>
                    <a:pt x="39" y="73"/>
                  </a:cubicBezTo>
                  <a:cubicBezTo>
                    <a:pt x="40" y="71"/>
                    <a:pt x="42" y="69"/>
                    <a:pt x="43" y="67"/>
                  </a:cubicBezTo>
                  <a:cubicBezTo>
                    <a:pt x="44" y="67"/>
                    <a:pt x="46" y="68"/>
                    <a:pt x="47" y="68"/>
                  </a:cubicBezTo>
                  <a:cubicBezTo>
                    <a:pt x="52" y="68"/>
                    <a:pt x="54" y="63"/>
                    <a:pt x="52" y="58"/>
                  </a:cubicBezTo>
                  <a:cubicBezTo>
                    <a:pt x="53" y="56"/>
                    <a:pt x="56" y="56"/>
                    <a:pt x="58" y="55"/>
                  </a:cubicBezTo>
                  <a:cubicBezTo>
                    <a:pt x="59" y="57"/>
                    <a:pt x="62" y="59"/>
                    <a:pt x="65" y="59"/>
                  </a:cubicBezTo>
                  <a:moveTo>
                    <a:pt x="54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0" name="Freeform 57"/>
          <p:cNvSpPr>
            <a:spLocks noEditPoints="1"/>
          </p:cNvSpPr>
          <p:nvPr userDrawn="1"/>
        </p:nvSpPr>
        <p:spPr bwMode="auto">
          <a:xfrm>
            <a:off x="4500915" y="1337141"/>
            <a:ext cx="465018" cy="428249"/>
          </a:xfrm>
          <a:custGeom>
            <a:avLst/>
            <a:gdLst>
              <a:gd name="T0" fmla="*/ 183 w 291"/>
              <a:gd name="T1" fmla="*/ 227 h 268"/>
              <a:gd name="T2" fmla="*/ 150 w 291"/>
              <a:gd name="T3" fmla="*/ 226 h 268"/>
              <a:gd name="T4" fmla="*/ 151 w 291"/>
              <a:gd name="T5" fmla="*/ 190 h 268"/>
              <a:gd name="T6" fmla="*/ 184 w 291"/>
              <a:gd name="T7" fmla="*/ 191 h 268"/>
              <a:gd name="T8" fmla="*/ 183 w 291"/>
              <a:gd name="T9" fmla="*/ 227 h 268"/>
              <a:gd name="T10" fmla="*/ 154 w 291"/>
              <a:gd name="T11" fmla="*/ 91 h 268"/>
              <a:gd name="T12" fmla="*/ 155 w 291"/>
              <a:gd name="T13" fmla="*/ 47 h 268"/>
              <a:gd name="T14" fmla="*/ 163 w 291"/>
              <a:gd name="T15" fmla="*/ 46 h 268"/>
              <a:gd name="T16" fmla="*/ 164 w 291"/>
              <a:gd name="T17" fmla="*/ 46 h 268"/>
              <a:gd name="T18" fmla="*/ 218 w 291"/>
              <a:gd name="T19" fmla="*/ 102 h 268"/>
              <a:gd name="T20" fmla="*/ 208 w 291"/>
              <a:gd name="T21" fmla="*/ 132 h 268"/>
              <a:gd name="T22" fmla="*/ 201 w 291"/>
              <a:gd name="T23" fmla="*/ 145 h 268"/>
              <a:gd name="T24" fmla="*/ 195 w 291"/>
              <a:gd name="T25" fmla="*/ 155 h 268"/>
              <a:gd name="T26" fmla="*/ 190 w 291"/>
              <a:gd name="T27" fmla="*/ 174 h 268"/>
              <a:gd name="T28" fmla="*/ 187 w 291"/>
              <a:gd name="T29" fmla="*/ 182 h 268"/>
              <a:gd name="T30" fmla="*/ 182 w 291"/>
              <a:gd name="T31" fmla="*/ 185 h 268"/>
              <a:gd name="T32" fmla="*/ 181 w 291"/>
              <a:gd name="T33" fmla="*/ 185 h 268"/>
              <a:gd name="T34" fmla="*/ 177 w 291"/>
              <a:gd name="T35" fmla="*/ 185 h 268"/>
              <a:gd name="T36" fmla="*/ 172 w 291"/>
              <a:gd name="T37" fmla="*/ 185 h 268"/>
              <a:gd name="T38" fmla="*/ 151 w 291"/>
              <a:gd name="T39" fmla="*/ 184 h 268"/>
              <a:gd name="T40" fmla="*/ 153 w 291"/>
              <a:gd name="T41" fmla="*/ 118 h 268"/>
              <a:gd name="T42" fmla="*/ 178 w 291"/>
              <a:gd name="T43" fmla="*/ 139 h 268"/>
              <a:gd name="T44" fmla="*/ 189 w 291"/>
              <a:gd name="T45" fmla="*/ 78 h 268"/>
              <a:gd name="T46" fmla="*/ 154 w 291"/>
              <a:gd name="T47" fmla="*/ 91 h 268"/>
              <a:gd name="T48" fmla="*/ 113 w 291"/>
              <a:gd name="T49" fmla="*/ 75 h 268"/>
              <a:gd name="T50" fmla="*/ 124 w 291"/>
              <a:gd name="T51" fmla="*/ 71 h 268"/>
              <a:gd name="T52" fmla="*/ 135 w 291"/>
              <a:gd name="T53" fmla="*/ 46 h 268"/>
              <a:gd name="T54" fmla="*/ 135 w 291"/>
              <a:gd name="T55" fmla="*/ 46 h 268"/>
              <a:gd name="T56" fmla="*/ 145 w 291"/>
              <a:gd name="T57" fmla="*/ 46 h 268"/>
              <a:gd name="T58" fmla="*/ 144 w 291"/>
              <a:gd name="T59" fmla="*/ 108 h 268"/>
              <a:gd name="T60" fmla="*/ 143 w 291"/>
              <a:gd name="T61" fmla="*/ 108 h 268"/>
              <a:gd name="T62" fmla="*/ 114 w 291"/>
              <a:gd name="T63" fmla="*/ 136 h 268"/>
              <a:gd name="T64" fmla="*/ 143 w 291"/>
              <a:gd name="T65" fmla="*/ 165 h 268"/>
              <a:gd name="T66" fmla="*/ 143 w 291"/>
              <a:gd name="T67" fmla="*/ 165 h 268"/>
              <a:gd name="T68" fmla="*/ 141 w 291"/>
              <a:gd name="T69" fmla="*/ 227 h 268"/>
              <a:gd name="T70" fmla="*/ 131 w 291"/>
              <a:gd name="T71" fmla="*/ 227 h 268"/>
              <a:gd name="T72" fmla="*/ 120 w 291"/>
              <a:gd name="T73" fmla="*/ 201 h 268"/>
              <a:gd name="T74" fmla="*/ 109 w 291"/>
              <a:gd name="T75" fmla="*/ 197 h 268"/>
              <a:gd name="T76" fmla="*/ 84 w 291"/>
              <a:gd name="T77" fmla="*/ 206 h 268"/>
              <a:gd name="T78" fmla="*/ 84 w 291"/>
              <a:gd name="T79" fmla="*/ 206 h 268"/>
              <a:gd name="T80" fmla="*/ 70 w 291"/>
              <a:gd name="T81" fmla="*/ 192 h 268"/>
              <a:gd name="T82" fmla="*/ 80 w 291"/>
              <a:gd name="T83" fmla="*/ 167 h 268"/>
              <a:gd name="T84" fmla="*/ 76 w 291"/>
              <a:gd name="T85" fmla="*/ 155 h 268"/>
              <a:gd name="T86" fmla="*/ 51 w 291"/>
              <a:gd name="T87" fmla="*/ 144 h 268"/>
              <a:gd name="T88" fmla="*/ 51 w 291"/>
              <a:gd name="T89" fmla="*/ 124 h 268"/>
              <a:gd name="T90" fmla="*/ 77 w 291"/>
              <a:gd name="T91" fmla="*/ 114 h 268"/>
              <a:gd name="T92" fmla="*/ 82 w 291"/>
              <a:gd name="T93" fmla="*/ 103 h 268"/>
              <a:gd name="T94" fmla="*/ 72 w 291"/>
              <a:gd name="T95" fmla="*/ 78 h 268"/>
              <a:gd name="T96" fmla="*/ 87 w 291"/>
              <a:gd name="T97" fmla="*/ 64 h 268"/>
              <a:gd name="T98" fmla="*/ 87 w 291"/>
              <a:gd name="T99" fmla="*/ 64 h 268"/>
              <a:gd name="T100" fmla="*/ 113 w 291"/>
              <a:gd name="T101" fmla="*/ 75 h 268"/>
              <a:gd name="T102" fmla="*/ 145 w 291"/>
              <a:gd name="T103" fmla="*/ 0 h 268"/>
              <a:gd name="T104" fmla="*/ 14 w 291"/>
              <a:gd name="T105" fmla="*/ 108 h 268"/>
              <a:gd name="T106" fmla="*/ 119 w 291"/>
              <a:gd name="T107" fmla="*/ 265 h 268"/>
              <a:gd name="T108" fmla="*/ 144 w 291"/>
              <a:gd name="T109" fmla="*/ 268 h 268"/>
              <a:gd name="T110" fmla="*/ 147 w 291"/>
              <a:gd name="T111" fmla="*/ 268 h 268"/>
              <a:gd name="T112" fmla="*/ 276 w 291"/>
              <a:gd name="T113" fmla="*/ 160 h 268"/>
              <a:gd name="T114" fmla="*/ 171 w 291"/>
              <a:gd name="T115" fmla="*/ 3 h 268"/>
              <a:gd name="T116" fmla="*/ 145 w 291"/>
              <a:gd name="T117" fmla="*/ 0 h 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91" h="268">
                <a:moveTo>
                  <a:pt x="183" y="227"/>
                </a:moveTo>
                <a:cubicBezTo>
                  <a:pt x="150" y="226"/>
                  <a:pt x="150" y="226"/>
                  <a:pt x="150" y="226"/>
                </a:cubicBezTo>
                <a:cubicBezTo>
                  <a:pt x="151" y="190"/>
                  <a:pt x="151" y="190"/>
                  <a:pt x="151" y="190"/>
                </a:cubicBezTo>
                <a:cubicBezTo>
                  <a:pt x="184" y="191"/>
                  <a:pt x="184" y="191"/>
                  <a:pt x="184" y="191"/>
                </a:cubicBezTo>
                <a:cubicBezTo>
                  <a:pt x="183" y="227"/>
                  <a:pt x="183" y="227"/>
                  <a:pt x="183" y="227"/>
                </a:cubicBezTo>
                <a:moveTo>
                  <a:pt x="154" y="91"/>
                </a:moveTo>
                <a:cubicBezTo>
                  <a:pt x="155" y="47"/>
                  <a:pt x="155" y="47"/>
                  <a:pt x="155" y="47"/>
                </a:cubicBezTo>
                <a:cubicBezTo>
                  <a:pt x="157" y="46"/>
                  <a:pt x="160" y="46"/>
                  <a:pt x="163" y="46"/>
                </a:cubicBezTo>
                <a:cubicBezTo>
                  <a:pt x="163" y="46"/>
                  <a:pt x="164" y="46"/>
                  <a:pt x="164" y="46"/>
                </a:cubicBezTo>
                <a:cubicBezTo>
                  <a:pt x="194" y="47"/>
                  <a:pt x="218" y="72"/>
                  <a:pt x="218" y="102"/>
                </a:cubicBezTo>
                <a:cubicBezTo>
                  <a:pt x="217" y="113"/>
                  <a:pt x="214" y="123"/>
                  <a:pt x="208" y="132"/>
                </a:cubicBezTo>
                <a:cubicBezTo>
                  <a:pt x="201" y="145"/>
                  <a:pt x="201" y="145"/>
                  <a:pt x="201" y="145"/>
                </a:cubicBezTo>
                <a:cubicBezTo>
                  <a:pt x="195" y="155"/>
                  <a:pt x="195" y="155"/>
                  <a:pt x="195" y="155"/>
                </a:cubicBezTo>
                <a:cubicBezTo>
                  <a:pt x="194" y="157"/>
                  <a:pt x="190" y="166"/>
                  <a:pt x="190" y="174"/>
                </a:cubicBezTo>
                <a:cubicBezTo>
                  <a:pt x="190" y="177"/>
                  <a:pt x="189" y="180"/>
                  <a:pt x="187" y="182"/>
                </a:cubicBezTo>
                <a:cubicBezTo>
                  <a:pt x="186" y="185"/>
                  <a:pt x="184" y="185"/>
                  <a:pt x="182" y="185"/>
                </a:cubicBezTo>
                <a:cubicBezTo>
                  <a:pt x="182" y="185"/>
                  <a:pt x="182" y="185"/>
                  <a:pt x="181" y="185"/>
                </a:cubicBezTo>
                <a:cubicBezTo>
                  <a:pt x="180" y="185"/>
                  <a:pt x="179" y="185"/>
                  <a:pt x="177" y="185"/>
                </a:cubicBezTo>
                <a:cubicBezTo>
                  <a:pt x="176" y="185"/>
                  <a:pt x="174" y="185"/>
                  <a:pt x="172" y="185"/>
                </a:cubicBezTo>
                <a:cubicBezTo>
                  <a:pt x="165" y="184"/>
                  <a:pt x="158" y="184"/>
                  <a:pt x="151" y="184"/>
                </a:cubicBezTo>
                <a:cubicBezTo>
                  <a:pt x="153" y="118"/>
                  <a:pt x="153" y="118"/>
                  <a:pt x="153" y="118"/>
                </a:cubicBezTo>
                <a:cubicBezTo>
                  <a:pt x="178" y="139"/>
                  <a:pt x="178" y="139"/>
                  <a:pt x="178" y="139"/>
                </a:cubicBezTo>
                <a:cubicBezTo>
                  <a:pt x="189" y="78"/>
                  <a:pt x="189" y="78"/>
                  <a:pt x="189" y="78"/>
                </a:cubicBezTo>
                <a:cubicBezTo>
                  <a:pt x="154" y="91"/>
                  <a:pt x="154" y="91"/>
                  <a:pt x="154" y="91"/>
                </a:cubicBezTo>
                <a:moveTo>
                  <a:pt x="113" y="75"/>
                </a:moveTo>
                <a:cubicBezTo>
                  <a:pt x="124" y="71"/>
                  <a:pt x="124" y="71"/>
                  <a:pt x="124" y="71"/>
                </a:cubicBezTo>
                <a:cubicBezTo>
                  <a:pt x="124" y="71"/>
                  <a:pt x="134" y="46"/>
                  <a:pt x="135" y="46"/>
                </a:cubicBezTo>
                <a:cubicBezTo>
                  <a:pt x="135" y="46"/>
                  <a:pt x="135" y="46"/>
                  <a:pt x="135" y="46"/>
                </a:cubicBezTo>
                <a:cubicBezTo>
                  <a:pt x="145" y="46"/>
                  <a:pt x="145" y="46"/>
                  <a:pt x="145" y="46"/>
                </a:cubicBezTo>
                <a:cubicBezTo>
                  <a:pt x="144" y="108"/>
                  <a:pt x="144" y="108"/>
                  <a:pt x="144" y="108"/>
                </a:cubicBezTo>
                <a:cubicBezTo>
                  <a:pt x="144" y="108"/>
                  <a:pt x="143" y="108"/>
                  <a:pt x="143" y="108"/>
                </a:cubicBezTo>
                <a:cubicBezTo>
                  <a:pt x="127" y="108"/>
                  <a:pt x="114" y="120"/>
                  <a:pt x="114" y="136"/>
                </a:cubicBezTo>
                <a:cubicBezTo>
                  <a:pt x="113" y="152"/>
                  <a:pt x="126" y="165"/>
                  <a:pt x="143" y="165"/>
                </a:cubicBezTo>
                <a:cubicBezTo>
                  <a:pt x="143" y="165"/>
                  <a:pt x="143" y="165"/>
                  <a:pt x="143" y="165"/>
                </a:cubicBezTo>
                <a:cubicBezTo>
                  <a:pt x="141" y="227"/>
                  <a:pt x="141" y="227"/>
                  <a:pt x="141" y="227"/>
                </a:cubicBezTo>
                <a:cubicBezTo>
                  <a:pt x="131" y="227"/>
                  <a:pt x="131" y="227"/>
                  <a:pt x="131" y="227"/>
                </a:cubicBezTo>
                <a:cubicBezTo>
                  <a:pt x="130" y="226"/>
                  <a:pt x="120" y="201"/>
                  <a:pt x="120" y="201"/>
                </a:cubicBezTo>
                <a:cubicBezTo>
                  <a:pt x="109" y="197"/>
                  <a:pt x="109" y="197"/>
                  <a:pt x="109" y="197"/>
                </a:cubicBezTo>
                <a:cubicBezTo>
                  <a:pt x="109" y="197"/>
                  <a:pt x="87" y="206"/>
                  <a:pt x="84" y="206"/>
                </a:cubicBezTo>
                <a:cubicBezTo>
                  <a:pt x="84" y="206"/>
                  <a:pt x="84" y="206"/>
                  <a:pt x="84" y="206"/>
                </a:cubicBezTo>
                <a:cubicBezTo>
                  <a:pt x="70" y="192"/>
                  <a:pt x="70" y="192"/>
                  <a:pt x="70" y="192"/>
                </a:cubicBezTo>
                <a:cubicBezTo>
                  <a:pt x="69" y="191"/>
                  <a:pt x="80" y="167"/>
                  <a:pt x="80" y="167"/>
                </a:cubicBezTo>
                <a:cubicBezTo>
                  <a:pt x="76" y="155"/>
                  <a:pt x="76" y="155"/>
                  <a:pt x="76" y="155"/>
                </a:cubicBezTo>
                <a:cubicBezTo>
                  <a:pt x="76" y="155"/>
                  <a:pt x="51" y="146"/>
                  <a:pt x="51" y="144"/>
                </a:cubicBezTo>
                <a:cubicBezTo>
                  <a:pt x="51" y="124"/>
                  <a:pt x="51" y="124"/>
                  <a:pt x="51" y="124"/>
                </a:cubicBezTo>
                <a:cubicBezTo>
                  <a:pt x="51" y="123"/>
                  <a:pt x="77" y="114"/>
                  <a:pt x="77" y="114"/>
                </a:cubicBezTo>
                <a:cubicBezTo>
                  <a:pt x="82" y="103"/>
                  <a:pt x="82" y="103"/>
                  <a:pt x="82" y="103"/>
                </a:cubicBezTo>
                <a:cubicBezTo>
                  <a:pt x="82" y="103"/>
                  <a:pt x="71" y="79"/>
                  <a:pt x="72" y="78"/>
                </a:cubicBezTo>
                <a:cubicBezTo>
                  <a:pt x="87" y="64"/>
                  <a:pt x="87" y="64"/>
                  <a:pt x="87" y="64"/>
                </a:cubicBezTo>
                <a:cubicBezTo>
                  <a:pt x="87" y="64"/>
                  <a:pt x="87" y="64"/>
                  <a:pt x="87" y="64"/>
                </a:cubicBezTo>
                <a:cubicBezTo>
                  <a:pt x="90" y="64"/>
                  <a:pt x="113" y="75"/>
                  <a:pt x="113" y="75"/>
                </a:cubicBezTo>
                <a:moveTo>
                  <a:pt x="145" y="0"/>
                </a:moveTo>
                <a:cubicBezTo>
                  <a:pt x="83" y="0"/>
                  <a:pt x="27" y="44"/>
                  <a:pt x="14" y="108"/>
                </a:cubicBezTo>
                <a:cubicBezTo>
                  <a:pt x="0" y="180"/>
                  <a:pt x="47" y="250"/>
                  <a:pt x="119" y="265"/>
                </a:cubicBezTo>
                <a:cubicBezTo>
                  <a:pt x="127" y="267"/>
                  <a:pt x="135" y="267"/>
                  <a:pt x="144" y="268"/>
                </a:cubicBezTo>
                <a:cubicBezTo>
                  <a:pt x="147" y="268"/>
                  <a:pt x="147" y="268"/>
                  <a:pt x="147" y="268"/>
                </a:cubicBezTo>
                <a:cubicBezTo>
                  <a:pt x="209" y="267"/>
                  <a:pt x="264" y="223"/>
                  <a:pt x="276" y="160"/>
                </a:cubicBezTo>
                <a:cubicBezTo>
                  <a:pt x="291" y="88"/>
                  <a:pt x="244" y="18"/>
                  <a:pt x="171" y="3"/>
                </a:cubicBezTo>
                <a:cubicBezTo>
                  <a:pt x="163" y="1"/>
                  <a:pt x="154" y="0"/>
                  <a:pt x="145" y="0"/>
                </a:cubicBezTo>
              </a:path>
            </a:pathLst>
          </a:custGeom>
          <a:solidFill>
            <a:srgbClr val="216BB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" name="Freeform 37"/>
          <p:cNvSpPr>
            <a:spLocks/>
          </p:cNvSpPr>
          <p:nvPr userDrawn="1"/>
        </p:nvSpPr>
        <p:spPr bwMode="auto">
          <a:xfrm>
            <a:off x="2461339" y="1515811"/>
            <a:ext cx="130636" cy="116375"/>
          </a:xfrm>
          <a:custGeom>
            <a:avLst/>
            <a:gdLst>
              <a:gd name="T0" fmla="*/ 48 w 97"/>
              <a:gd name="T1" fmla="*/ 0 h 86"/>
              <a:gd name="T2" fmla="*/ 22 w 97"/>
              <a:gd name="T3" fmla="*/ 8 h 86"/>
              <a:gd name="T4" fmla="*/ 14 w 97"/>
              <a:gd name="T5" fmla="*/ 69 h 86"/>
              <a:gd name="T6" fmla="*/ 48 w 97"/>
              <a:gd name="T7" fmla="*/ 86 h 86"/>
              <a:gd name="T8" fmla="*/ 75 w 97"/>
              <a:gd name="T9" fmla="*/ 77 h 86"/>
              <a:gd name="T10" fmla="*/ 83 w 97"/>
              <a:gd name="T11" fmla="*/ 17 h 86"/>
              <a:gd name="T12" fmla="*/ 48 w 97"/>
              <a:gd name="T13" fmla="*/ 0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7" h="86">
                <a:moveTo>
                  <a:pt x="48" y="0"/>
                </a:moveTo>
                <a:cubicBezTo>
                  <a:pt x="39" y="0"/>
                  <a:pt x="30" y="2"/>
                  <a:pt x="22" y="8"/>
                </a:cubicBezTo>
                <a:cubicBezTo>
                  <a:pt x="3" y="23"/>
                  <a:pt x="0" y="50"/>
                  <a:pt x="14" y="69"/>
                </a:cubicBezTo>
                <a:cubicBezTo>
                  <a:pt x="23" y="80"/>
                  <a:pt x="35" y="86"/>
                  <a:pt x="48" y="86"/>
                </a:cubicBezTo>
                <a:cubicBezTo>
                  <a:pt x="58" y="86"/>
                  <a:pt x="67" y="83"/>
                  <a:pt x="75" y="77"/>
                </a:cubicBezTo>
                <a:cubicBezTo>
                  <a:pt x="94" y="63"/>
                  <a:pt x="97" y="35"/>
                  <a:pt x="83" y="17"/>
                </a:cubicBezTo>
                <a:cubicBezTo>
                  <a:pt x="74" y="5"/>
                  <a:pt x="61" y="0"/>
                  <a:pt x="48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" name="Freeform 40"/>
          <p:cNvSpPr>
            <a:spLocks/>
          </p:cNvSpPr>
          <p:nvPr userDrawn="1"/>
        </p:nvSpPr>
        <p:spPr bwMode="auto">
          <a:xfrm>
            <a:off x="4091729" y="1067425"/>
            <a:ext cx="94697" cy="83288"/>
          </a:xfrm>
          <a:custGeom>
            <a:avLst/>
            <a:gdLst>
              <a:gd name="T0" fmla="*/ 35 w 70"/>
              <a:gd name="T1" fmla="*/ 0 h 62"/>
              <a:gd name="T2" fmla="*/ 16 w 70"/>
              <a:gd name="T3" fmla="*/ 6 h 62"/>
              <a:gd name="T4" fmla="*/ 10 w 70"/>
              <a:gd name="T5" fmla="*/ 50 h 62"/>
              <a:gd name="T6" fmla="*/ 35 w 70"/>
              <a:gd name="T7" fmla="*/ 62 h 62"/>
              <a:gd name="T8" fmla="*/ 54 w 70"/>
              <a:gd name="T9" fmla="*/ 56 h 62"/>
              <a:gd name="T10" fmla="*/ 60 w 70"/>
              <a:gd name="T11" fmla="*/ 12 h 62"/>
              <a:gd name="T12" fmla="*/ 35 w 70"/>
              <a:gd name="T13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" h="62">
                <a:moveTo>
                  <a:pt x="35" y="0"/>
                </a:moveTo>
                <a:cubicBezTo>
                  <a:pt x="28" y="0"/>
                  <a:pt x="22" y="2"/>
                  <a:pt x="16" y="6"/>
                </a:cubicBezTo>
                <a:cubicBezTo>
                  <a:pt x="2" y="17"/>
                  <a:pt x="0" y="36"/>
                  <a:pt x="10" y="50"/>
                </a:cubicBezTo>
                <a:cubicBezTo>
                  <a:pt x="16" y="58"/>
                  <a:pt x="26" y="62"/>
                  <a:pt x="35" y="62"/>
                </a:cubicBezTo>
                <a:cubicBezTo>
                  <a:pt x="42" y="62"/>
                  <a:pt x="48" y="60"/>
                  <a:pt x="54" y="56"/>
                </a:cubicBezTo>
                <a:cubicBezTo>
                  <a:pt x="67" y="45"/>
                  <a:pt x="70" y="26"/>
                  <a:pt x="60" y="12"/>
                </a:cubicBezTo>
                <a:cubicBezTo>
                  <a:pt x="53" y="4"/>
                  <a:pt x="44" y="0"/>
                  <a:pt x="35" y="0"/>
                </a:cubicBezTo>
              </a:path>
            </a:pathLst>
          </a:custGeom>
          <a:solidFill>
            <a:srgbClr val="C3CA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" name="Freeform 42"/>
          <p:cNvSpPr>
            <a:spLocks/>
          </p:cNvSpPr>
          <p:nvPr userDrawn="1"/>
        </p:nvSpPr>
        <p:spPr bwMode="auto">
          <a:xfrm>
            <a:off x="2908584" y="1370343"/>
            <a:ext cx="64848" cy="57623"/>
          </a:xfrm>
          <a:custGeom>
            <a:avLst/>
            <a:gdLst>
              <a:gd name="T0" fmla="*/ 76 w 152"/>
              <a:gd name="T1" fmla="*/ 0 h 135"/>
              <a:gd name="T2" fmla="*/ 35 w 152"/>
              <a:gd name="T3" fmla="*/ 14 h 135"/>
              <a:gd name="T4" fmla="*/ 22 w 152"/>
              <a:gd name="T5" fmla="*/ 109 h 135"/>
              <a:gd name="T6" fmla="*/ 76 w 152"/>
              <a:gd name="T7" fmla="*/ 135 h 135"/>
              <a:gd name="T8" fmla="*/ 117 w 152"/>
              <a:gd name="T9" fmla="*/ 121 h 135"/>
              <a:gd name="T10" fmla="*/ 129 w 152"/>
              <a:gd name="T11" fmla="*/ 27 h 135"/>
              <a:gd name="T12" fmla="*/ 76 w 152"/>
              <a:gd name="T1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2" h="135">
                <a:moveTo>
                  <a:pt x="76" y="0"/>
                </a:moveTo>
                <a:cubicBezTo>
                  <a:pt x="61" y="0"/>
                  <a:pt x="47" y="5"/>
                  <a:pt x="35" y="14"/>
                </a:cubicBezTo>
                <a:cubicBezTo>
                  <a:pt x="5" y="37"/>
                  <a:pt x="0" y="79"/>
                  <a:pt x="22" y="109"/>
                </a:cubicBezTo>
                <a:cubicBezTo>
                  <a:pt x="36" y="126"/>
                  <a:pt x="56" y="135"/>
                  <a:pt x="76" y="135"/>
                </a:cubicBezTo>
                <a:cubicBezTo>
                  <a:pt x="90" y="135"/>
                  <a:pt x="105" y="131"/>
                  <a:pt x="117" y="121"/>
                </a:cubicBezTo>
                <a:cubicBezTo>
                  <a:pt x="146" y="99"/>
                  <a:pt x="152" y="56"/>
                  <a:pt x="129" y="27"/>
                </a:cubicBezTo>
                <a:cubicBezTo>
                  <a:pt x="116" y="10"/>
                  <a:pt x="96" y="0"/>
                  <a:pt x="76" y="0"/>
                </a:cubicBezTo>
              </a:path>
            </a:pathLst>
          </a:custGeom>
          <a:solidFill>
            <a:srgbClr val="B6BC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" name="Freeform 44"/>
          <p:cNvSpPr>
            <a:spLocks/>
          </p:cNvSpPr>
          <p:nvPr userDrawn="1"/>
        </p:nvSpPr>
        <p:spPr bwMode="auto">
          <a:xfrm>
            <a:off x="3731386" y="1314192"/>
            <a:ext cx="152502" cy="134919"/>
          </a:xfrm>
          <a:custGeom>
            <a:avLst/>
            <a:gdLst>
              <a:gd name="T0" fmla="*/ 95 w 191"/>
              <a:gd name="T1" fmla="*/ 0 h 169"/>
              <a:gd name="T2" fmla="*/ 44 w 191"/>
              <a:gd name="T3" fmla="*/ 18 h 169"/>
              <a:gd name="T4" fmla="*/ 28 w 191"/>
              <a:gd name="T5" fmla="*/ 136 h 169"/>
              <a:gd name="T6" fmla="*/ 95 w 191"/>
              <a:gd name="T7" fmla="*/ 169 h 169"/>
              <a:gd name="T8" fmla="*/ 147 w 191"/>
              <a:gd name="T9" fmla="*/ 152 h 169"/>
              <a:gd name="T10" fmla="*/ 162 w 191"/>
              <a:gd name="T11" fmla="*/ 33 h 169"/>
              <a:gd name="T12" fmla="*/ 95 w 191"/>
              <a:gd name="T13" fmla="*/ 0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1" h="169">
                <a:moveTo>
                  <a:pt x="95" y="0"/>
                </a:moveTo>
                <a:cubicBezTo>
                  <a:pt x="77" y="0"/>
                  <a:pt x="59" y="6"/>
                  <a:pt x="44" y="18"/>
                </a:cubicBezTo>
                <a:cubicBezTo>
                  <a:pt x="7" y="46"/>
                  <a:pt x="0" y="99"/>
                  <a:pt x="28" y="136"/>
                </a:cubicBezTo>
                <a:cubicBezTo>
                  <a:pt x="45" y="158"/>
                  <a:pt x="70" y="169"/>
                  <a:pt x="95" y="169"/>
                </a:cubicBezTo>
                <a:cubicBezTo>
                  <a:pt x="113" y="169"/>
                  <a:pt x="131" y="163"/>
                  <a:pt x="147" y="152"/>
                </a:cubicBezTo>
                <a:cubicBezTo>
                  <a:pt x="184" y="123"/>
                  <a:pt x="191" y="70"/>
                  <a:pt x="162" y="33"/>
                </a:cubicBezTo>
                <a:cubicBezTo>
                  <a:pt x="146" y="12"/>
                  <a:pt x="121" y="0"/>
                  <a:pt x="95" y="0"/>
                </a:cubicBezTo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8" name="Freeform 45"/>
          <p:cNvSpPr>
            <a:spLocks/>
          </p:cNvSpPr>
          <p:nvPr userDrawn="1"/>
        </p:nvSpPr>
        <p:spPr bwMode="auto">
          <a:xfrm>
            <a:off x="4139077" y="1518726"/>
            <a:ext cx="145709" cy="160678"/>
          </a:xfrm>
          <a:custGeom>
            <a:avLst/>
            <a:gdLst>
              <a:gd name="T0" fmla="*/ 0 w 623"/>
              <a:gd name="T1" fmla="*/ 0 h 687"/>
              <a:gd name="T2" fmla="*/ 56 w 623"/>
              <a:gd name="T3" fmla="*/ 687 h 687"/>
              <a:gd name="T4" fmla="*/ 623 w 623"/>
              <a:gd name="T5" fmla="*/ 292 h 687"/>
              <a:gd name="T6" fmla="*/ 0 w 623"/>
              <a:gd name="T7" fmla="*/ 0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3" h="687">
                <a:moveTo>
                  <a:pt x="0" y="0"/>
                </a:moveTo>
                <a:lnTo>
                  <a:pt x="56" y="687"/>
                </a:lnTo>
                <a:lnTo>
                  <a:pt x="623" y="292"/>
                </a:lnTo>
                <a:lnTo>
                  <a:pt x="0" y="0"/>
                </a:lnTo>
                <a:close/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9" name="Freeform 46"/>
          <p:cNvSpPr>
            <a:spLocks/>
          </p:cNvSpPr>
          <p:nvPr userDrawn="1"/>
        </p:nvSpPr>
        <p:spPr bwMode="auto">
          <a:xfrm>
            <a:off x="2668988" y="1669836"/>
            <a:ext cx="355400" cy="391910"/>
          </a:xfrm>
          <a:custGeom>
            <a:avLst/>
            <a:gdLst>
              <a:gd name="T0" fmla="*/ 0 w 623"/>
              <a:gd name="T1" fmla="*/ 0 h 687"/>
              <a:gd name="T2" fmla="*/ 56 w 623"/>
              <a:gd name="T3" fmla="*/ 687 h 687"/>
              <a:gd name="T4" fmla="*/ 623 w 623"/>
              <a:gd name="T5" fmla="*/ 292 h 687"/>
              <a:gd name="T6" fmla="*/ 0 w 623"/>
              <a:gd name="T7" fmla="*/ 0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3" h="687">
                <a:moveTo>
                  <a:pt x="0" y="0"/>
                </a:moveTo>
                <a:lnTo>
                  <a:pt x="56" y="687"/>
                </a:lnTo>
                <a:lnTo>
                  <a:pt x="623" y="29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1" name="Freeform 48"/>
          <p:cNvSpPr>
            <a:spLocks/>
          </p:cNvSpPr>
          <p:nvPr userDrawn="1"/>
        </p:nvSpPr>
        <p:spPr bwMode="auto">
          <a:xfrm>
            <a:off x="4197265" y="871755"/>
            <a:ext cx="134630" cy="148321"/>
          </a:xfrm>
          <a:custGeom>
            <a:avLst/>
            <a:gdLst>
              <a:gd name="T0" fmla="*/ 0 w 236"/>
              <a:gd name="T1" fmla="*/ 0 h 260"/>
              <a:gd name="T2" fmla="*/ 21 w 236"/>
              <a:gd name="T3" fmla="*/ 260 h 260"/>
              <a:gd name="T4" fmla="*/ 236 w 236"/>
              <a:gd name="T5" fmla="*/ 112 h 260"/>
              <a:gd name="T6" fmla="*/ 0 w 236"/>
              <a:gd name="T7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60">
                <a:moveTo>
                  <a:pt x="0" y="0"/>
                </a:moveTo>
                <a:lnTo>
                  <a:pt x="21" y="260"/>
                </a:lnTo>
                <a:lnTo>
                  <a:pt x="236" y="11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2" name="Freeform 49"/>
          <p:cNvSpPr>
            <a:spLocks/>
          </p:cNvSpPr>
          <p:nvPr userDrawn="1"/>
        </p:nvSpPr>
        <p:spPr bwMode="auto">
          <a:xfrm>
            <a:off x="6140679" y="1442640"/>
            <a:ext cx="99399" cy="108626"/>
          </a:xfrm>
          <a:custGeom>
            <a:avLst/>
            <a:gdLst>
              <a:gd name="T0" fmla="*/ 0 w 237"/>
              <a:gd name="T1" fmla="*/ 0 h 259"/>
              <a:gd name="T2" fmla="*/ 22 w 237"/>
              <a:gd name="T3" fmla="*/ 259 h 259"/>
              <a:gd name="T4" fmla="*/ 237 w 237"/>
              <a:gd name="T5" fmla="*/ 111 h 259"/>
              <a:gd name="T6" fmla="*/ 0 w 237"/>
              <a:gd name="T7" fmla="*/ 0 h 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" h="259">
                <a:moveTo>
                  <a:pt x="0" y="0"/>
                </a:moveTo>
                <a:lnTo>
                  <a:pt x="22" y="259"/>
                </a:lnTo>
                <a:lnTo>
                  <a:pt x="237" y="111"/>
                </a:lnTo>
                <a:lnTo>
                  <a:pt x="0" y="0"/>
                </a:lnTo>
                <a:close/>
              </a:path>
            </a:pathLst>
          </a:custGeom>
          <a:solidFill>
            <a:srgbClr val="84A2C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3" name="Freeform 50"/>
          <p:cNvSpPr>
            <a:spLocks/>
          </p:cNvSpPr>
          <p:nvPr userDrawn="1"/>
        </p:nvSpPr>
        <p:spPr bwMode="auto">
          <a:xfrm>
            <a:off x="3244018" y="1382892"/>
            <a:ext cx="135200" cy="147751"/>
          </a:xfrm>
          <a:custGeom>
            <a:avLst/>
            <a:gdLst>
              <a:gd name="T0" fmla="*/ 0 w 237"/>
              <a:gd name="T1" fmla="*/ 0 h 259"/>
              <a:gd name="T2" fmla="*/ 22 w 237"/>
              <a:gd name="T3" fmla="*/ 259 h 259"/>
              <a:gd name="T4" fmla="*/ 237 w 237"/>
              <a:gd name="T5" fmla="*/ 111 h 259"/>
              <a:gd name="T6" fmla="*/ 0 w 237"/>
              <a:gd name="T7" fmla="*/ 0 h 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" h="259">
                <a:moveTo>
                  <a:pt x="0" y="0"/>
                </a:moveTo>
                <a:lnTo>
                  <a:pt x="22" y="259"/>
                </a:lnTo>
                <a:lnTo>
                  <a:pt x="237" y="111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4" name="Freeform 51"/>
          <p:cNvSpPr>
            <a:spLocks/>
          </p:cNvSpPr>
          <p:nvPr userDrawn="1"/>
        </p:nvSpPr>
        <p:spPr bwMode="auto">
          <a:xfrm>
            <a:off x="5248104" y="1456767"/>
            <a:ext cx="102684" cy="102684"/>
          </a:xfrm>
          <a:custGeom>
            <a:avLst/>
            <a:gdLst>
              <a:gd name="T0" fmla="*/ 373 w 435"/>
              <a:gd name="T1" fmla="*/ 0 h 435"/>
              <a:gd name="T2" fmla="*/ 0 w 435"/>
              <a:gd name="T3" fmla="*/ 64 h 435"/>
              <a:gd name="T4" fmla="*/ 61 w 435"/>
              <a:gd name="T5" fmla="*/ 435 h 435"/>
              <a:gd name="T6" fmla="*/ 435 w 435"/>
              <a:gd name="T7" fmla="*/ 374 h 435"/>
              <a:gd name="T8" fmla="*/ 373 w 435"/>
              <a:gd name="T9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" h="435">
                <a:moveTo>
                  <a:pt x="373" y="0"/>
                </a:moveTo>
                <a:lnTo>
                  <a:pt x="0" y="64"/>
                </a:lnTo>
                <a:lnTo>
                  <a:pt x="61" y="435"/>
                </a:lnTo>
                <a:lnTo>
                  <a:pt x="435" y="374"/>
                </a:lnTo>
                <a:lnTo>
                  <a:pt x="373" y="0"/>
                </a:lnTo>
                <a:close/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5" name="Freeform 52"/>
          <p:cNvSpPr>
            <a:spLocks/>
          </p:cNvSpPr>
          <p:nvPr userDrawn="1"/>
        </p:nvSpPr>
        <p:spPr bwMode="auto">
          <a:xfrm>
            <a:off x="4321055" y="1959063"/>
            <a:ext cx="248152" cy="248152"/>
          </a:xfrm>
          <a:custGeom>
            <a:avLst/>
            <a:gdLst>
              <a:gd name="T0" fmla="*/ 373 w 435"/>
              <a:gd name="T1" fmla="*/ 0 h 435"/>
              <a:gd name="T2" fmla="*/ 0 w 435"/>
              <a:gd name="T3" fmla="*/ 64 h 435"/>
              <a:gd name="T4" fmla="*/ 61 w 435"/>
              <a:gd name="T5" fmla="*/ 435 h 435"/>
              <a:gd name="T6" fmla="*/ 435 w 435"/>
              <a:gd name="T7" fmla="*/ 374 h 435"/>
              <a:gd name="T8" fmla="*/ 373 w 435"/>
              <a:gd name="T9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" h="435">
                <a:moveTo>
                  <a:pt x="373" y="0"/>
                </a:moveTo>
                <a:lnTo>
                  <a:pt x="0" y="64"/>
                </a:lnTo>
                <a:lnTo>
                  <a:pt x="61" y="435"/>
                </a:lnTo>
                <a:lnTo>
                  <a:pt x="435" y="374"/>
                </a:lnTo>
                <a:lnTo>
                  <a:pt x="373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7" name="Freeform 54"/>
          <p:cNvSpPr>
            <a:spLocks/>
          </p:cNvSpPr>
          <p:nvPr userDrawn="1"/>
        </p:nvSpPr>
        <p:spPr bwMode="auto">
          <a:xfrm>
            <a:off x="2558318" y="1148431"/>
            <a:ext cx="231609" cy="231609"/>
          </a:xfrm>
          <a:custGeom>
            <a:avLst/>
            <a:gdLst>
              <a:gd name="T0" fmla="*/ 31 w 406"/>
              <a:gd name="T1" fmla="*/ 0 h 406"/>
              <a:gd name="T2" fmla="*/ 0 w 406"/>
              <a:gd name="T3" fmla="*/ 375 h 406"/>
              <a:gd name="T4" fmla="*/ 376 w 406"/>
              <a:gd name="T5" fmla="*/ 406 h 406"/>
              <a:gd name="T6" fmla="*/ 406 w 406"/>
              <a:gd name="T7" fmla="*/ 30 h 406"/>
              <a:gd name="T8" fmla="*/ 31 w 406"/>
              <a:gd name="T9" fmla="*/ 0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406">
                <a:moveTo>
                  <a:pt x="31" y="0"/>
                </a:moveTo>
                <a:lnTo>
                  <a:pt x="0" y="375"/>
                </a:lnTo>
                <a:lnTo>
                  <a:pt x="376" y="406"/>
                </a:lnTo>
                <a:lnTo>
                  <a:pt x="406" y="30"/>
                </a:lnTo>
                <a:lnTo>
                  <a:pt x="31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9" name="Freeform 56"/>
          <p:cNvSpPr>
            <a:spLocks/>
          </p:cNvSpPr>
          <p:nvPr userDrawn="1"/>
        </p:nvSpPr>
        <p:spPr bwMode="auto">
          <a:xfrm>
            <a:off x="3629652" y="932795"/>
            <a:ext cx="177985" cy="176274"/>
          </a:xfrm>
          <a:custGeom>
            <a:avLst/>
            <a:gdLst>
              <a:gd name="T0" fmla="*/ 90 w 312"/>
              <a:gd name="T1" fmla="*/ 0 h 309"/>
              <a:gd name="T2" fmla="*/ 0 w 312"/>
              <a:gd name="T3" fmla="*/ 219 h 309"/>
              <a:gd name="T4" fmla="*/ 222 w 312"/>
              <a:gd name="T5" fmla="*/ 309 h 309"/>
              <a:gd name="T6" fmla="*/ 312 w 312"/>
              <a:gd name="T7" fmla="*/ 90 h 309"/>
              <a:gd name="T8" fmla="*/ 90 w 312"/>
              <a:gd name="T9" fmla="*/ 0 h 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" h="309">
                <a:moveTo>
                  <a:pt x="90" y="0"/>
                </a:moveTo>
                <a:lnTo>
                  <a:pt x="0" y="219"/>
                </a:lnTo>
                <a:lnTo>
                  <a:pt x="222" y="309"/>
                </a:lnTo>
                <a:lnTo>
                  <a:pt x="312" y="90"/>
                </a:lnTo>
                <a:lnTo>
                  <a:pt x="9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1" name="Freeform 58"/>
          <p:cNvSpPr>
            <a:spLocks/>
          </p:cNvSpPr>
          <p:nvPr userDrawn="1"/>
        </p:nvSpPr>
        <p:spPr bwMode="auto">
          <a:xfrm>
            <a:off x="3699819" y="1324704"/>
            <a:ext cx="116945" cy="115804"/>
          </a:xfrm>
          <a:custGeom>
            <a:avLst/>
            <a:gdLst>
              <a:gd name="T0" fmla="*/ 40 w 205"/>
              <a:gd name="T1" fmla="*/ 0 h 203"/>
              <a:gd name="T2" fmla="*/ 0 w 205"/>
              <a:gd name="T3" fmla="*/ 165 h 203"/>
              <a:gd name="T4" fmla="*/ 165 w 205"/>
              <a:gd name="T5" fmla="*/ 203 h 203"/>
              <a:gd name="T6" fmla="*/ 205 w 205"/>
              <a:gd name="T7" fmla="*/ 38 h 203"/>
              <a:gd name="T8" fmla="*/ 40 w 205"/>
              <a:gd name="T9" fmla="*/ 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5" h="203">
                <a:moveTo>
                  <a:pt x="40" y="0"/>
                </a:moveTo>
                <a:lnTo>
                  <a:pt x="0" y="165"/>
                </a:lnTo>
                <a:lnTo>
                  <a:pt x="165" y="203"/>
                </a:lnTo>
                <a:lnTo>
                  <a:pt x="205" y="38"/>
                </a:lnTo>
                <a:lnTo>
                  <a:pt x="4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2" name="Freeform 59"/>
          <p:cNvSpPr>
            <a:spLocks/>
          </p:cNvSpPr>
          <p:nvPr userDrawn="1"/>
        </p:nvSpPr>
        <p:spPr bwMode="auto">
          <a:xfrm>
            <a:off x="3516699" y="1668126"/>
            <a:ext cx="143063" cy="143425"/>
          </a:xfrm>
          <a:custGeom>
            <a:avLst/>
            <a:gdLst>
              <a:gd name="T0" fmla="*/ 163 w 396"/>
              <a:gd name="T1" fmla="*/ 0 h 397"/>
              <a:gd name="T2" fmla="*/ 0 w 396"/>
              <a:gd name="T3" fmla="*/ 234 h 397"/>
              <a:gd name="T4" fmla="*/ 233 w 396"/>
              <a:gd name="T5" fmla="*/ 397 h 397"/>
              <a:gd name="T6" fmla="*/ 396 w 396"/>
              <a:gd name="T7" fmla="*/ 163 h 397"/>
              <a:gd name="T8" fmla="*/ 163 w 396"/>
              <a:gd name="T9" fmla="*/ 0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6" h="397">
                <a:moveTo>
                  <a:pt x="163" y="0"/>
                </a:moveTo>
                <a:lnTo>
                  <a:pt x="0" y="234"/>
                </a:lnTo>
                <a:lnTo>
                  <a:pt x="233" y="397"/>
                </a:lnTo>
                <a:lnTo>
                  <a:pt x="396" y="163"/>
                </a:lnTo>
                <a:lnTo>
                  <a:pt x="163" y="0"/>
                </a:lnTo>
                <a:close/>
              </a:path>
            </a:pathLst>
          </a:custGeom>
          <a:solidFill>
            <a:srgbClr val="47567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3" name="Freeform 60"/>
          <p:cNvSpPr>
            <a:spLocks/>
          </p:cNvSpPr>
          <p:nvPr userDrawn="1"/>
        </p:nvSpPr>
        <p:spPr bwMode="auto">
          <a:xfrm>
            <a:off x="3516699" y="1668125"/>
            <a:ext cx="225905" cy="226475"/>
          </a:xfrm>
          <a:custGeom>
            <a:avLst/>
            <a:gdLst>
              <a:gd name="T0" fmla="*/ 163 w 396"/>
              <a:gd name="T1" fmla="*/ 0 h 397"/>
              <a:gd name="T2" fmla="*/ 0 w 396"/>
              <a:gd name="T3" fmla="*/ 234 h 397"/>
              <a:gd name="T4" fmla="*/ 233 w 396"/>
              <a:gd name="T5" fmla="*/ 397 h 397"/>
              <a:gd name="T6" fmla="*/ 396 w 396"/>
              <a:gd name="T7" fmla="*/ 163 h 397"/>
              <a:gd name="T8" fmla="*/ 163 w 396"/>
              <a:gd name="T9" fmla="*/ 0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6" h="397">
                <a:moveTo>
                  <a:pt x="163" y="0"/>
                </a:moveTo>
                <a:lnTo>
                  <a:pt x="0" y="234"/>
                </a:lnTo>
                <a:lnTo>
                  <a:pt x="233" y="397"/>
                </a:lnTo>
                <a:lnTo>
                  <a:pt x="396" y="163"/>
                </a:lnTo>
                <a:lnTo>
                  <a:pt x="163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Freeform 55"/>
          <p:cNvSpPr>
            <a:spLocks/>
          </p:cNvSpPr>
          <p:nvPr userDrawn="1"/>
        </p:nvSpPr>
        <p:spPr bwMode="auto">
          <a:xfrm>
            <a:off x="4783158" y="1067424"/>
            <a:ext cx="96322" cy="95396"/>
          </a:xfrm>
          <a:custGeom>
            <a:avLst/>
            <a:gdLst>
              <a:gd name="T0" fmla="*/ 90 w 312"/>
              <a:gd name="T1" fmla="*/ 0 h 309"/>
              <a:gd name="T2" fmla="*/ 0 w 312"/>
              <a:gd name="T3" fmla="*/ 219 h 309"/>
              <a:gd name="T4" fmla="*/ 222 w 312"/>
              <a:gd name="T5" fmla="*/ 309 h 309"/>
              <a:gd name="T6" fmla="*/ 312 w 312"/>
              <a:gd name="T7" fmla="*/ 90 h 309"/>
              <a:gd name="T8" fmla="*/ 90 w 312"/>
              <a:gd name="T9" fmla="*/ 0 h 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" h="309">
                <a:moveTo>
                  <a:pt x="90" y="0"/>
                </a:moveTo>
                <a:lnTo>
                  <a:pt x="0" y="219"/>
                </a:lnTo>
                <a:lnTo>
                  <a:pt x="222" y="309"/>
                </a:lnTo>
                <a:lnTo>
                  <a:pt x="312" y="90"/>
                </a:lnTo>
                <a:lnTo>
                  <a:pt x="90" y="0"/>
                </a:lnTo>
                <a:close/>
              </a:path>
            </a:pathLst>
          </a:custGeom>
          <a:solidFill>
            <a:srgbClr val="CFD5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Freeform 47"/>
          <p:cNvSpPr>
            <a:spLocks/>
          </p:cNvSpPr>
          <p:nvPr userDrawn="1"/>
        </p:nvSpPr>
        <p:spPr bwMode="auto">
          <a:xfrm>
            <a:off x="5462559" y="1244575"/>
            <a:ext cx="67315" cy="74161"/>
          </a:xfrm>
          <a:custGeom>
            <a:avLst/>
            <a:gdLst>
              <a:gd name="T0" fmla="*/ 0 w 236"/>
              <a:gd name="T1" fmla="*/ 0 h 260"/>
              <a:gd name="T2" fmla="*/ 21 w 236"/>
              <a:gd name="T3" fmla="*/ 260 h 260"/>
              <a:gd name="T4" fmla="*/ 236 w 236"/>
              <a:gd name="T5" fmla="*/ 112 h 260"/>
              <a:gd name="T6" fmla="*/ 0 w 236"/>
              <a:gd name="T7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60">
                <a:moveTo>
                  <a:pt x="0" y="0"/>
                </a:moveTo>
                <a:lnTo>
                  <a:pt x="21" y="260"/>
                </a:lnTo>
                <a:lnTo>
                  <a:pt x="236" y="112"/>
                </a:lnTo>
                <a:lnTo>
                  <a:pt x="0" y="0"/>
                </a:lnTo>
                <a:close/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45"/>
          <p:cNvSpPr>
            <a:spLocks/>
          </p:cNvSpPr>
          <p:nvPr userDrawn="1"/>
        </p:nvSpPr>
        <p:spPr bwMode="auto">
          <a:xfrm rot="2134219">
            <a:off x="7168468" y="1246006"/>
            <a:ext cx="48680" cy="48680"/>
          </a:xfrm>
          <a:custGeom>
            <a:avLst/>
            <a:gdLst>
              <a:gd name="T0" fmla="*/ 28 w 41"/>
              <a:gd name="T1" fmla="*/ 0 h 41"/>
              <a:gd name="T2" fmla="*/ 28 w 41"/>
              <a:gd name="T3" fmla="*/ 0 h 41"/>
              <a:gd name="T4" fmla="*/ 0 w 41"/>
              <a:gd name="T5" fmla="*/ 13 h 41"/>
              <a:gd name="T6" fmla="*/ 13 w 41"/>
              <a:gd name="T7" fmla="*/ 41 h 41"/>
              <a:gd name="T8" fmla="*/ 13 w 41"/>
              <a:gd name="T9" fmla="*/ 41 h 41"/>
              <a:gd name="T10" fmla="*/ 41 w 41"/>
              <a:gd name="T11" fmla="*/ 28 h 41"/>
              <a:gd name="T12" fmla="*/ 41 w 41"/>
              <a:gd name="T13" fmla="*/ 28 h 41"/>
              <a:gd name="T14" fmla="*/ 28 w 41"/>
              <a:gd name="T15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" h="41">
                <a:moveTo>
                  <a:pt x="28" y="0"/>
                </a:moveTo>
                <a:lnTo>
                  <a:pt x="28" y="0"/>
                </a:lnTo>
                <a:lnTo>
                  <a:pt x="0" y="13"/>
                </a:lnTo>
                <a:lnTo>
                  <a:pt x="13" y="41"/>
                </a:lnTo>
                <a:lnTo>
                  <a:pt x="13" y="41"/>
                </a:lnTo>
                <a:lnTo>
                  <a:pt x="41" y="28"/>
                </a:lnTo>
                <a:lnTo>
                  <a:pt x="41" y="28"/>
                </a:lnTo>
                <a:lnTo>
                  <a:pt x="28" y="0"/>
                </a:lnTo>
                <a:close/>
              </a:path>
            </a:pathLst>
          </a:custGeom>
          <a:solidFill>
            <a:srgbClr val="4C609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47"/>
          <p:cNvSpPr>
            <a:spLocks/>
          </p:cNvSpPr>
          <p:nvPr userDrawn="1"/>
        </p:nvSpPr>
        <p:spPr bwMode="auto">
          <a:xfrm rot="2741972">
            <a:off x="1942026" y="1396892"/>
            <a:ext cx="52947" cy="58331"/>
          </a:xfrm>
          <a:custGeom>
            <a:avLst/>
            <a:gdLst>
              <a:gd name="T0" fmla="*/ 0 w 236"/>
              <a:gd name="T1" fmla="*/ 0 h 260"/>
              <a:gd name="T2" fmla="*/ 21 w 236"/>
              <a:gd name="T3" fmla="*/ 260 h 260"/>
              <a:gd name="T4" fmla="*/ 236 w 236"/>
              <a:gd name="T5" fmla="*/ 112 h 260"/>
              <a:gd name="T6" fmla="*/ 0 w 236"/>
              <a:gd name="T7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60">
                <a:moveTo>
                  <a:pt x="0" y="0"/>
                </a:moveTo>
                <a:lnTo>
                  <a:pt x="21" y="260"/>
                </a:lnTo>
                <a:lnTo>
                  <a:pt x="236" y="112"/>
                </a:lnTo>
                <a:lnTo>
                  <a:pt x="0" y="0"/>
                </a:lnTo>
                <a:close/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5" name="Group 5"/>
          <p:cNvGrpSpPr>
            <a:grpSpLocks noChangeAspect="1"/>
          </p:cNvGrpSpPr>
          <p:nvPr userDrawn="1"/>
        </p:nvGrpSpPr>
        <p:grpSpPr bwMode="auto">
          <a:xfrm>
            <a:off x="7753091" y="4326391"/>
            <a:ext cx="959338" cy="509068"/>
            <a:chOff x="1640" y="963"/>
            <a:chExt cx="2480" cy="1316"/>
          </a:xfrm>
          <a:solidFill>
            <a:schemeClr val="bg1"/>
          </a:solidFill>
        </p:grpSpPr>
        <p:sp>
          <p:nvSpPr>
            <p:cNvPr id="76" name="Freeform 6"/>
            <p:cNvSpPr>
              <a:spLocks/>
            </p:cNvSpPr>
            <p:nvPr userDrawn="1"/>
          </p:nvSpPr>
          <p:spPr bwMode="auto">
            <a:xfrm>
              <a:off x="2025" y="1440"/>
              <a:ext cx="246" cy="359"/>
            </a:xfrm>
            <a:custGeom>
              <a:avLst/>
              <a:gdLst>
                <a:gd name="T0" fmla="*/ 246 w 246"/>
                <a:gd name="T1" fmla="*/ 359 h 359"/>
                <a:gd name="T2" fmla="*/ 0 w 246"/>
                <a:gd name="T3" fmla="*/ 359 h 359"/>
                <a:gd name="T4" fmla="*/ 0 w 246"/>
                <a:gd name="T5" fmla="*/ 0 h 359"/>
                <a:gd name="T6" fmla="*/ 92 w 246"/>
                <a:gd name="T7" fmla="*/ 0 h 359"/>
                <a:gd name="T8" fmla="*/ 92 w 246"/>
                <a:gd name="T9" fmla="*/ 277 h 359"/>
                <a:gd name="T10" fmla="*/ 246 w 246"/>
                <a:gd name="T11" fmla="*/ 277 h 359"/>
                <a:gd name="T12" fmla="*/ 246 w 246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359">
                  <a:moveTo>
                    <a:pt x="246" y="359"/>
                  </a:moveTo>
                  <a:lnTo>
                    <a:pt x="0" y="359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277"/>
                  </a:lnTo>
                  <a:lnTo>
                    <a:pt x="246" y="277"/>
                  </a:lnTo>
                  <a:lnTo>
                    <a:pt x="246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"/>
            <p:cNvSpPr>
              <a:spLocks/>
            </p:cNvSpPr>
            <p:nvPr userDrawn="1"/>
          </p:nvSpPr>
          <p:spPr bwMode="auto">
            <a:xfrm>
              <a:off x="2318" y="1440"/>
              <a:ext cx="309" cy="364"/>
            </a:xfrm>
            <a:custGeom>
              <a:avLst/>
              <a:gdLst>
                <a:gd name="T0" fmla="*/ 39 w 131"/>
                <a:gd name="T1" fmla="*/ 0 h 154"/>
                <a:gd name="T2" fmla="*/ 39 w 131"/>
                <a:gd name="T3" fmla="*/ 95 h 154"/>
                <a:gd name="T4" fmla="*/ 66 w 131"/>
                <a:gd name="T5" fmla="*/ 121 h 154"/>
                <a:gd name="T6" fmla="*/ 92 w 131"/>
                <a:gd name="T7" fmla="*/ 95 h 154"/>
                <a:gd name="T8" fmla="*/ 92 w 131"/>
                <a:gd name="T9" fmla="*/ 0 h 154"/>
                <a:gd name="T10" fmla="*/ 131 w 131"/>
                <a:gd name="T11" fmla="*/ 0 h 154"/>
                <a:gd name="T12" fmla="*/ 131 w 131"/>
                <a:gd name="T13" fmla="*/ 95 h 154"/>
                <a:gd name="T14" fmla="*/ 65 w 131"/>
                <a:gd name="T15" fmla="*/ 154 h 154"/>
                <a:gd name="T16" fmla="*/ 0 w 131"/>
                <a:gd name="T17" fmla="*/ 95 h 154"/>
                <a:gd name="T18" fmla="*/ 0 w 131"/>
                <a:gd name="T19" fmla="*/ 0 h 154"/>
                <a:gd name="T20" fmla="*/ 39 w 131"/>
                <a:gd name="T2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54">
                  <a:moveTo>
                    <a:pt x="39" y="0"/>
                  </a:moveTo>
                  <a:cubicBezTo>
                    <a:pt x="39" y="95"/>
                    <a:pt x="39" y="95"/>
                    <a:pt x="39" y="95"/>
                  </a:cubicBezTo>
                  <a:cubicBezTo>
                    <a:pt x="39" y="108"/>
                    <a:pt x="51" y="121"/>
                    <a:pt x="66" y="121"/>
                  </a:cubicBezTo>
                  <a:cubicBezTo>
                    <a:pt x="80" y="121"/>
                    <a:pt x="92" y="108"/>
                    <a:pt x="92" y="95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95"/>
                    <a:pt x="131" y="95"/>
                    <a:pt x="131" y="95"/>
                  </a:cubicBezTo>
                  <a:cubicBezTo>
                    <a:pt x="131" y="134"/>
                    <a:pt x="94" y="154"/>
                    <a:pt x="65" y="154"/>
                  </a:cubicBezTo>
                  <a:cubicBezTo>
                    <a:pt x="36" y="154"/>
                    <a:pt x="0" y="13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"/>
            <p:cNvSpPr>
              <a:spLocks noEditPoints="1"/>
            </p:cNvSpPr>
            <p:nvPr userDrawn="1"/>
          </p:nvSpPr>
          <p:spPr bwMode="auto">
            <a:xfrm>
              <a:off x="3085" y="1436"/>
              <a:ext cx="371" cy="371"/>
            </a:xfrm>
            <a:custGeom>
              <a:avLst/>
              <a:gdLst>
                <a:gd name="T0" fmla="*/ 157 w 157"/>
                <a:gd name="T1" fmla="*/ 79 h 157"/>
                <a:gd name="T2" fmla="*/ 79 w 157"/>
                <a:gd name="T3" fmla="*/ 157 h 157"/>
                <a:gd name="T4" fmla="*/ 0 w 157"/>
                <a:gd name="T5" fmla="*/ 79 h 157"/>
                <a:gd name="T6" fmla="*/ 79 w 157"/>
                <a:gd name="T7" fmla="*/ 0 h 157"/>
                <a:gd name="T8" fmla="*/ 157 w 157"/>
                <a:gd name="T9" fmla="*/ 79 h 157"/>
                <a:gd name="T10" fmla="*/ 79 w 157"/>
                <a:gd name="T11" fmla="*/ 122 h 157"/>
                <a:gd name="T12" fmla="*/ 118 w 157"/>
                <a:gd name="T13" fmla="*/ 79 h 157"/>
                <a:gd name="T14" fmla="*/ 78 w 157"/>
                <a:gd name="T15" fmla="*/ 35 h 157"/>
                <a:gd name="T16" fmla="*/ 39 w 157"/>
                <a:gd name="T17" fmla="*/ 79 h 157"/>
                <a:gd name="T18" fmla="*/ 79 w 157"/>
                <a:gd name="T19" fmla="*/ 12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cubicBezTo>
                    <a:pt x="157" y="126"/>
                    <a:pt x="121" y="157"/>
                    <a:pt x="79" y="157"/>
                  </a:cubicBezTo>
                  <a:cubicBezTo>
                    <a:pt x="36" y="157"/>
                    <a:pt x="0" y="126"/>
                    <a:pt x="0" y="79"/>
                  </a:cubicBezTo>
                  <a:cubicBezTo>
                    <a:pt x="0" y="31"/>
                    <a:pt x="36" y="0"/>
                    <a:pt x="79" y="0"/>
                  </a:cubicBezTo>
                  <a:cubicBezTo>
                    <a:pt x="121" y="0"/>
                    <a:pt x="157" y="32"/>
                    <a:pt x="157" y="79"/>
                  </a:cubicBezTo>
                  <a:close/>
                  <a:moveTo>
                    <a:pt x="79" y="122"/>
                  </a:moveTo>
                  <a:cubicBezTo>
                    <a:pt x="98" y="122"/>
                    <a:pt x="118" y="111"/>
                    <a:pt x="118" y="79"/>
                  </a:cubicBezTo>
                  <a:cubicBezTo>
                    <a:pt x="118" y="47"/>
                    <a:pt x="98" y="35"/>
                    <a:pt x="78" y="35"/>
                  </a:cubicBezTo>
                  <a:cubicBezTo>
                    <a:pt x="58" y="35"/>
                    <a:pt x="39" y="49"/>
                    <a:pt x="39" y="79"/>
                  </a:cubicBezTo>
                  <a:cubicBezTo>
                    <a:pt x="39" y="108"/>
                    <a:pt x="59" y="122"/>
                    <a:pt x="79" y="1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9"/>
            <p:cNvSpPr>
              <a:spLocks/>
            </p:cNvSpPr>
            <p:nvPr userDrawn="1"/>
          </p:nvSpPr>
          <p:spPr bwMode="auto">
            <a:xfrm>
              <a:off x="3520" y="1440"/>
              <a:ext cx="236" cy="359"/>
            </a:xfrm>
            <a:custGeom>
              <a:avLst/>
              <a:gdLst>
                <a:gd name="T0" fmla="*/ 236 w 236"/>
                <a:gd name="T1" fmla="*/ 81 h 359"/>
                <a:gd name="T2" fmla="*/ 90 w 236"/>
                <a:gd name="T3" fmla="*/ 81 h 359"/>
                <a:gd name="T4" fmla="*/ 90 w 236"/>
                <a:gd name="T5" fmla="*/ 147 h 359"/>
                <a:gd name="T6" fmla="*/ 234 w 236"/>
                <a:gd name="T7" fmla="*/ 147 h 359"/>
                <a:gd name="T8" fmla="*/ 234 w 236"/>
                <a:gd name="T9" fmla="*/ 227 h 359"/>
                <a:gd name="T10" fmla="*/ 90 w 236"/>
                <a:gd name="T11" fmla="*/ 227 h 359"/>
                <a:gd name="T12" fmla="*/ 90 w 236"/>
                <a:gd name="T13" fmla="*/ 359 h 359"/>
                <a:gd name="T14" fmla="*/ 0 w 236"/>
                <a:gd name="T15" fmla="*/ 359 h 359"/>
                <a:gd name="T16" fmla="*/ 0 w 236"/>
                <a:gd name="T17" fmla="*/ 0 h 359"/>
                <a:gd name="T18" fmla="*/ 236 w 236"/>
                <a:gd name="T19" fmla="*/ 0 h 359"/>
                <a:gd name="T20" fmla="*/ 236 w 236"/>
                <a:gd name="T21" fmla="*/ 8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359">
                  <a:moveTo>
                    <a:pt x="236" y="81"/>
                  </a:moveTo>
                  <a:lnTo>
                    <a:pt x="90" y="81"/>
                  </a:lnTo>
                  <a:lnTo>
                    <a:pt x="90" y="147"/>
                  </a:lnTo>
                  <a:lnTo>
                    <a:pt x="234" y="147"/>
                  </a:lnTo>
                  <a:lnTo>
                    <a:pt x="234" y="227"/>
                  </a:lnTo>
                  <a:lnTo>
                    <a:pt x="90" y="227"/>
                  </a:lnTo>
                  <a:lnTo>
                    <a:pt x="90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236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0"/>
            <p:cNvSpPr>
              <a:spLocks/>
            </p:cNvSpPr>
            <p:nvPr userDrawn="1"/>
          </p:nvSpPr>
          <p:spPr bwMode="auto">
            <a:xfrm>
              <a:off x="3827" y="1440"/>
              <a:ext cx="293" cy="359"/>
            </a:xfrm>
            <a:custGeom>
              <a:avLst/>
              <a:gdLst>
                <a:gd name="T0" fmla="*/ 293 w 293"/>
                <a:gd name="T1" fmla="*/ 0 h 359"/>
                <a:gd name="T2" fmla="*/ 293 w 293"/>
                <a:gd name="T3" fmla="*/ 81 h 359"/>
                <a:gd name="T4" fmla="*/ 191 w 293"/>
                <a:gd name="T5" fmla="*/ 81 h 359"/>
                <a:gd name="T6" fmla="*/ 191 w 293"/>
                <a:gd name="T7" fmla="*/ 359 h 359"/>
                <a:gd name="T8" fmla="*/ 99 w 293"/>
                <a:gd name="T9" fmla="*/ 359 h 359"/>
                <a:gd name="T10" fmla="*/ 99 w 293"/>
                <a:gd name="T11" fmla="*/ 81 h 359"/>
                <a:gd name="T12" fmla="*/ 0 w 293"/>
                <a:gd name="T13" fmla="*/ 81 h 359"/>
                <a:gd name="T14" fmla="*/ 0 w 293"/>
                <a:gd name="T15" fmla="*/ 0 h 359"/>
                <a:gd name="T16" fmla="*/ 293 w 293"/>
                <a:gd name="T17" fmla="*/ 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3" h="359">
                  <a:moveTo>
                    <a:pt x="293" y="0"/>
                  </a:moveTo>
                  <a:lnTo>
                    <a:pt x="293" y="81"/>
                  </a:lnTo>
                  <a:lnTo>
                    <a:pt x="191" y="81"/>
                  </a:lnTo>
                  <a:lnTo>
                    <a:pt x="191" y="359"/>
                  </a:lnTo>
                  <a:lnTo>
                    <a:pt x="99" y="359"/>
                  </a:lnTo>
                  <a:lnTo>
                    <a:pt x="99" y="81"/>
                  </a:lnTo>
                  <a:lnTo>
                    <a:pt x="0" y="81"/>
                  </a:lnTo>
                  <a:lnTo>
                    <a:pt x="0" y="0"/>
                  </a:lnTo>
                  <a:lnTo>
                    <a:pt x="2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1"/>
            <p:cNvSpPr>
              <a:spLocks/>
            </p:cNvSpPr>
            <p:nvPr userDrawn="1"/>
          </p:nvSpPr>
          <p:spPr bwMode="auto">
            <a:xfrm>
              <a:off x="2119" y="963"/>
              <a:ext cx="359" cy="293"/>
            </a:xfrm>
            <a:custGeom>
              <a:avLst/>
              <a:gdLst>
                <a:gd name="T0" fmla="*/ 0 w 359"/>
                <a:gd name="T1" fmla="*/ 293 h 293"/>
                <a:gd name="T2" fmla="*/ 180 w 359"/>
                <a:gd name="T3" fmla="*/ 114 h 293"/>
                <a:gd name="T4" fmla="*/ 359 w 359"/>
                <a:gd name="T5" fmla="*/ 293 h 293"/>
                <a:gd name="T6" fmla="*/ 359 w 359"/>
                <a:gd name="T7" fmla="*/ 178 h 293"/>
                <a:gd name="T8" fmla="*/ 180 w 359"/>
                <a:gd name="T9" fmla="*/ 0 h 293"/>
                <a:gd name="T10" fmla="*/ 0 w 359"/>
                <a:gd name="T11" fmla="*/ 180 h 293"/>
                <a:gd name="T12" fmla="*/ 0 w 359"/>
                <a:gd name="T13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3">
                  <a:moveTo>
                    <a:pt x="0" y="293"/>
                  </a:moveTo>
                  <a:lnTo>
                    <a:pt x="180" y="114"/>
                  </a:lnTo>
                  <a:lnTo>
                    <a:pt x="359" y="293"/>
                  </a:lnTo>
                  <a:lnTo>
                    <a:pt x="359" y="178"/>
                  </a:lnTo>
                  <a:lnTo>
                    <a:pt x="180" y="0"/>
                  </a:lnTo>
                  <a:lnTo>
                    <a:pt x="0" y="180"/>
                  </a:lnTo>
                  <a:lnTo>
                    <a:pt x="0" y="2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2"/>
            <p:cNvSpPr>
              <a:spLocks/>
            </p:cNvSpPr>
            <p:nvPr userDrawn="1"/>
          </p:nvSpPr>
          <p:spPr bwMode="auto">
            <a:xfrm>
              <a:off x="1640" y="1440"/>
              <a:ext cx="295" cy="359"/>
            </a:xfrm>
            <a:custGeom>
              <a:avLst/>
              <a:gdLst>
                <a:gd name="T0" fmla="*/ 295 w 295"/>
                <a:gd name="T1" fmla="*/ 359 h 359"/>
                <a:gd name="T2" fmla="*/ 116 w 295"/>
                <a:gd name="T3" fmla="*/ 180 h 359"/>
                <a:gd name="T4" fmla="*/ 295 w 295"/>
                <a:gd name="T5" fmla="*/ 0 h 359"/>
                <a:gd name="T6" fmla="*/ 182 w 295"/>
                <a:gd name="T7" fmla="*/ 0 h 359"/>
                <a:gd name="T8" fmla="*/ 0 w 295"/>
                <a:gd name="T9" fmla="*/ 180 h 359"/>
                <a:gd name="T10" fmla="*/ 179 w 295"/>
                <a:gd name="T11" fmla="*/ 359 h 359"/>
                <a:gd name="T12" fmla="*/ 295 w 295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359">
                  <a:moveTo>
                    <a:pt x="295" y="359"/>
                  </a:moveTo>
                  <a:lnTo>
                    <a:pt x="116" y="180"/>
                  </a:lnTo>
                  <a:lnTo>
                    <a:pt x="295" y="0"/>
                  </a:lnTo>
                  <a:lnTo>
                    <a:pt x="182" y="0"/>
                  </a:lnTo>
                  <a:lnTo>
                    <a:pt x="0" y="180"/>
                  </a:lnTo>
                  <a:lnTo>
                    <a:pt x="179" y="359"/>
                  </a:lnTo>
                  <a:lnTo>
                    <a:pt x="295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13"/>
            <p:cNvSpPr>
              <a:spLocks/>
            </p:cNvSpPr>
            <p:nvPr userDrawn="1"/>
          </p:nvSpPr>
          <p:spPr bwMode="auto">
            <a:xfrm>
              <a:off x="2119" y="1984"/>
              <a:ext cx="359" cy="295"/>
            </a:xfrm>
            <a:custGeom>
              <a:avLst/>
              <a:gdLst>
                <a:gd name="T0" fmla="*/ 359 w 359"/>
                <a:gd name="T1" fmla="*/ 2 h 295"/>
                <a:gd name="T2" fmla="*/ 180 w 359"/>
                <a:gd name="T3" fmla="*/ 182 h 295"/>
                <a:gd name="T4" fmla="*/ 0 w 359"/>
                <a:gd name="T5" fmla="*/ 0 h 295"/>
                <a:gd name="T6" fmla="*/ 0 w 359"/>
                <a:gd name="T7" fmla="*/ 115 h 295"/>
                <a:gd name="T8" fmla="*/ 180 w 359"/>
                <a:gd name="T9" fmla="*/ 295 h 295"/>
                <a:gd name="T10" fmla="*/ 359 w 359"/>
                <a:gd name="T11" fmla="*/ 118 h 295"/>
                <a:gd name="T12" fmla="*/ 359 w 359"/>
                <a:gd name="T13" fmla="*/ 2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5">
                  <a:moveTo>
                    <a:pt x="359" y="2"/>
                  </a:moveTo>
                  <a:lnTo>
                    <a:pt x="180" y="182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80" y="295"/>
                  </a:lnTo>
                  <a:lnTo>
                    <a:pt x="359" y="118"/>
                  </a:lnTo>
                  <a:lnTo>
                    <a:pt x="359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4"/>
            <p:cNvSpPr>
              <a:spLocks/>
            </p:cNvSpPr>
            <p:nvPr userDrawn="1"/>
          </p:nvSpPr>
          <p:spPr bwMode="auto">
            <a:xfrm>
              <a:off x="2908" y="1672"/>
              <a:ext cx="187" cy="127"/>
            </a:xfrm>
            <a:custGeom>
              <a:avLst/>
              <a:gdLst>
                <a:gd name="T0" fmla="*/ 0 w 187"/>
                <a:gd name="T1" fmla="*/ 57 h 127"/>
                <a:gd name="T2" fmla="*/ 71 w 187"/>
                <a:gd name="T3" fmla="*/ 127 h 127"/>
                <a:gd name="T4" fmla="*/ 187 w 187"/>
                <a:gd name="T5" fmla="*/ 127 h 127"/>
                <a:gd name="T6" fmla="*/ 57 w 187"/>
                <a:gd name="T7" fmla="*/ 0 h 127"/>
                <a:gd name="T8" fmla="*/ 0 w 187"/>
                <a:gd name="T9" fmla="*/ 5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27">
                  <a:moveTo>
                    <a:pt x="0" y="57"/>
                  </a:moveTo>
                  <a:lnTo>
                    <a:pt x="71" y="127"/>
                  </a:lnTo>
                  <a:lnTo>
                    <a:pt x="187" y="127"/>
                  </a:lnTo>
                  <a:lnTo>
                    <a:pt x="57" y="0"/>
                  </a:lnTo>
                  <a:lnTo>
                    <a:pt x="0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5"/>
            <p:cNvSpPr>
              <a:spLocks/>
            </p:cNvSpPr>
            <p:nvPr userDrawn="1"/>
          </p:nvSpPr>
          <p:spPr bwMode="auto">
            <a:xfrm>
              <a:off x="2908" y="1440"/>
              <a:ext cx="187" cy="130"/>
            </a:xfrm>
            <a:custGeom>
              <a:avLst/>
              <a:gdLst>
                <a:gd name="T0" fmla="*/ 57 w 187"/>
                <a:gd name="T1" fmla="*/ 130 h 130"/>
                <a:gd name="T2" fmla="*/ 187 w 187"/>
                <a:gd name="T3" fmla="*/ 0 h 130"/>
                <a:gd name="T4" fmla="*/ 74 w 187"/>
                <a:gd name="T5" fmla="*/ 0 h 130"/>
                <a:gd name="T6" fmla="*/ 0 w 187"/>
                <a:gd name="T7" fmla="*/ 74 h 130"/>
                <a:gd name="T8" fmla="*/ 57 w 187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30">
                  <a:moveTo>
                    <a:pt x="57" y="130"/>
                  </a:moveTo>
                  <a:lnTo>
                    <a:pt x="187" y="0"/>
                  </a:lnTo>
                  <a:lnTo>
                    <a:pt x="74" y="0"/>
                  </a:lnTo>
                  <a:lnTo>
                    <a:pt x="0" y="74"/>
                  </a:lnTo>
                  <a:lnTo>
                    <a:pt x="57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6"/>
            <p:cNvSpPr>
              <a:spLocks/>
            </p:cNvSpPr>
            <p:nvPr userDrawn="1"/>
          </p:nvSpPr>
          <p:spPr bwMode="auto">
            <a:xfrm>
              <a:off x="2665" y="1443"/>
              <a:ext cx="293" cy="356"/>
            </a:xfrm>
            <a:custGeom>
              <a:avLst/>
              <a:gdLst>
                <a:gd name="T0" fmla="*/ 0 w 293"/>
                <a:gd name="T1" fmla="*/ 0 h 356"/>
                <a:gd name="T2" fmla="*/ 177 w 293"/>
                <a:gd name="T3" fmla="*/ 177 h 356"/>
                <a:gd name="T4" fmla="*/ 0 w 293"/>
                <a:gd name="T5" fmla="*/ 356 h 356"/>
                <a:gd name="T6" fmla="*/ 113 w 293"/>
                <a:gd name="T7" fmla="*/ 356 h 356"/>
                <a:gd name="T8" fmla="*/ 293 w 293"/>
                <a:gd name="T9" fmla="*/ 177 h 356"/>
                <a:gd name="T10" fmla="*/ 113 w 293"/>
                <a:gd name="T11" fmla="*/ 0 h 356"/>
                <a:gd name="T12" fmla="*/ 0 w 293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356">
                  <a:moveTo>
                    <a:pt x="0" y="0"/>
                  </a:moveTo>
                  <a:lnTo>
                    <a:pt x="177" y="177"/>
                  </a:lnTo>
                  <a:lnTo>
                    <a:pt x="0" y="356"/>
                  </a:lnTo>
                  <a:lnTo>
                    <a:pt x="113" y="356"/>
                  </a:lnTo>
                  <a:lnTo>
                    <a:pt x="293" y="177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98117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Empty +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5"/>
          <p:cNvGrpSpPr>
            <a:grpSpLocks noChangeAspect="1"/>
          </p:cNvGrpSpPr>
          <p:nvPr userDrawn="1"/>
        </p:nvGrpSpPr>
        <p:grpSpPr bwMode="auto">
          <a:xfrm>
            <a:off x="0" y="1"/>
            <a:ext cx="5491870" cy="5079999"/>
            <a:chOff x="-2080" y="-2433"/>
            <a:chExt cx="6947" cy="6426"/>
          </a:xfrm>
        </p:grpSpPr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-2080" y="-2433"/>
              <a:ext cx="6947" cy="6426"/>
            </a:xfrm>
            <a:custGeom>
              <a:avLst/>
              <a:gdLst>
                <a:gd name="T0" fmla="*/ 6947 w 6947"/>
                <a:gd name="T1" fmla="*/ 0 h 6426"/>
                <a:gd name="T2" fmla="*/ 4916 w 6947"/>
                <a:gd name="T3" fmla="*/ 0 h 6426"/>
                <a:gd name="T4" fmla="*/ 0 w 6947"/>
                <a:gd name="T5" fmla="*/ 1335 h 6426"/>
                <a:gd name="T6" fmla="*/ 0 w 6947"/>
                <a:gd name="T7" fmla="*/ 4089 h 6426"/>
                <a:gd name="T8" fmla="*/ 2350 w 6947"/>
                <a:gd name="T9" fmla="*/ 6426 h 6426"/>
                <a:gd name="T10" fmla="*/ 5249 w 6947"/>
                <a:gd name="T11" fmla="*/ 6426 h 6426"/>
                <a:gd name="T12" fmla="*/ 6947 w 6947"/>
                <a:gd name="T13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947" h="6426">
                  <a:moveTo>
                    <a:pt x="6947" y="0"/>
                  </a:moveTo>
                  <a:lnTo>
                    <a:pt x="4916" y="0"/>
                  </a:lnTo>
                  <a:lnTo>
                    <a:pt x="0" y="1335"/>
                  </a:lnTo>
                  <a:lnTo>
                    <a:pt x="0" y="4089"/>
                  </a:lnTo>
                  <a:lnTo>
                    <a:pt x="2350" y="6426"/>
                  </a:lnTo>
                  <a:lnTo>
                    <a:pt x="5249" y="6426"/>
                  </a:lnTo>
                  <a:lnTo>
                    <a:pt x="6947" y="0"/>
                  </a:lnTo>
                  <a:close/>
                </a:path>
              </a:pathLst>
            </a:custGeom>
            <a:solidFill>
              <a:srgbClr val="EBF5F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-2080" y="-2433"/>
              <a:ext cx="6947" cy="6426"/>
            </a:xfrm>
            <a:custGeom>
              <a:avLst/>
              <a:gdLst>
                <a:gd name="T0" fmla="*/ 6947 w 6947"/>
                <a:gd name="T1" fmla="*/ 0 h 6426"/>
                <a:gd name="T2" fmla="*/ 4916 w 6947"/>
                <a:gd name="T3" fmla="*/ 0 h 6426"/>
                <a:gd name="T4" fmla="*/ 0 w 6947"/>
                <a:gd name="T5" fmla="*/ 1335 h 6426"/>
                <a:gd name="T6" fmla="*/ 0 w 6947"/>
                <a:gd name="T7" fmla="*/ 4089 h 6426"/>
                <a:gd name="T8" fmla="*/ 2350 w 6947"/>
                <a:gd name="T9" fmla="*/ 6426 h 6426"/>
                <a:gd name="T10" fmla="*/ 5249 w 6947"/>
                <a:gd name="T11" fmla="*/ 6426 h 6426"/>
                <a:gd name="T12" fmla="*/ 6947 w 6947"/>
                <a:gd name="T13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947" h="6426">
                  <a:moveTo>
                    <a:pt x="6947" y="0"/>
                  </a:moveTo>
                  <a:lnTo>
                    <a:pt x="4916" y="0"/>
                  </a:lnTo>
                  <a:lnTo>
                    <a:pt x="0" y="1335"/>
                  </a:lnTo>
                  <a:lnTo>
                    <a:pt x="0" y="4089"/>
                  </a:lnTo>
                  <a:lnTo>
                    <a:pt x="2350" y="6426"/>
                  </a:lnTo>
                  <a:lnTo>
                    <a:pt x="5249" y="6426"/>
                  </a:lnTo>
                  <a:lnTo>
                    <a:pt x="694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" name="Tytuł 1"/>
          <p:cNvSpPr>
            <a:spLocks noGrp="1"/>
          </p:cNvSpPr>
          <p:nvPr>
            <p:ph type="title" hasCustomPrompt="1"/>
          </p:nvPr>
        </p:nvSpPr>
        <p:spPr>
          <a:xfrm>
            <a:off x="833644" y="2751241"/>
            <a:ext cx="7470096" cy="1289650"/>
          </a:xfrm>
        </p:spPr>
        <p:txBody>
          <a:bodyPr anchor="t"/>
          <a:lstStyle>
            <a:lvl1pPr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2800" b="1">
                <a:solidFill>
                  <a:schemeClr val="accent3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858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 hasCustomPrompt="1"/>
          </p:nvPr>
        </p:nvSpPr>
        <p:spPr>
          <a:xfrm>
            <a:off x="833644" y="2751241"/>
            <a:ext cx="7470096" cy="1289650"/>
          </a:xfrm>
        </p:spPr>
        <p:txBody>
          <a:bodyPr anchor="t"/>
          <a:lstStyle>
            <a:lvl1pPr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2800" b="1">
                <a:solidFill>
                  <a:schemeClr val="accent3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010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1 contai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1" y="897732"/>
            <a:ext cx="8593931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dirty="0" smtClean="0"/>
              <a:t>Click to edit content</a:t>
            </a:r>
          </a:p>
          <a:p>
            <a:pPr lvl="1"/>
            <a:r>
              <a:rPr lang="pl-PL" dirty="0" smtClean="0"/>
              <a:t>Click to edit content</a:t>
            </a:r>
          </a:p>
          <a:p>
            <a:pPr lvl="2"/>
            <a:r>
              <a:rPr lang="pl-PL" dirty="0" smtClean="0"/>
              <a:t>Click to edit content</a:t>
            </a:r>
          </a:p>
          <a:p>
            <a:pPr lvl="3"/>
            <a:r>
              <a:rPr lang="pl-PL" dirty="0" smtClean="0"/>
              <a:t>Click to edit content</a:t>
            </a:r>
          </a:p>
          <a:p>
            <a:pPr lvl="4"/>
            <a:r>
              <a:rPr lang="pl-PL" dirty="0" smtClean="0"/>
              <a:t>Click to edit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5763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1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479" y="897732"/>
            <a:ext cx="8593931" cy="37564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l-PL" smtClean="0"/>
              <a:t>Up to nine lines of text.</a:t>
            </a:r>
          </a:p>
        </p:txBody>
      </p:sp>
    </p:spTree>
    <p:extLst>
      <p:ext uri="{BB962C8B-B14F-4D97-AF65-F5344CB8AC3E}">
        <p14:creationId xmlns:p14="http://schemas.microsoft.com/office/powerpoint/2010/main" val="17344875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2" y="897731"/>
            <a:ext cx="4184754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dirty="0" smtClean="0"/>
              <a:t>Click to edit content</a:t>
            </a:r>
          </a:p>
          <a:p>
            <a:pPr lvl="1"/>
            <a:r>
              <a:rPr lang="pl-PL" dirty="0" smtClean="0"/>
              <a:t>Click to edit content</a:t>
            </a:r>
          </a:p>
          <a:p>
            <a:pPr lvl="2"/>
            <a:r>
              <a:rPr lang="pl-PL" dirty="0" smtClean="0"/>
              <a:t>Click to edit content</a:t>
            </a:r>
          </a:p>
          <a:p>
            <a:pPr lvl="3"/>
            <a:r>
              <a:rPr lang="pl-PL" dirty="0" smtClean="0"/>
              <a:t>Click to edit content</a:t>
            </a:r>
          </a:p>
          <a:p>
            <a:pPr lvl="4"/>
            <a:r>
              <a:rPr lang="pl-PL" dirty="0" smtClean="0"/>
              <a:t>Click to edit content</a:t>
            </a:r>
            <a:endParaRPr lang="en-US" dirty="0"/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2" hasCustomPrompt="1"/>
          </p:nvPr>
        </p:nvSpPr>
        <p:spPr>
          <a:xfrm>
            <a:off x="4660641" y="897731"/>
            <a:ext cx="4219769" cy="3756422"/>
          </a:xfrm>
        </p:spPr>
        <p:txBody>
          <a:bodyPr/>
          <a:lstStyle>
            <a:lvl1pPr marL="270000">
              <a:defRPr lang="pl-PL" smtClean="0"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8548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3" hasCustomPrompt="1"/>
          </p:nvPr>
        </p:nvSpPr>
        <p:spPr>
          <a:xfrm>
            <a:off x="286916" y="897732"/>
            <a:ext cx="4185047" cy="37564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l-PL" dirty="0" smtClean="0"/>
              <a:t>Up to nine lines of text.</a:t>
            </a:r>
            <a:endParaRPr lang="en-US" dirty="0"/>
          </a:p>
        </p:txBody>
      </p:sp>
      <p:sp>
        <p:nvSpPr>
          <p:cNvPr id="8" name="Symbol zastępczy tekstu 3"/>
          <p:cNvSpPr>
            <a:spLocks noGrp="1"/>
          </p:cNvSpPr>
          <p:nvPr>
            <p:ph type="body" sz="quarter" idx="14" hasCustomPrompt="1"/>
          </p:nvPr>
        </p:nvSpPr>
        <p:spPr>
          <a:xfrm>
            <a:off x="4695363" y="897732"/>
            <a:ext cx="4185047" cy="37564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l-PL" smtClean="0"/>
              <a:t>Up to nine lines of text.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8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rostokąt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71" name="Freeform 37"/>
          <p:cNvSpPr>
            <a:spLocks/>
          </p:cNvSpPr>
          <p:nvPr userDrawn="1"/>
        </p:nvSpPr>
        <p:spPr bwMode="auto">
          <a:xfrm>
            <a:off x="10739803" y="3153208"/>
            <a:ext cx="269842" cy="242858"/>
          </a:xfrm>
          <a:custGeom>
            <a:avLst/>
            <a:gdLst>
              <a:gd name="T0" fmla="*/ 130 w 130"/>
              <a:gd name="T1" fmla="*/ 0 h 117"/>
              <a:gd name="T2" fmla="*/ 129 w 130"/>
              <a:gd name="T3" fmla="*/ 0 h 117"/>
              <a:gd name="T4" fmla="*/ 0 w 130"/>
              <a:gd name="T5" fmla="*/ 11 h 117"/>
              <a:gd name="T6" fmla="*/ 74 w 130"/>
              <a:gd name="T7" fmla="*/ 117 h 117"/>
              <a:gd name="T8" fmla="*/ 74 w 130"/>
              <a:gd name="T9" fmla="*/ 117 h 117"/>
              <a:gd name="T10" fmla="*/ 130 w 130"/>
              <a:gd name="T11" fmla="*/ 0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" h="117">
                <a:moveTo>
                  <a:pt x="130" y="0"/>
                </a:moveTo>
                <a:lnTo>
                  <a:pt x="129" y="0"/>
                </a:lnTo>
                <a:lnTo>
                  <a:pt x="0" y="11"/>
                </a:lnTo>
                <a:lnTo>
                  <a:pt x="74" y="117"/>
                </a:lnTo>
                <a:lnTo>
                  <a:pt x="74" y="117"/>
                </a:lnTo>
                <a:lnTo>
                  <a:pt x="13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8" name="Group 19"/>
          <p:cNvGrpSpPr>
            <a:grpSpLocks noChangeAspect="1"/>
          </p:cNvGrpSpPr>
          <p:nvPr userDrawn="1"/>
        </p:nvGrpSpPr>
        <p:grpSpPr bwMode="auto">
          <a:xfrm>
            <a:off x="614562" y="4375544"/>
            <a:ext cx="438164" cy="423513"/>
            <a:chOff x="2074" y="843"/>
            <a:chExt cx="1615" cy="1561"/>
          </a:xfrm>
        </p:grpSpPr>
        <p:sp>
          <p:nvSpPr>
            <p:cNvPr id="108" name="Freeform 20"/>
            <p:cNvSpPr>
              <a:spLocks noEditPoints="1"/>
            </p:cNvSpPr>
            <p:nvPr userDrawn="1"/>
          </p:nvSpPr>
          <p:spPr bwMode="auto">
            <a:xfrm>
              <a:off x="2074" y="1379"/>
              <a:ext cx="1525" cy="442"/>
            </a:xfrm>
            <a:custGeom>
              <a:avLst/>
              <a:gdLst>
                <a:gd name="T0" fmla="*/ 646 w 646"/>
                <a:gd name="T1" fmla="*/ 0 h 187"/>
                <a:gd name="T2" fmla="*/ 0 w 646"/>
                <a:gd name="T3" fmla="*/ 187 h 187"/>
                <a:gd name="T4" fmla="*/ 0 w 646"/>
                <a:gd name="T5" fmla="*/ 0 h 187"/>
                <a:gd name="T6" fmla="*/ 334 w 646"/>
                <a:gd name="T7" fmla="*/ 41 h 187"/>
                <a:gd name="T8" fmla="*/ 298 w 646"/>
                <a:gd name="T9" fmla="*/ 41 h 187"/>
                <a:gd name="T10" fmla="*/ 289 w 646"/>
                <a:gd name="T11" fmla="*/ 66 h 187"/>
                <a:gd name="T12" fmla="*/ 325 w 646"/>
                <a:gd name="T13" fmla="*/ 48 h 187"/>
                <a:gd name="T14" fmla="*/ 316 w 646"/>
                <a:gd name="T15" fmla="*/ 140 h 187"/>
                <a:gd name="T16" fmla="*/ 358 w 646"/>
                <a:gd name="T17" fmla="*/ 144 h 187"/>
                <a:gd name="T18" fmla="*/ 343 w 646"/>
                <a:gd name="T19" fmla="*/ 130 h 187"/>
                <a:gd name="T20" fmla="*/ 343 w 646"/>
                <a:gd name="T21" fmla="*/ 47 h 187"/>
                <a:gd name="T22" fmla="*/ 375 w 646"/>
                <a:gd name="T23" fmla="*/ 66 h 187"/>
                <a:gd name="T24" fmla="*/ 377 w 646"/>
                <a:gd name="T25" fmla="*/ 37 h 187"/>
                <a:gd name="T26" fmla="*/ 207 w 646"/>
                <a:gd name="T27" fmla="*/ 69 h 187"/>
                <a:gd name="T28" fmla="*/ 233 w 646"/>
                <a:gd name="T29" fmla="*/ 141 h 187"/>
                <a:gd name="T30" fmla="*/ 204 w 646"/>
                <a:gd name="T31" fmla="*/ 116 h 187"/>
                <a:gd name="T32" fmla="*/ 270 w 646"/>
                <a:gd name="T33" fmla="*/ 119 h 187"/>
                <a:gd name="T34" fmla="*/ 225 w 646"/>
                <a:gd name="T35" fmla="*/ 69 h 187"/>
                <a:gd name="T36" fmla="*/ 258 w 646"/>
                <a:gd name="T37" fmla="*/ 56 h 187"/>
                <a:gd name="T38" fmla="*/ 266 w 646"/>
                <a:gd name="T39" fmla="*/ 64 h 187"/>
                <a:gd name="T40" fmla="*/ 207 w 646"/>
                <a:gd name="T41" fmla="*/ 69 h 187"/>
                <a:gd name="T42" fmla="*/ 44 w 646"/>
                <a:gd name="T43" fmla="*/ 45 h 187"/>
                <a:gd name="T44" fmla="*/ 58 w 646"/>
                <a:gd name="T45" fmla="*/ 93 h 187"/>
                <a:gd name="T46" fmla="*/ 43 w 646"/>
                <a:gd name="T47" fmla="*/ 144 h 187"/>
                <a:gd name="T48" fmla="*/ 124 w 646"/>
                <a:gd name="T49" fmla="*/ 119 h 187"/>
                <a:gd name="T50" fmla="*/ 93 w 646"/>
                <a:gd name="T51" fmla="*/ 139 h 187"/>
                <a:gd name="T52" fmla="*/ 76 w 646"/>
                <a:gd name="T53" fmla="*/ 92 h 187"/>
                <a:gd name="T54" fmla="*/ 85 w 646"/>
                <a:gd name="T55" fmla="*/ 45 h 187"/>
                <a:gd name="T56" fmla="*/ 44 w 646"/>
                <a:gd name="T57" fmla="*/ 41 h 187"/>
                <a:gd name="T58" fmla="*/ 139 w 646"/>
                <a:gd name="T59" fmla="*/ 42 h 187"/>
                <a:gd name="T60" fmla="*/ 152 w 646"/>
                <a:gd name="T61" fmla="*/ 56 h 187"/>
                <a:gd name="T62" fmla="*/ 152 w 646"/>
                <a:gd name="T63" fmla="*/ 130 h 187"/>
                <a:gd name="T64" fmla="*/ 139 w 646"/>
                <a:gd name="T65" fmla="*/ 142 h 187"/>
                <a:gd name="T66" fmla="*/ 173 w 646"/>
                <a:gd name="T67" fmla="*/ 145 h 187"/>
                <a:gd name="T68" fmla="*/ 173 w 646"/>
                <a:gd name="T69" fmla="*/ 138 h 187"/>
                <a:gd name="T70" fmla="*/ 170 w 646"/>
                <a:gd name="T71" fmla="*/ 94 h 187"/>
                <a:gd name="T72" fmla="*/ 184 w 646"/>
                <a:gd name="T73" fmla="*/ 41 h 187"/>
                <a:gd name="T74" fmla="*/ 139 w 646"/>
                <a:gd name="T75" fmla="*/ 42 h 187"/>
                <a:gd name="T76" fmla="*/ 411 w 646"/>
                <a:gd name="T77" fmla="*/ 67 h 187"/>
                <a:gd name="T78" fmla="*/ 408 w 646"/>
                <a:gd name="T79" fmla="*/ 137 h 187"/>
                <a:gd name="T80" fmla="*/ 395 w 646"/>
                <a:gd name="T81" fmla="*/ 144 h 187"/>
                <a:gd name="T82" fmla="*/ 479 w 646"/>
                <a:gd name="T83" fmla="*/ 119 h 187"/>
                <a:gd name="T84" fmla="*/ 447 w 646"/>
                <a:gd name="T85" fmla="*/ 139 h 187"/>
                <a:gd name="T86" fmla="*/ 428 w 646"/>
                <a:gd name="T87" fmla="*/ 118 h 187"/>
                <a:gd name="T88" fmla="*/ 455 w 646"/>
                <a:gd name="T89" fmla="*/ 96 h 187"/>
                <a:gd name="T90" fmla="*/ 463 w 646"/>
                <a:gd name="T91" fmla="*/ 108 h 187"/>
                <a:gd name="T92" fmla="*/ 458 w 646"/>
                <a:gd name="T93" fmla="*/ 74 h 187"/>
                <a:gd name="T94" fmla="*/ 428 w 646"/>
                <a:gd name="T95" fmla="*/ 87 h 187"/>
                <a:gd name="T96" fmla="*/ 460 w 646"/>
                <a:gd name="T97" fmla="*/ 50 h 187"/>
                <a:gd name="T98" fmla="*/ 471 w 646"/>
                <a:gd name="T99" fmla="*/ 65 h 187"/>
                <a:gd name="T100" fmla="*/ 397 w 646"/>
                <a:gd name="T101" fmla="*/ 41 h 187"/>
                <a:gd name="T102" fmla="*/ 495 w 646"/>
                <a:gd name="T103" fmla="*/ 42 h 187"/>
                <a:gd name="T104" fmla="*/ 506 w 646"/>
                <a:gd name="T105" fmla="*/ 48 h 187"/>
                <a:gd name="T106" fmla="*/ 508 w 646"/>
                <a:gd name="T107" fmla="*/ 117 h 187"/>
                <a:gd name="T108" fmla="*/ 494 w 646"/>
                <a:gd name="T109" fmla="*/ 143 h 187"/>
                <a:gd name="T110" fmla="*/ 533 w 646"/>
                <a:gd name="T111" fmla="*/ 145 h 187"/>
                <a:gd name="T112" fmla="*/ 584 w 646"/>
                <a:gd name="T113" fmla="*/ 51 h 187"/>
                <a:gd name="T114" fmla="*/ 495 w 646"/>
                <a:gd name="T115" fmla="*/ 42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46" h="187">
                  <a:moveTo>
                    <a:pt x="0" y="0"/>
                  </a:moveTo>
                  <a:cubicBezTo>
                    <a:pt x="646" y="0"/>
                    <a:pt x="646" y="0"/>
                    <a:pt x="646" y="0"/>
                  </a:cubicBezTo>
                  <a:cubicBezTo>
                    <a:pt x="646" y="186"/>
                    <a:pt x="646" y="186"/>
                    <a:pt x="646" y="186"/>
                  </a:cubicBezTo>
                  <a:cubicBezTo>
                    <a:pt x="431" y="187"/>
                    <a:pt x="215" y="186"/>
                    <a:pt x="0" y="18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369" y="41"/>
                  </a:moveTo>
                  <a:cubicBezTo>
                    <a:pt x="361" y="43"/>
                    <a:pt x="346" y="41"/>
                    <a:pt x="334" y="41"/>
                  </a:cubicBezTo>
                  <a:cubicBezTo>
                    <a:pt x="316" y="41"/>
                    <a:pt x="316" y="41"/>
                    <a:pt x="316" y="41"/>
                  </a:cubicBezTo>
                  <a:cubicBezTo>
                    <a:pt x="309" y="41"/>
                    <a:pt x="302" y="42"/>
                    <a:pt x="298" y="41"/>
                  </a:cubicBezTo>
                  <a:cubicBezTo>
                    <a:pt x="295" y="40"/>
                    <a:pt x="293" y="36"/>
                    <a:pt x="290" y="37"/>
                  </a:cubicBezTo>
                  <a:cubicBezTo>
                    <a:pt x="289" y="45"/>
                    <a:pt x="288" y="58"/>
                    <a:pt x="289" y="66"/>
                  </a:cubicBezTo>
                  <a:cubicBezTo>
                    <a:pt x="292" y="66"/>
                    <a:pt x="292" y="66"/>
                    <a:pt x="292" y="66"/>
                  </a:cubicBezTo>
                  <a:cubicBezTo>
                    <a:pt x="294" y="50"/>
                    <a:pt x="306" y="44"/>
                    <a:pt x="325" y="48"/>
                  </a:cubicBezTo>
                  <a:cubicBezTo>
                    <a:pt x="325" y="117"/>
                    <a:pt x="325" y="117"/>
                    <a:pt x="325" y="117"/>
                  </a:cubicBezTo>
                  <a:cubicBezTo>
                    <a:pt x="325" y="129"/>
                    <a:pt x="326" y="138"/>
                    <a:pt x="316" y="140"/>
                  </a:cubicBezTo>
                  <a:cubicBezTo>
                    <a:pt x="312" y="141"/>
                    <a:pt x="307" y="139"/>
                    <a:pt x="309" y="144"/>
                  </a:cubicBezTo>
                  <a:cubicBezTo>
                    <a:pt x="324" y="145"/>
                    <a:pt x="344" y="146"/>
                    <a:pt x="358" y="144"/>
                  </a:cubicBezTo>
                  <a:cubicBezTo>
                    <a:pt x="358" y="141"/>
                    <a:pt x="358" y="141"/>
                    <a:pt x="358" y="141"/>
                  </a:cubicBezTo>
                  <a:cubicBezTo>
                    <a:pt x="350" y="140"/>
                    <a:pt x="344" y="139"/>
                    <a:pt x="343" y="130"/>
                  </a:cubicBezTo>
                  <a:cubicBezTo>
                    <a:pt x="341" y="119"/>
                    <a:pt x="343" y="103"/>
                    <a:pt x="343" y="89"/>
                  </a:cubicBezTo>
                  <a:cubicBezTo>
                    <a:pt x="343" y="47"/>
                    <a:pt x="343" y="47"/>
                    <a:pt x="343" y="47"/>
                  </a:cubicBezTo>
                  <a:cubicBezTo>
                    <a:pt x="353" y="48"/>
                    <a:pt x="362" y="46"/>
                    <a:pt x="368" y="50"/>
                  </a:cubicBezTo>
                  <a:cubicBezTo>
                    <a:pt x="373" y="53"/>
                    <a:pt x="372" y="60"/>
                    <a:pt x="375" y="66"/>
                  </a:cubicBezTo>
                  <a:cubicBezTo>
                    <a:pt x="379" y="66"/>
                    <a:pt x="379" y="66"/>
                    <a:pt x="379" y="66"/>
                  </a:cubicBezTo>
                  <a:cubicBezTo>
                    <a:pt x="379" y="57"/>
                    <a:pt x="377" y="45"/>
                    <a:pt x="377" y="37"/>
                  </a:cubicBezTo>
                  <a:cubicBezTo>
                    <a:pt x="375" y="36"/>
                    <a:pt x="373" y="40"/>
                    <a:pt x="369" y="41"/>
                  </a:cubicBezTo>
                  <a:moveTo>
                    <a:pt x="207" y="69"/>
                  </a:moveTo>
                  <a:cubicBezTo>
                    <a:pt x="208" y="96"/>
                    <a:pt x="243" y="97"/>
                    <a:pt x="252" y="113"/>
                  </a:cubicBezTo>
                  <a:cubicBezTo>
                    <a:pt x="259" y="127"/>
                    <a:pt x="250" y="143"/>
                    <a:pt x="233" y="141"/>
                  </a:cubicBezTo>
                  <a:cubicBezTo>
                    <a:pt x="219" y="139"/>
                    <a:pt x="214" y="126"/>
                    <a:pt x="208" y="115"/>
                  </a:cubicBezTo>
                  <a:cubicBezTo>
                    <a:pt x="207" y="116"/>
                    <a:pt x="205" y="116"/>
                    <a:pt x="204" y="116"/>
                  </a:cubicBezTo>
                  <a:cubicBezTo>
                    <a:pt x="204" y="124"/>
                    <a:pt x="207" y="133"/>
                    <a:pt x="208" y="141"/>
                  </a:cubicBezTo>
                  <a:cubicBezTo>
                    <a:pt x="235" y="155"/>
                    <a:pt x="268" y="145"/>
                    <a:pt x="270" y="119"/>
                  </a:cubicBezTo>
                  <a:cubicBezTo>
                    <a:pt x="272" y="106"/>
                    <a:pt x="266" y="97"/>
                    <a:pt x="260" y="92"/>
                  </a:cubicBezTo>
                  <a:cubicBezTo>
                    <a:pt x="249" y="83"/>
                    <a:pt x="232" y="81"/>
                    <a:pt x="225" y="69"/>
                  </a:cubicBezTo>
                  <a:cubicBezTo>
                    <a:pt x="221" y="61"/>
                    <a:pt x="224" y="51"/>
                    <a:pt x="231" y="47"/>
                  </a:cubicBezTo>
                  <a:cubicBezTo>
                    <a:pt x="243" y="40"/>
                    <a:pt x="253" y="48"/>
                    <a:pt x="258" y="56"/>
                  </a:cubicBezTo>
                  <a:cubicBezTo>
                    <a:pt x="258" y="58"/>
                    <a:pt x="260" y="65"/>
                    <a:pt x="262" y="65"/>
                  </a:cubicBezTo>
                  <a:cubicBezTo>
                    <a:pt x="263" y="65"/>
                    <a:pt x="264" y="64"/>
                    <a:pt x="266" y="64"/>
                  </a:cubicBezTo>
                  <a:cubicBezTo>
                    <a:pt x="266" y="58"/>
                    <a:pt x="263" y="50"/>
                    <a:pt x="263" y="42"/>
                  </a:cubicBezTo>
                  <a:cubicBezTo>
                    <a:pt x="238" y="32"/>
                    <a:pt x="207" y="41"/>
                    <a:pt x="207" y="69"/>
                  </a:cubicBezTo>
                  <a:moveTo>
                    <a:pt x="44" y="42"/>
                  </a:moveTo>
                  <a:cubicBezTo>
                    <a:pt x="44" y="45"/>
                    <a:pt x="44" y="45"/>
                    <a:pt x="44" y="45"/>
                  </a:cubicBezTo>
                  <a:cubicBezTo>
                    <a:pt x="59" y="43"/>
                    <a:pt x="58" y="57"/>
                    <a:pt x="58" y="71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106"/>
                    <a:pt x="61" y="135"/>
                    <a:pt x="53" y="139"/>
                  </a:cubicBezTo>
                  <a:cubicBezTo>
                    <a:pt x="49" y="141"/>
                    <a:pt x="42" y="138"/>
                    <a:pt x="43" y="144"/>
                  </a:cubicBezTo>
                  <a:cubicBezTo>
                    <a:pt x="67" y="146"/>
                    <a:pt x="94" y="144"/>
                    <a:pt x="118" y="145"/>
                  </a:cubicBezTo>
                  <a:cubicBezTo>
                    <a:pt x="120" y="136"/>
                    <a:pt x="123" y="128"/>
                    <a:pt x="124" y="119"/>
                  </a:cubicBezTo>
                  <a:cubicBezTo>
                    <a:pt x="118" y="116"/>
                    <a:pt x="118" y="121"/>
                    <a:pt x="117" y="124"/>
                  </a:cubicBezTo>
                  <a:cubicBezTo>
                    <a:pt x="113" y="135"/>
                    <a:pt x="107" y="139"/>
                    <a:pt x="93" y="139"/>
                  </a:cubicBezTo>
                  <a:cubicBezTo>
                    <a:pt x="84" y="139"/>
                    <a:pt x="77" y="138"/>
                    <a:pt x="76" y="127"/>
                  </a:cubicBezTo>
                  <a:cubicBezTo>
                    <a:pt x="75" y="117"/>
                    <a:pt x="76" y="104"/>
                    <a:pt x="76" y="92"/>
                  </a:cubicBezTo>
                  <a:cubicBezTo>
                    <a:pt x="76" y="79"/>
                    <a:pt x="75" y="66"/>
                    <a:pt x="76" y="56"/>
                  </a:cubicBezTo>
                  <a:cubicBezTo>
                    <a:pt x="76" y="48"/>
                    <a:pt x="79" y="47"/>
                    <a:pt x="85" y="45"/>
                  </a:cubicBezTo>
                  <a:cubicBezTo>
                    <a:pt x="87" y="45"/>
                    <a:pt x="91" y="47"/>
                    <a:pt x="90" y="42"/>
                  </a:cubicBezTo>
                  <a:cubicBezTo>
                    <a:pt x="76" y="40"/>
                    <a:pt x="59" y="41"/>
                    <a:pt x="44" y="41"/>
                  </a:cubicBezTo>
                  <a:cubicBezTo>
                    <a:pt x="44" y="41"/>
                    <a:pt x="44" y="41"/>
                    <a:pt x="44" y="42"/>
                  </a:cubicBezTo>
                  <a:moveTo>
                    <a:pt x="139" y="42"/>
                  </a:moveTo>
                  <a:cubicBezTo>
                    <a:pt x="139" y="45"/>
                    <a:pt x="139" y="45"/>
                    <a:pt x="139" y="45"/>
                  </a:cubicBezTo>
                  <a:cubicBezTo>
                    <a:pt x="147" y="45"/>
                    <a:pt x="151" y="47"/>
                    <a:pt x="152" y="56"/>
                  </a:cubicBezTo>
                  <a:cubicBezTo>
                    <a:pt x="153" y="66"/>
                    <a:pt x="152" y="78"/>
                    <a:pt x="152" y="93"/>
                  </a:cubicBezTo>
                  <a:cubicBezTo>
                    <a:pt x="152" y="106"/>
                    <a:pt x="153" y="120"/>
                    <a:pt x="152" y="130"/>
                  </a:cubicBezTo>
                  <a:cubicBezTo>
                    <a:pt x="152" y="132"/>
                    <a:pt x="151" y="136"/>
                    <a:pt x="151" y="137"/>
                  </a:cubicBezTo>
                  <a:cubicBezTo>
                    <a:pt x="148" y="140"/>
                    <a:pt x="139" y="140"/>
                    <a:pt x="139" y="142"/>
                  </a:cubicBezTo>
                  <a:cubicBezTo>
                    <a:pt x="138" y="143"/>
                    <a:pt x="139" y="143"/>
                    <a:pt x="139" y="144"/>
                  </a:cubicBezTo>
                  <a:cubicBezTo>
                    <a:pt x="146" y="146"/>
                    <a:pt x="162" y="145"/>
                    <a:pt x="173" y="145"/>
                  </a:cubicBezTo>
                  <a:cubicBezTo>
                    <a:pt x="177" y="145"/>
                    <a:pt x="186" y="147"/>
                    <a:pt x="184" y="141"/>
                  </a:cubicBezTo>
                  <a:cubicBezTo>
                    <a:pt x="181" y="140"/>
                    <a:pt x="175" y="140"/>
                    <a:pt x="173" y="138"/>
                  </a:cubicBezTo>
                  <a:cubicBezTo>
                    <a:pt x="170" y="135"/>
                    <a:pt x="170" y="124"/>
                    <a:pt x="170" y="118"/>
                  </a:cubicBezTo>
                  <a:cubicBezTo>
                    <a:pt x="170" y="94"/>
                    <a:pt x="170" y="94"/>
                    <a:pt x="170" y="94"/>
                  </a:cubicBezTo>
                  <a:cubicBezTo>
                    <a:pt x="170" y="82"/>
                    <a:pt x="167" y="53"/>
                    <a:pt x="173" y="48"/>
                  </a:cubicBezTo>
                  <a:cubicBezTo>
                    <a:pt x="176" y="44"/>
                    <a:pt x="186" y="47"/>
                    <a:pt x="184" y="41"/>
                  </a:cubicBezTo>
                  <a:cubicBezTo>
                    <a:pt x="170" y="40"/>
                    <a:pt x="154" y="41"/>
                    <a:pt x="139" y="41"/>
                  </a:cubicBezTo>
                  <a:cubicBezTo>
                    <a:pt x="139" y="41"/>
                    <a:pt x="139" y="41"/>
                    <a:pt x="139" y="42"/>
                  </a:cubicBezTo>
                  <a:moveTo>
                    <a:pt x="397" y="45"/>
                  </a:moveTo>
                  <a:cubicBezTo>
                    <a:pt x="410" y="44"/>
                    <a:pt x="410" y="53"/>
                    <a:pt x="411" y="67"/>
                  </a:cubicBezTo>
                  <a:cubicBezTo>
                    <a:pt x="411" y="83"/>
                    <a:pt x="411" y="99"/>
                    <a:pt x="411" y="115"/>
                  </a:cubicBezTo>
                  <a:cubicBezTo>
                    <a:pt x="411" y="123"/>
                    <a:pt x="411" y="134"/>
                    <a:pt x="408" y="137"/>
                  </a:cubicBezTo>
                  <a:cubicBezTo>
                    <a:pt x="405" y="141"/>
                    <a:pt x="398" y="139"/>
                    <a:pt x="395" y="141"/>
                  </a:cubicBezTo>
                  <a:cubicBezTo>
                    <a:pt x="395" y="144"/>
                    <a:pt x="395" y="144"/>
                    <a:pt x="395" y="144"/>
                  </a:cubicBezTo>
                  <a:cubicBezTo>
                    <a:pt x="421" y="145"/>
                    <a:pt x="448" y="145"/>
                    <a:pt x="474" y="145"/>
                  </a:cubicBezTo>
                  <a:cubicBezTo>
                    <a:pt x="476" y="137"/>
                    <a:pt x="478" y="128"/>
                    <a:pt x="479" y="119"/>
                  </a:cubicBezTo>
                  <a:cubicBezTo>
                    <a:pt x="473" y="116"/>
                    <a:pt x="473" y="123"/>
                    <a:pt x="471" y="127"/>
                  </a:cubicBezTo>
                  <a:cubicBezTo>
                    <a:pt x="467" y="136"/>
                    <a:pt x="460" y="139"/>
                    <a:pt x="447" y="139"/>
                  </a:cubicBezTo>
                  <a:cubicBezTo>
                    <a:pt x="444" y="139"/>
                    <a:pt x="436" y="139"/>
                    <a:pt x="432" y="137"/>
                  </a:cubicBezTo>
                  <a:cubicBezTo>
                    <a:pt x="428" y="135"/>
                    <a:pt x="428" y="125"/>
                    <a:pt x="428" y="118"/>
                  </a:cubicBezTo>
                  <a:cubicBezTo>
                    <a:pt x="428" y="109"/>
                    <a:pt x="428" y="101"/>
                    <a:pt x="428" y="94"/>
                  </a:cubicBezTo>
                  <a:cubicBezTo>
                    <a:pt x="437" y="96"/>
                    <a:pt x="449" y="92"/>
                    <a:pt x="455" y="96"/>
                  </a:cubicBezTo>
                  <a:cubicBezTo>
                    <a:pt x="458" y="99"/>
                    <a:pt x="456" y="104"/>
                    <a:pt x="459" y="108"/>
                  </a:cubicBezTo>
                  <a:cubicBezTo>
                    <a:pt x="463" y="108"/>
                    <a:pt x="463" y="108"/>
                    <a:pt x="463" y="108"/>
                  </a:cubicBezTo>
                  <a:cubicBezTo>
                    <a:pt x="463" y="74"/>
                    <a:pt x="463" y="74"/>
                    <a:pt x="463" y="74"/>
                  </a:cubicBezTo>
                  <a:cubicBezTo>
                    <a:pt x="458" y="74"/>
                    <a:pt x="458" y="74"/>
                    <a:pt x="458" y="74"/>
                  </a:cubicBezTo>
                  <a:cubicBezTo>
                    <a:pt x="457" y="79"/>
                    <a:pt x="458" y="84"/>
                    <a:pt x="454" y="86"/>
                  </a:cubicBezTo>
                  <a:cubicBezTo>
                    <a:pt x="448" y="89"/>
                    <a:pt x="436" y="86"/>
                    <a:pt x="428" y="87"/>
                  </a:cubicBezTo>
                  <a:cubicBezTo>
                    <a:pt x="429" y="76"/>
                    <a:pt x="426" y="57"/>
                    <a:pt x="430" y="47"/>
                  </a:cubicBezTo>
                  <a:cubicBezTo>
                    <a:pt x="441" y="48"/>
                    <a:pt x="453" y="45"/>
                    <a:pt x="460" y="50"/>
                  </a:cubicBezTo>
                  <a:cubicBezTo>
                    <a:pt x="465" y="53"/>
                    <a:pt x="464" y="60"/>
                    <a:pt x="468" y="65"/>
                  </a:cubicBezTo>
                  <a:cubicBezTo>
                    <a:pt x="469" y="66"/>
                    <a:pt x="469" y="65"/>
                    <a:pt x="471" y="65"/>
                  </a:cubicBezTo>
                  <a:cubicBezTo>
                    <a:pt x="471" y="58"/>
                    <a:pt x="470" y="48"/>
                    <a:pt x="469" y="41"/>
                  </a:cubicBezTo>
                  <a:cubicBezTo>
                    <a:pt x="397" y="41"/>
                    <a:pt x="397" y="41"/>
                    <a:pt x="397" y="41"/>
                  </a:cubicBezTo>
                  <a:cubicBezTo>
                    <a:pt x="396" y="41"/>
                    <a:pt x="397" y="44"/>
                    <a:pt x="397" y="45"/>
                  </a:cubicBezTo>
                  <a:moveTo>
                    <a:pt x="495" y="42"/>
                  </a:moveTo>
                  <a:cubicBezTo>
                    <a:pt x="495" y="45"/>
                    <a:pt x="495" y="45"/>
                    <a:pt x="495" y="45"/>
                  </a:cubicBezTo>
                  <a:cubicBezTo>
                    <a:pt x="498" y="46"/>
                    <a:pt x="504" y="45"/>
                    <a:pt x="506" y="48"/>
                  </a:cubicBezTo>
                  <a:cubicBezTo>
                    <a:pt x="509" y="52"/>
                    <a:pt x="508" y="62"/>
                    <a:pt x="508" y="70"/>
                  </a:cubicBezTo>
                  <a:cubicBezTo>
                    <a:pt x="508" y="117"/>
                    <a:pt x="508" y="117"/>
                    <a:pt x="508" y="117"/>
                  </a:cubicBezTo>
                  <a:cubicBezTo>
                    <a:pt x="508" y="131"/>
                    <a:pt x="509" y="138"/>
                    <a:pt x="499" y="140"/>
                  </a:cubicBezTo>
                  <a:cubicBezTo>
                    <a:pt x="498" y="141"/>
                    <a:pt x="493" y="139"/>
                    <a:pt x="494" y="143"/>
                  </a:cubicBezTo>
                  <a:cubicBezTo>
                    <a:pt x="494" y="146"/>
                    <a:pt x="495" y="145"/>
                    <a:pt x="497" y="145"/>
                  </a:cubicBezTo>
                  <a:cubicBezTo>
                    <a:pt x="508" y="146"/>
                    <a:pt x="523" y="145"/>
                    <a:pt x="533" y="145"/>
                  </a:cubicBezTo>
                  <a:cubicBezTo>
                    <a:pt x="573" y="145"/>
                    <a:pt x="602" y="127"/>
                    <a:pt x="601" y="88"/>
                  </a:cubicBezTo>
                  <a:cubicBezTo>
                    <a:pt x="601" y="71"/>
                    <a:pt x="593" y="58"/>
                    <a:pt x="584" y="51"/>
                  </a:cubicBezTo>
                  <a:cubicBezTo>
                    <a:pt x="564" y="37"/>
                    <a:pt x="530" y="42"/>
                    <a:pt x="496" y="41"/>
                  </a:cubicBezTo>
                  <a:cubicBezTo>
                    <a:pt x="495" y="41"/>
                    <a:pt x="495" y="41"/>
                    <a:pt x="495" y="4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21"/>
            <p:cNvSpPr>
              <a:spLocks/>
            </p:cNvSpPr>
            <p:nvPr userDrawn="1"/>
          </p:nvSpPr>
          <p:spPr bwMode="auto">
            <a:xfrm>
              <a:off x="3311" y="1478"/>
              <a:ext cx="135" cy="229"/>
            </a:xfrm>
            <a:custGeom>
              <a:avLst/>
              <a:gdLst>
                <a:gd name="T0" fmla="*/ 3 w 57"/>
                <a:gd name="T1" fmla="*/ 6 h 97"/>
                <a:gd name="T2" fmla="*/ 57 w 57"/>
                <a:gd name="T3" fmla="*/ 51 h 97"/>
                <a:gd name="T4" fmla="*/ 22 w 57"/>
                <a:gd name="T5" fmla="*/ 97 h 97"/>
                <a:gd name="T6" fmla="*/ 6 w 57"/>
                <a:gd name="T7" fmla="*/ 94 h 97"/>
                <a:gd name="T8" fmla="*/ 2 w 57"/>
                <a:gd name="T9" fmla="*/ 51 h 97"/>
                <a:gd name="T10" fmla="*/ 3 w 57"/>
                <a:gd name="T11" fmla="*/ 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97">
                  <a:moveTo>
                    <a:pt x="3" y="6"/>
                  </a:moveTo>
                  <a:cubicBezTo>
                    <a:pt x="38" y="0"/>
                    <a:pt x="57" y="18"/>
                    <a:pt x="57" y="51"/>
                  </a:cubicBezTo>
                  <a:cubicBezTo>
                    <a:pt x="57" y="74"/>
                    <a:pt x="46" y="94"/>
                    <a:pt x="22" y="97"/>
                  </a:cubicBezTo>
                  <a:cubicBezTo>
                    <a:pt x="16" y="97"/>
                    <a:pt x="9" y="97"/>
                    <a:pt x="6" y="94"/>
                  </a:cubicBezTo>
                  <a:cubicBezTo>
                    <a:pt x="0" y="89"/>
                    <a:pt x="2" y="62"/>
                    <a:pt x="2" y="51"/>
                  </a:cubicBezTo>
                  <a:cubicBezTo>
                    <a:pt x="2" y="35"/>
                    <a:pt x="1" y="20"/>
                    <a:pt x="3" y="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22"/>
            <p:cNvSpPr>
              <a:spLocks/>
            </p:cNvSpPr>
            <p:nvPr userDrawn="1"/>
          </p:nvSpPr>
          <p:spPr bwMode="auto">
            <a:xfrm>
              <a:off x="2914" y="1903"/>
              <a:ext cx="321" cy="501"/>
            </a:xfrm>
            <a:custGeom>
              <a:avLst/>
              <a:gdLst>
                <a:gd name="T0" fmla="*/ 123 w 136"/>
                <a:gd name="T1" fmla="*/ 13 h 212"/>
                <a:gd name="T2" fmla="*/ 123 w 136"/>
                <a:gd name="T3" fmla="*/ 43 h 212"/>
                <a:gd name="T4" fmla="*/ 46 w 136"/>
                <a:gd name="T5" fmla="*/ 44 h 212"/>
                <a:gd name="T6" fmla="*/ 44 w 136"/>
                <a:gd name="T7" fmla="*/ 64 h 212"/>
                <a:gd name="T8" fmla="*/ 75 w 136"/>
                <a:gd name="T9" fmla="*/ 85 h 212"/>
                <a:gd name="T10" fmla="*/ 132 w 136"/>
                <a:gd name="T11" fmla="*/ 133 h 212"/>
                <a:gd name="T12" fmla="*/ 129 w 136"/>
                <a:gd name="T13" fmla="*/ 176 h 212"/>
                <a:gd name="T14" fmla="*/ 77 w 136"/>
                <a:gd name="T15" fmla="*/ 209 h 212"/>
                <a:gd name="T16" fmla="*/ 5 w 136"/>
                <a:gd name="T17" fmla="*/ 200 h 212"/>
                <a:gd name="T18" fmla="*/ 5 w 136"/>
                <a:gd name="T19" fmla="*/ 170 h 212"/>
                <a:gd name="T20" fmla="*/ 90 w 136"/>
                <a:gd name="T21" fmla="*/ 166 h 212"/>
                <a:gd name="T22" fmla="*/ 91 w 136"/>
                <a:gd name="T23" fmla="*/ 146 h 212"/>
                <a:gd name="T24" fmla="*/ 51 w 136"/>
                <a:gd name="T25" fmla="*/ 119 h 212"/>
                <a:gd name="T26" fmla="*/ 2 w 136"/>
                <a:gd name="T27" fmla="*/ 57 h 212"/>
                <a:gd name="T28" fmla="*/ 24 w 136"/>
                <a:gd name="T29" fmla="*/ 18 h 212"/>
                <a:gd name="T30" fmla="*/ 123 w 136"/>
                <a:gd name="T31" fmla="*/ 13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6" h="212">
                  <a:moveTo>
                    <a:pt x="123" y="13"/>
                  </a:moveTo>
                  <a:cubicBezTo>
                    <a:pt x="123" y="43"/>
                    <a:pt x="123" y="43"/>
                    <a:pt x="123" y="43"/>
                  </a:cubicBezTo>
                  <a:cubicBezTo>
                    <a:pt x="104" y="36"/>
                    <a:pt x="59" y="24"/>
                    <a:pt x="46" y="44"/>
                  </a:cubicBezTo>
                  <a:cubicBezTo>
                    <a:pt x="43" y="49"/>
                    <a:pt x="42" y="57"/>
                    <a:pt x="44" y="64"/>
                  </a:cubicBezTo>
                  <a:cubicBezTo>
                    <a:pt x="48" y="74"/>
                    <a:pt x="64" y="80"/>
                    <a:pt x="75" y="85"/>
                  </a:cubicBezTo>
                  <a:cubicBezTo>
                    <a:pt x="99" y="96"/>
                    <a:pt x="124" y="106"/>
                    <a:pt x="132" y="133"/>
                  </a:cubicBezTo>
                  <a:cubicBezTo>
                    <a:pt x="136" y="145"/>
                    <a:pt x="135" y="163"/>
                    <a:pt x="129" y="176"/>
                  </a:cubicBezTo>
                  <a:cubicBezTo>
                    <a:pt x="120" y="194"/>
                    <a:pt x="100" y="206"/>
                    <a:pt x="77" y="209"/>
                  </a:cubicBezTo>
                  <a:cubicBezTo>
                    <a:pt x="52" y="212"/>
                    <a:pt x="27" y="207"/>
                    <a:pt x="5" y="200"/>
                  </a:cubicBezTo>
                  <a:cubicBezTo>
                    <a:pt x="5" y="170"/>
                    <a:pt x="5" y="170"/>
                    <a:pt x="5" y="170"/>
                  </a:cubicBezTo>
                  <a:cubicBezTo>
                    <a:pt x="27" y="178"/>
                    <a:pt x="79" y="190"/>
                    <a:pt x="90" y="166"/>
                  </a:cubicBezTo>
                  <a:cubicBezTo>
                    <a:pt x="93" y="161"/>
                    <a:pt x="94" y="153"/>
                    <a:pt x="91" y="146"/>
                  </a:cubicBezTo>
                  <a:cubicBezTo>
                    <a:pt x="86" y="133"/>
                    <a:pt x="64" y="126"/>
                    <a:pt x="51" y="119"/>
                  </a:cubicBezTo>
                  <a:cubicBezTo>
                    <a:pt x="26" y="107"/>
                    <a:pt x="0" y="94"/>
                    <a:pt x="2" y="57"/>
                  </a:cubicBezTo>
                  <a:cubicBezTo>
                    <a:pt x="3" y="38"/>
                    <a:pt x="12" y="27"/>
                    <a:pt x="24" y="18"/>
                  </a:cubicBezTo>
                  <a:cubicBezTo>
                    <a:pt x="47" y="2"/>
                    <a:pt x="94" y="0"/>
                    <a:pt x="123" y="1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23"/>
            <p:cNvSpPr>
              <a:spLocks/>
            </p:cNvSpPr>
            <p:nvPr userDrawn="1"/>
          </p:nvSpPr>
          <p:spPr bwMode="auto">
            <a:xfrm>
              <a:off x="2074" y="1920"/>
              <a:ext cx="377" cy="472"/>
            </a:xfrm>
            <a:custGeom>
              <a:avLst/>
              <a:gdLst>
                <a:gd name="T0" fmla="*/ 0 w 160"/>
                <a:gd name="T1" fmla="*/ 0 h 200"/>
                <a:gd name="T2" fmla="*/ 60 w 160"/>
                <a:gd name="T3" fmla="*/ 0 h 200"/>
                <a:gd name="T4" fmla="*/ 122 w 160"/>
                <a:gd name="T5" fmla="*/ 144 h 200"/>
                <a:gd name="T6" fmla="*/ 123 w 160"/>
                <a:gd name="T7" fmla="*/ 0 h 200"/>
                <a:gd name="T8" fmla="*/ 160 w 160"/>
                <a:gd name="T9" fmla="*/ 0 h 200"/>
                <a:gd name="T10" fmla="*/ 160 w 160"/>
                <a:gd name="T11" fmla="*/ 200 h 200"/>
                <a:gd name="T12" fmla="*/ 107 w 160"/>
                <a:gd name="T13" fmla="*/ 200 h 200"/>
                <a:gd name="T14" fmla="*/ 37 w 160"/>
                <a:gd name="T15" fmla="*/ 43 h 200"/>
                <a:gd name="T16" fmla="*/ 37 w 160"/>
                <a:gd name="T17" fmla="*/ 200 h 200"/>
                <a:gd name="T18" fmla="*/ 0 w 160"/>
                <a:gd name="T19" fmla="*/ 200 h 200"/>
                <a:gd name="T20" fmla="*/ 0 w 160"/>
                <a:gd name="T21" fmla="*/ 1 h 200"/>
                <a:gd name="T22" fmla="*/ 0 w 160"/>
                <a:gd name="T23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0" h="200">
                  <a:moveTo>
                    <a:pt x="0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81" y="48"/>
                    <a:pt x="102" y="95"/>
                    <a:pt x="122" y="144"/>
                  </a:cubicBezTo>
                  <a:cubicBezTo>
                    <a:pt x="123" y="97"/>
                    <a:pt x="123" y="48"/>
                    <a:pt x="123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0" y="200"/>
                    <a:pt x="160" y="200"/>
                    <a:pt x="160" y="200"/>
                  </a:cubicBezTo>
                  <a:cubicBezTo>
                    <a:pt x="107" y="200"/>
                    <a:pt x="107" y="200"/>
                    <a:pt x="107" y="200"/>
                  </a:cubicBezTo>
                  <a:cubicBezTo>
                    <a:pt x="83" y="149"/>
                    <a:pt x="61" y="95"/>
                    <a:pt x="37" y="43"/>
                  </a:cubicBezTo>
                  <a:cubicBezTo>
                    <a:pt x="37" y="200"/>
                    <a:pt x="37" y="200"/>
                    <a:pt x="37" y="20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24"/>
            <p:cNvSpPr>
              <a:spLocks/>
            </p:cNvSpPr>
            <p:nvPr userDrawn="1"/>
          </p:nvSpPr>
          <p:spPr bwMode="auto">
            <a:xfrm>
              <a:off x="2489" y="1920"/>
              <a:ext cx="416" cy="472"/>
            </a:xfrm>
            <a:custGeom>
              <a:avLst/>
              <a:gdLst>
                <a:gd name="T0" fmla="*/ 48 w 176"/>
                <a:gd name="T1" fmla="*/ 0 h 200"/>
                <a:gd name="T2" fmla="*/ 92 w 176"/>
                <a:gd name="T3" fmla="*/ 88 h 200"/>
                <a:gd name="T4" fmla="*/ 136 w 176"/>
                <a:gd name="T5" fmla="*/ 0 h 200"/>
                <a:gd name="T6" fmla="*/ 176 w 176"/>
                <a:gd name="T7" fmla="*/ 0 h 200"/>
                <a:gd name="T8" fmla="*/ 117 w 176"/>
                <a:gd name="T9" fmla="*/ 109 h 200"/>
                <a:gd name="T10" fmla="*/ 109 w 176"/>
                <a:gd name="T11" fmla="*/ 125 h 200"/>
                <a:gd name="T12" fmla="*/ 109 w 176"/>
                <a:gd name="T13" fmla="*/ 144 h 200"/>
                <a:gd name="T14" fmla="*/ 109 w 176"/>
                <a:gd name="T15" fmla="*/ 200 h 200"/>
                <a:gd name="T16" fmla="*/ 66 w 176"/>
                <a:gd name="T17" fmla="*/ 200 h 200"/>
                <a:gd name="T18" fmla="*/ 66 w 176"/>
                <a:gd name="T19" fmla="*/ 143 h 200"/>
                <a:gd name="T20" fmla="*/ 66 w 176"/>
                <a:gd name="T21" fmla="*/ 124 h 200"/>
                <a:gd name="T22" fmla="*/ 58 w 176"/>
                <a:gd name="T23" fmla="*/ 108 h 200"/>
                <a:gd name="T24" fmla="*/ 1 w 176"/>
                <a:gd name="T25" fmla="*/ 0 h 200"/>
                <a:gd name="T26" fmla="*/ 2 w 176"/>
                <a:gd name="T27" fmla="*/ 0 h 200"/>
                <a:gd name="T28" fmla="*/ 48 w 176"/>
                <a:gd name="T29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6" h="200">
                  <a:moveTo>
                    <a:pt x="48" y="0"/>
                  </a:moveTo>
                  <a:cubicBezTo>
                    <a:pt x="63" y="29"/>
                    <a:pt x="77" y="58"/>
                    <a:pt x="92" y="88"/>
                  </a:cubicBezTo>
                  <a:cubicBezTo>
                    <a:pt x="107" y="59"/>
                    <a:pt x="121" y="29"/>
                    <a:pt x="136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57" y="36"/>
                    <a:pt x="137" y="72"/>
                    <a:pt x="117" y="109"/>
                  </a:cubicBezTo>
                  <a:cubicBezTo>
                    <a:pt x="115" y="114"/>
                    <a:pt x="110" y="120"/>
                    <a:pt x="109" y="125"/>
                  </a:cubicBezTo>
                  <a:cubicBezTo>
                    <a:pt x="108" y="130"/>
                    <a:pt x="109" y="137"/>
                    <a:pt x="109" y="144"/>
                  </a:cubicBezTo>
                  <a:cubicBezTo>
                    <a:pt x="109" y="200"/>
                    <a:pt x="109" y="200"/>
                    <a:pt x="109" y="200"/>
                  </a:cubicBezTo>
                  <a:cubicBezTo>
                    <a:pt x="66" y="200"/>
                    <a:pt x="66" y="200"/>
                    <a:pt x="66" y="200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66" y="137"/>
                    <a:pt x="67" y="130"/>
                    <a:pt x="66" y="124"/>
                  </a:cubicBezTo>
                  <a:cubicBezTo>
                    <a:pt x="66" y="120"/>
                    <a:pt x="61" y="113"/>
                    <a:pt x="58" y="108"/>
                  </a:cubicBezTo>
                  <a:cubicBezTo>
                    <a:pt x="39" y="73"/>
                    <a:pt x="19" y="36"/>
                    <a:pt x="1" y="0"/>
                  </a:cubicBezTo>
                  <a:cubicBezTo>
                    <a:pt x="0" y="0"/>
                    <a:pt x="2" y="0"/>
                    <a:pt x="2" y="0"/>
                  </a:cubicBezTo>
                  <a:lnTo>
                    <a:pt x="4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25"/>
            <p:cNvSpPr>
              <a:spLocks/>
            </p:cNvSpPr>
            <p:nvPr userDrawn="1"/>
          </p:nvSpPr>
          <p:spPr bwMode="auto">
            <a:xfrm>
              <a:off x="3304" y="1918"/>
              <a:ext cx="297" cy="474"/>
            </a:xfrm>
            <a:custGeom>
              <a:avLst/>
              <a:gdLst>
                <a:gd name="T0" fmla="*/ 1 w 126"/>
                <a:gd name="T1" fmla="*/ 1 h 201"/>
                <a:gd name="T2" fmla="*/ 122 w 126"/>
                <a:gd name="T3" fmla="*/ 1 h 201"/>
                <a:gd name="T4" fmla="*/ 122 w 126"/>
                <a:gd name="T5" fmla="*/ 29 h 201"/>
                <a:gd name="T6" fmla="*/ 42 w 126"/>
                <a:gd name="T7" fmla="*/ 30 h 201"/>
                <a:gd name="T8" fmla="*/ 41 w 126"/>
                <a:gd name="T9" fmla="*/ 83 h 201"/>
                <a:gd name="T10" fmla="*/ 115 w 126"/>
                <a:gd name="T11" fmla="*/ 83 h 201"/>
                <a:gd name="T12" fmla="*/ 115 w 126"/>
                <a:gd name="T13" fmla="*/ 112 h 201"/>
                <a:gd name="T14" fmla="*/ 42 w 126"/>
                <a:gd name="T15" fmla="*/ 112 h 201"/>
                <a:gd name="T16" fmla="*/ 41 w 126"/>
                <a:gd name="T17" fmla="*/ 173 h 201"/>
                <a:gd name="T18" fmla="*/ 125 w 126"/>
                <a:gd name="T19" fmla="*/ 173 h 201"/>
                <a:gd name="T20" fmla="*/ 125 w 126"/>
                <a:gd name="T21" fmla="*/ 201 h 201"/>
                <a:gd name="T22" fmla="*/ 1 w 126"/>
                <a:gd name="T23" fmla="*/ 201 h 201"/>
                <a:gd name="T24" fmla="*/ 1 w 126"/>
                <a:gd name="T25" fmla="*/ 2 h 201"/>
                <a:gd name="T26" fmla="*/ 1 w 126"/>
                <a:gd name="T27" fmla="*/ 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6" h="201">
                  <a:moveTo>
                    <a:pt x="1" y="1"/>
                  </a:moveTo>
                  <a:cubicBezTo>
                    <a:pt x="41" y="1"/>
                    <a:pt x="82" y="0"/>
                    <a:pt x="122" y="1"/>
                  </a:cubicBezTo>
                  <a:cubicBezTo>
                    <a:pt x="122" y="29"/>
                    <a:pt x="122" y="29"/>
                    <a:pt x="122" y="29"/>
                  </a:cubicBezTo>
                  <a:cubicBezTo>
                    <a:pt x="96" y="30"/>
                    <a:pt x="69" y="29"/>
                    <a:pt x="42" y="30"/>
                  </a:cubicBezTo>
                  <a:cubicBezTo>
                    <a:pt x="41" y="46"/>
                    <a:pt x="43" y="66"/>
                    <a:pt x="41" y="83"/>
                  </a:cubicBezTo>
                  <a:cubicBezTo>
                    <a:pt x="65" y="84"/>
                    <a:pt x="90" y="83"/>
                    <a:pt x="115" y="83"/>
                  </a:cubicBezTo>
                  <a:cubicBezTo>
                    <a:pt x="115" y="112"/>
                    <a:pt x="115" y="112"/>
                    <a:pt x="115" y="112"/>
                  </a:cubicBezTo>
                  <a:cubicBezTo>
                    <a:pt x="42" y="112"/>
                    <a:pt x="42" y="112"/>
                    <a:pt x="42" y="112"/>
                  </a:cubicBezTo>
                  <a:cubicBezTo>
                    <a:pt x="41" y="131"/>
                    <a:pt x="43" y="154"/>
                    <a:pt x="41" y="173"/>
                  </a:cubicBezTo>
                  <a:cubicBezTo>
                    <a:pt x="125" y="173"/>
                    <a:pt x="125" y="173"/>
                    <a:pt x="125" y="173"/>
                  </a:cubicBezTo>
                  <a:cubicBezTo>
                    <a:pt x="126" y="181"/>
                    <a:pt x="125" y="192"/>
                    <a:pt x="125" y="201"/>
                  </a:cubicBezTo>
                  <a:cubicBezTo>
                    <a:pt x="1" y="201"/>
                    <a:pt x="1" y="201"/>
                    <a:pt x="1" y="20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26"/>
            <p:cNvSpPr>
              <a:spLocks noEditPoints="1"/>
            </p:cNvSpPr>
            <p:nvPr userDrawn="1"/>
          </p:nvSpPr>
          <p:spPr bwMode="auto">
            <a:xfrm>
              <a:off x="3606" y="2322"/>
              <a:ext cx="83" cy="82"/>
            </a:xfrm>
            <a:custGeom>
              <a:avLst/>
              <a:gdLst>
                <a:gd name="T0" fmla="*/ 14 w 35"/>
                <a:gd name="T1" fmla="*/ 2 h 35"/>
                <a:gd name="T2" fmla="*/ 32 w 35"/>
                <a:gd name="T3" fmla="*/ 16 h 35"/>
                <a:gd name="T4" fmla="*/ 4 w 35"/>
                <a:gd name="T5" fmla="*/ 22 h 35"/>
                <a:gd name="T6" fmla="*/ 14 w 35"/>
                <a:gd name="T7" fmla="*/ 2 h 35"/>
                <a:gd name="T8" fmla="*/ 6 w 35"/>
                <a:gd name="T9" fmla="*/ 20 h 35"/>
                <a:gd name="T10" fmla="*/ 28 w 35"/>
                <a:gd name="T11" fmla="*/ 10 h 35"/>
                <a:gd name="T12" fmla="*/ 15 w 35"/>
                <a:gd name="T13" fmla="*/ 4 h 35"/>
                <a:gd name="T14" fmla="*/ 6 w 35"/>
                <a:gd name="T15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5">
                  <a:moveTo>
                    <a:pt x="14" y="2"/>
                  </a:moveTo>
                  <a:cubicBezTo>
                    <a:pt x="24" y="0"/>
                    <a:pt x="32" y="7"/>
                    <a:pt x="32" y="16"/>
                  </a:cubicBezTo>
                  <a:cubicBezTo>
                    <a:pt x="31" y="31"/>
                    <a:pt x="10" y="35"/>
                    <a:pt x="4" y="22"/>
                  </a:cubicBezTo>
                  <a:cubicBezTo>
                    <a:pt x="0" y="13"/>
                    <a:pt x="4" y="4"/>
                    <a:pt x="14" y="2"/>
                  </a:cubicBezTo>
                  <a:moveTo>
                    <a:pt x="6" y="20"/>
                  </a:moveTo>
                  <a:cubicBezTo>
                    <a:pt x="11" y="34"/>
                    <a:pt x="35" y="26"/>
                    <a:pt x="28" y="10"/>
                  </a:cubicBezTo>
                  <a:cubicBezTo>
                    <a:pt x="26" y="6"/>
                    <a:pt x="21" y="3"/>
                    <a:pt x="15" y="4"/>
                  </a:cubicBezTo>
                  <a:cubicBezTo>
                    <a:pt x="8" y="6"/>
                    <a:pt x="4" y="13"/>
                    <a:pt x="6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27"/>
            <p:cNvSpPr>
              <a:spLocks noEditPoints="1"/>
            </p:cNvSpPr>
            <p:nvPr userDrawn="1"/>
          </p:nvSpPr>
          <p:spPr bwMode="auto">
            <a:xfrm>
              <a:off x="3632" y="2338"/>
              <a:ext cx="33" cy="45"/>
            </a:xfrm>
            <a:custGeom>
              <a:avLst/>
              <a:gdLst>
                <a:gd name="T0" fmla="*/ 1 w 14"/>
                <a:gd name="T1" fmla="*/ 0 h 19"/>
                <a:gd name="T2" fmla="*/ 12 w 14"/>
                <a:gd name="T3" fmla="*/ 2 h 19"/>
                <a:gd name="T4" fmla="*/ 9 w 14"/>
                <a:gd name="T5" fmla="*/ 10 h 19"/>
                <a:gd name="T6" fmla="*/ 13 w 14"/>
                <a:gd name="T7" fmla="*/ 16 h 19"/>
                <a:gd name="T8" fmla="*/ 4 w 14"/>
                <a:gd name="T9" fmla="*/ 10 h 19"/>
                <a:gd name="T10" fmla="*/ 3 w 14"/>
                <a:gd name="T11" fmla="*/ 17 h 19"/>
                <a:gd name="T12" fmla="*/ 0 w 14"/>
                <a:gd name="T13" fmla="*/ 17 h 19"/>
                <a:gd name="T14" fmla="*/ 1 w 14"/>
                <a:gd name="T15" fmla="*/ 0 h 19"/>
                <a:gd name="T16" fmla="*/ 3 w 14"/>
                <a:gd name="T17" fmla="*/ 8 h 19"/>
                <a:gd name="T18" fmla="*/ 10 w 14"/>
                <a:gd name="T19" fmla="*/ 4 h 19"/>
                <a:gd name="T20" fmla="*/ 3 w 14"/>
                <a:gd name="T21" fmla="*/ 2 h 19"/>
                <a:gd name="T22" fmla="*/ 3 w 14"/>
                <a:gd name="T23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" h="19">
                  <a:moveTo>
                    <a:pt x="1" y="0"/>
                  </a:moveTo>
                  <a:cubicBezTo>
                    <a:pt x="5" y="0"/>
                    <a:pt x="9" y="0"/>
                    <a:pt x="12" y="2"/>
                  </a:cubicBezTo>
                  <a:cubicBezTo>
                    <a:pt x="14" y="5"/>
                    <a:pt x="13" y="10"/>
                    <a:pt x="9" y="10"/>
                  </a:cubicBezTo>
                  <a:cubicBezTo>
                    <a:pt x="10" y="12"/>
                    <a:pt x="12" y="14"/>
                    <a:pt x="13" y="16"/>
                  </a:cubicBezTo>
                  <a:cubicBezTo>
                    <a:pt x="7" y="19"/>
                    <a:pt x="9" y="9"/>
                    <a:pt x="4" y="10"/>
                  </a:cubicBezTo>
                  <a:cubicBezTo>
                    <a:pt x="3" y="11"/>
                    <a:pt x="4" y="15"/>
                    <a:pt x="3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2"/>
                    <a:pt x="0" y="4"/>
                    <a:pt x="1" y="0"/>
                  </a:cubicBezTo>
                  <a:moveTo>
                    <a:pt x="3" y="8"/>
                  </a:moveTo>
                  <a:cubicBezTo>
                    <a:pt x="7" y="8"/>
                    <a:pt x="11" y="8"/>
                    <a:pt x="10" y="4"/>
                  </a:cubicBezTo>
                  <a:cubicBezTo>
                    <a:pt x="9" y="2"/>
                    <a:pt x="6" y="2"/>
                    <a:pt x="3" y="2"/>
                  </a:cubicBezTo>
                  <a:lnTo>
                    <a:pt x="3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28"/>
            <p:cNvSpPr>
              <a:spLocks/>
            </p:cNvSpPr>
            <p:nvPr userDrawn="1"/>
          </p:nvSpPr>
          <p:spPr bwMode="auto">
            <a:xfrm>
              <a:off x="2099" y="847"/>
              <a:ext cx="303" cy="428"/>
            </a:xfrm>
            <a:custGeom>
              <a:avLst/>
              <a:gdLst>
                <a:gd name="T0" fmla="*/ 0 w 303"/>
                <a:gd name="T1" fmla="*/ 428 h 428"/>
                <a:gd name="T2" fmla="*/ 0 w 303"/>
                <a:gd name="T3" fmla="*/ 0 h 428"/>
                <a:gd name="T4" fmla="*/ 88 w 303"/>
                <a:gd name="T5" fmla="*/ 0 h 428"/>
                <a:gd name="T6" fmla="*/ 88 w 303"/>
                <a:gd name="T7" fmla="*/ 355 h 428"/>
                <a:gd name="T8" fmla="*/ 303 w 303"/>
                <a:gd name="T9" fmla="*/ 355 h 428"/>
                <a:gd name="T10" fmla="*/ 303 w 303"/>
                <a:gd name="T11" fmla="*/ 428 h 428"/>
                <a:gd name="T12" fmla="*/ 0 w 303"/>
                <a:gd name="T13" fmla="*/ 428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3" h="428">
                  <a:moveTo>
                    <a:pt x="0" y="428"/>
                  </a:moveTo>
                  <a:lnTo>
                    <a:pt x="0" y="0"/>
                  </a:lnTo>
                  <a:lnTo>
                    <a:pt x="88" y="0"/>
                  </a:lnTo>
                  <a:lnTo>
                    <a:pt x="88" y="355"/>
                  </a:lnTo>
                  <a:lnTo>
                    <a:pt x="303" y="355"/>
                  </a:lnTo>
                  <a:lnTo>
                    <a:pt x="303" y="428"/>
                  </a:lnTo>
                  <a:lnTo>
                    <a:pt x="0" y="4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29"/>
            <p:cNvSpPr>
              <a:spLocks/>
            </p:cNvSpPr>
            <p:nvPr userDrawn="1"/>
          </p:nvSpPr>
          <p:spPr bwMode="auto">
            <a:xfrm>
              <a:off x="2444" y="843"/>
              <a:ext cx="399" cy="432"/>
            </a:xfrm>
            <a:custGeom>
              <a:avLst/>
              <a:gdLst>
                <a:gd name="T0" fmla="*/ 0 w 399"/>
                <a:gd name="T1" fmla="*/ 432 h 432"/>
                <a:gd name="T2" fmla="*/ 147 w 399"/>
                <a:gd name="T3" fmla="*/ 205 h 432"/>
                <a:gd name="T4" fmla="*/ 14 w 399"/>
                <a:gd name="T5" fmla="*/ 0 h 432"/>
                <a:gd name="T6" fmla="*/ 116 w 399"/>
                <a:gd name="T7" fmla="*/ 0 h 432"/>
                <a:gd name="T8" fmla="*/ 201 w 399"/>
                <a:gd name="T9" fmla="*/ 139 h 432"/>
                <a:gd name="T10" fmla="*/ 286 w 399"/>
                <a:gd name="T11" fmla="*/ 0 h 432"/>
                <a:gd name="T12" fmla="*/ 388 w 399"/>
                <a:gd name="T13" fmla="*/ 0 h 432"/>
                <a:gd name="T14" fmla="*/ 253 w 399"/>
                <a:gd name="T15" fmla="*/ 210 h 432"/>
                <a:gd name="T16" fmla="*/ 399 w 399"/>
                <a:gd name="T17" fmla="*/ 432 h 432"/>
                <a:gd name="T18" fmla="*/ 295 w 399"/>
                <a:gd name="T19" fmla="*/ 432 h 432"/>
                <a:gd name="T20" fmla="*/ 201 w 399"/>
                <a:gd name="T21" fmla="*/ 283 h 432"/>
                <a:gd name="T22" fmla="*/ 104 w 399"/>
                <a:gd name="T23" fmla="*/ 432 h 432"/>
                <a:gd name="T24" fmla="*/ 0 w 399"/>
                <a:gd name="T25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32">
                  <a:moveTo>
                    <a:pt x="0" y="432"/>
                  </a:moveTo>
                  <a:lnTo>
                    <a:pt x="147" y="205"/>
                  </a:lnTo>
                  <a:lnTo>
                    <a:pt x="14" y="0"/>
                  </a:lnTo>
                  <a:lnTo>
                    <a:pt x="116" y="0"/>
                  </a:lnTo>
                  <a:lnTo>
                    <a:pt x="201" y="139"/>
                  </a:lnTo>
                  <a:lnTo>
                    <a:pt x="286" y="0"/>
                  </a:lnTo>
                  <a:lnTo>
                    <a:pt x="388" y="0"/>
                  </a:lnTo>
                  <a:lnTo>
                    <a:pt x="253" y="210"/>
                  </a:lnTo>
                  <a:lnTo>
                    <a:pt x="399" y="432"/>
                  </a:lnTo>
                  <a:lnTo>
                    <a:pt x="295" y="432"/>
                  </a:lnTo>
                  <a:lnTo>
                    <a:pt x="201" y="283"/>
                  </a:lnTo>
                  <a:lnTo>
                    <a:pt x="10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30"/>
            <p:cNvSpPr>
              <a:spLocks/>
            </p:cNvSpPr>
            <p:nvPr userDrawn="1"/>
          </p:nvSpPr>
          <p:spPr bwMode="auto">
            <a:xfrm>
              <a:off x="2914" y="843"/>
              <a:ext cx="295" cy="432"/>
            </a:xfrm>
            <a:custGeom>
              <a:avLst/>
              <a:gdLst>
                <a:gd name="T0" fmla="*/ 0 w 295"/>
                <a:gd name="T1" fmla="*/ 432 h 432"/>
                <a:gd name="T2" fmla="*/ 0 w 295"/>
                <a:gd name="T3" fmla="*/ 0 h 432"/>
                <a:gd name="T4" fmla="*/ 295 w 295"/>
                <a:gd name="T5" fmla="*/ 0 h 432"/>
                <a:gd name="T6" fmla="*/ 295 w 295"/>
                <a:gd name="T7" fmla="*/ 73 h 432"/>
                <a:gd name="T8" fmla="*/ 88 w 295"/>
                <a:gd name="T9" fmla="*/ 73 h 432"/>
                <a:gd name="T10" fmla="*/ 88 w 295"/>
                <a:gd name="T11" fmla="*/ 174 h 432"/>
                <a:gd name="T12" fmla="*/ 267 w 295"/>
                <a:gd name="T13" fmla="*/ 174 h 432"/>
                <a:gd name="T14" fmla="*/ 267 w 295"/>
                <a:gd name="T15" fmla="*/ 248 h 432"/>
                <a:gd name="T16" fmla="*/ 88 w 295"/>
                <a:gd name="T17" fmla="*/ 248 h 432"/>
                <a:gd name="T18" fmla="*/ 88 w 295"/>
                <a:gd name="T19" fmla="*/ 432 h 432"/>
                <a:gd name="T20" fmla="*/ 0 w 295"/>
                <a:gd name="T21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5" h="432">
                  <a:moveTo>
                    <a:pt x="0" y="432"/>
                  </a:moveTo>
                  <a:lnTo>
                    <a:pt x="0" y="0"/>
                  </a:lnTo>
                  <a:lnTo>
                    <a:pt x="295" y="0"/>
                  </a:lnTo>
                  <a:lnTo>
                    <a:pt x="295" y="73"/>
                  </a:lnTo>
                  <a:lnTo>
                    <a:pt x="88" y="73"/>
                  </a:lnTo>
                  <a:lnTo>
                    <a:pt x="88" y="174"/>
                  </a:lnTo>
                  <a:lnTo>
                    <a:pt x="267" y="174"/>
                  </a:lnTo>
                  <a:lnTo>
                    <a:pt x="267" y="248"/>
                  </a:lnTo>
                  <a:lnTo>
                    <a:pt x="88" y="248"/>
                  </a:lnTo>
                  <a:lnTo>
                    <a:pt x="88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31"/>
            <p:cNvSpPr>
              <a:spLocks/>
            </p:cNvSpPr>
            <p:nvPr userDrawn="1"/>
          </p:nvSpPr>
          <p:spPr bwMode="auto">
            <a:xfrm>
              <a:off x="3273" y="843"/>
              <a:ext cx="343" cy="432"/>
            </a:xfrm>
            <a:custGeom>
              <a:avLst/>
              <a:gdLst>
                <a:gd name="T0" fmla="*/ 128 w 343"/>
                <a:gd name="T1" fmla="*/ 432 h 432"/>
                <a:gd name="T2" fmla="*/ 128 w 343"/>
                <a:gd name="T3" fmla="*/ 73 h 432"/>
                <a:gd name="T4" fmla="*/ 0 w 343"/>
                <a:gd name="T5" fmla="*/ 73 h 432"/>
                <a:gd name="T6" fmla="*/ 0 w 343"/>
                <a:gd name="T7" fmla="*/ 0 h 432"/>
                <a:gd name="T8" fmla="*/ 343 w 343"/>
                <a:gd name="T9" fmla="*/ 0 h 432"/>
                <a:gd name="T10" fmla="*/ 343 w 343"/>
                <a:gd name="T11" fmla="*/ 73 h 432"/>
                <a:gd name="T12" fmla="*/ 215 w 343"/>
                <a:gd name="T13" fmla="*/ 73 h 432"/>
                <a:gd name="T14" fmla="*/ 215 w 343"/>
                <a:gd name="T15" fmla="*/ 432 h 432"/>
                <a:gd name="T16" fmla="*/ 128 w 343"/>
                <a:gd name="T17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432">
                  <a:moveTo>
                    <a:pt x="128" y="432"/>
                  </a:moveTo>
                  <a:lnTo>
                    <a:pt x="128" y="73"/>
                  </a:lnTo>
                  <a:lnTo>
                    <a:pt x="0" y="73"/>
                  </a:lnTo>
                  <a:lnTo>
                    <a:pt x="0" y="0"/>
                  </a:lnTo>
                  <a:lnTo>
                    <a:pt x="343" y="0"/>
                  </a:lnTo>
                  <a:lnTo>
                    <a:pt x="343" y="73"/>
                  </a:lnTo>
                  <a:lnTo>
                    <a:pt x="215" y="73"/>
                  </a:lnTo>
                  <a:lnTo>
                    <a:pt x="215" y="432"/>
                  </a:lnTo>
                  <a:lnTo>
                    <a:pt x="128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7" name="Tytuł 1"/>
          <p:cNvSpPr>
            <a:spLocks noGrp="1"/>
          </p:cNvSpPr>
          <p:nvPr userDrawn="1">
            <p:ph type="title" hasCustomPrompt="1"/>
          </p:nvPr>
        </p:nvSpPr>
        <p:spPr>
          <a:xfrm>
            <a:off x="833644" y="2751241"/>
            <a:ext cx="7470096" cy="1289650"/>
          </a:xfrm>
        </p:spPr>
        <p:txBody>
          <a:bodyPr anchor="t"/>
          <a:lstStyle>
            <a:lvl1pPr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  <p:sp>
        <p:nvSpPr>
          <p:cNvPr id="70" name="Freeform 36"/>
          <p:cNvSpPr>
            <a:spLocks/>
          </p:cNvSpPr>
          <p:nvPr userDrawn="1"/>
        </p:nvSpPr>
        <p:spPr bwMode="auto">
          <a:xfrm>
            <a:off x="6436070" y="1369868"/>
            <a:ext cx="193108" cy="173798"/>
          </a:xfrm>
          <a:custGeom>
            <a:avLst/>
            <a:gdLst>
              <a:gd name="T0" fmla="*/ 130 w 130"/>
              <a:gd name="T1" fmla="*/ 0 h 117"/>
              <a:gd name="T2" fmla="*/ 129 w 130"/>
              <a:gd name="T3" fmla="*/ 0 h 117"/>
              <a:gd name="T4" fmla="*/ 0 w 130"/>
              <a:gd name="T5" fmla="*/ 11 h 117"/>
              <a:gd name="T6" fmla="*/ 74 w 130"/>
              <a:gd name="T7" fmla="*/ 117 h 117"/>
              <a:gd name="T8" fmla="*/ 74 w 130"/>
              <a:gd name="T9" fmla="*/ 117 h 117"/>
              <a:gd name="T10" fmla="*/ 130 w 130"/>
              <a:gd name="T11" fmla="*/ 0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" h="117">
                <a:moveTo>
                  <a:pt x="130" y="0"/>
                </a:moveTo>
                <a:lnTo>
                  <a:pt x="129" y="0"/>
                </a:lnTo>
                <a:lnTo>
                  <a:pt x="0" y="11"/>
                </a:lnTo>
                <a:lnTo>
                  <a:pt x="74" y="117"/>
                </a:lnTo>
                <a:lnTo>
                  <a:pt x="74" y="117"/>
                </a:lnTo>
                <a:lnTo>
                  <a:pt x="130" y="0"/>
                </a:lnTo>
                <a:close/>
              </a:path>
            </a:pathLst>
          </a:custGeom>
          <a:solidFill>
            <a:srgbClr val="124F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38"/>
          <p:cNvSpPr>
            <a:spLocks/>
          </p:cNvSpPr>
          <p:nvPr userDrawn="1"/>
        </p:nvSpPr>
        <p:spPr bwMode="auto">
          <a:xfrm>
            <a:off x="6753916" y="1471052"/>
            <a:ext cx="90348" cy="91437"/>
          </a:xfrm>
          <a:custGeom>
            <a:avLst/>
            <a:gdLst>
              <a:gd name="T0" fmla="*/ 26 w 83"/>
              <a:gd name="T1" fmla="*/ 0 h 84"/>
              <a:gd name="T2" fmla="*/ 0 w 83"/>
              <a:gd name="T3" fmla="*/ 57 h 84"/>
              <a:gd name="T4" fmla="*/ 57 w 83"/>
              <a:gd name="T5" fmla="*/ 84 h 84"/>
              <a:gd name="T6" fmla="*/ 57 w 83"/>
              <a:gd name="T7" fmla="*/ 84 h 84"/>
              <a:gd name="T8" fmla="*/ 83 w 83"/>
              <a:gd name="T9" fmla="*/ 26 h 84"/>
              <a:gd name="T10" fmla="*/ 26 w 83"/>
              <a:gd name="T11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3" h="84">
                <a:moveTo>
                  <a:pt x="26" y="0"/>
                </a:moveTo>
                <a:lnTo>
                  <a:pt x="0" y="57"/>
                </a:lnTo>
                <a:lnTo>
                  <a:pt x="57" y="84"/>
                </a:lnTo>
                <a:lnTo>
                  <a:pt x="57" y="84"/>
                </a:lnTo>
                <a:lnTo>
                  <a:pt x="83" y="26"/>
                </a:lnTo>
                <a:lnTo>
                  <a:pt x="26" y="0"/>
                </a:lnTo>
                <a:close/>
              </a:path>
            </a:pathLst>
          </a:custGeom>
          <a:solidFill>
            <a:srgbClr val="3D649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39"/>
          <p:cNvSpPr>
            <a:spLocks/>
          </p:cNvSpPr>
          <p:nvPr userDrawn="1"/>
        </p:nvSpPr>
        <p:spPr bwMode="auto">
          <a:xfrm>
            <a:off x="6466735" y="1845386"/>
            <a:ext cx="123292" cy="124778"/>
          </a:xfrm>
          <a:custGeom>
            <a:avLst/>
            <a:gdLst>
              <a:gd name="T0" fmla="*/ 26 w 83"/>
              <a:gd name="T1" fmla="*/ 0 h 84"/>
              <a:gd name="T2" fmla="*/ 0 w 83"/>
              <a:gd name="T3" fmla="*/ 57 h 84"/>
              <a:gd name="T4" fmla="*/ 57 w 83"/>
              <a:gd name="T5" fmla="*/ 84 h 84"/>
              <a:gd name="T6" fmla="*/ 57 w 83"/>
              <a:gd name="T7" fmla="*/ 84 h 84"/>
              <a:gd name="T8" fmla="*/ 83 w 83"/>
              <a:gd name="T9" fmla="*/ 26 h 84"/>
              <a:gd name="T10" fmla="*/ 26 w 83"/>
              <a:gd name="T11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3" h="84">
                <a:moveTo>
                  <a:pt x="26" y="0"/>
                </a:moveTo>
                <a:lnTo>
                  <a:pt x="0" y="57"/>
                </a:lnTo>
                <a:lnTo>
                  <a:pt x="57" y="84"/>
                </a:lnTo>
                <a:lnTo>
                  <a:pt x="57" y="84"/>
                </a:lnTo>
                <a:lnTo>
                  <a:pt x="83" y="26"/>
                </a:lnTo>
                <a:lnTo>
                  <a:pt x="26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41"/>
          <p:cNvSpPr>
            <a:spLocks/>
          </p:cNvSpPr>
          <p:nvPr userDrawn="1"/>
        </p:nvSpPr>
        <p:spPr bwMode="auto">
          <a:xfrm>
            <a:off x="2197853" y="1406191"/>
            <a:ext cx="63875" cy="62389"/>
          </a:xfrm>
          <a:custGeom>
            <a:avLst/>
            <a:gdLst>
              <a:gd name="T0" fmla="*/ 5 w 43"/>
              <a:gd name="T1" fmla="*/ 0 h 42"/>
              <a:gd name="T2" fmla="*/ 5 w 43"/>
              <a:gd name="T3" fmla="*/ 0 h 42"/>
              <a:gd name="T4" fmla="*/ 0 w 43"/>
              <a:gd name="T5" fmla="*/ 38 h 42"/>
              <a:gd name="T6" fmla="*/ 38 w 43"/>
              <a:gd name="T7" fmla="*/ 42 h 42"/>
              <a:gd name="T8" fmla="*/ 43 w 43"/>
              <a:gd name="T9" fmla="*/ 5 h 42"/>
              <a:gd name="T10" fmla="*/ 43 w 43"/>
              <a:gd name="T11" fmla="*/ 5 h 42"/>
              <a:gd name="T12" fmla="*/ 5 w 43"/>
              <a:gd name="T13" fmla="*/ 0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" h="42">
                <a:moveTo>
                  <a:pt x="5" y="0"/>
                </a:moveTo>
                <a:lnTo>
                  <a:pt x="5" y="0"/>
                </a:lnTo>
                <a:lnTo>
                  <a:pt x="0" y="38"/>
                </a:lnTo>
                <a:lnTo>
                  <a:pt x="38" y="42"/>
                </a:lnTo>
                <a:lnTo>
                  <a:pt x="43" y="5"/>
                </a:lnTo>
                <a:lnTo>
                  <a:pt x="43" y="5"/>
                </a:lnTo>
                <a:lnTo>
                  <a:pt x="5" y="0"/>
                </a:lnTo>
              </a:path>
            </a:pathLst>
          </a:custGeom>
          <a:solidFill>
            <a:srgbClr val="14509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45"/>
          <p:cNvSpPr>
            <a:spLocks/>
          </p:cNvSpPr>
          <p:nvPr userDrawn="1"/>
        </p:nvSpPr>
        <p:spPr bwMode="auto">
          <a:xfrm>
            <a:off x="5790423" y="1129398"/>
            <a:ext cx="60903" cy="60903"/>
          </a:xfrm>
          <a:custGeom>
            <a:avLst/>
            <a:gdLst>
              <a:gd name="T0" fmla="*/ 28 w 41"/>
              <a:gd name="T1" fmla="*/ 0 h 41"/>
              <a:gd name="T2" fmla="*/ 28 w 41"/>
              <a:gd name="T3" fmla="*/ 0 h 41"/>
              <a:gd name="T4" fmla="*/ 0 w 41"/>
              <a:gd name="T5" fmla="*/ 13 h 41"/>
              <a:gd name="T6" fmla="*/ 13 w 41"/>
              <a:gd name="T7" fmla="*/ 41 h 41"/>
              <a:gd name="T8" fmla="*/ 13 w 41"/>
              <a:gd name="T9" fmla="*/ 41 h 41"/>
              <a:gd name="T10" fmla="*/ 41 w 41"/>
              <a:gd name="T11" fmla="*/ 28 h 41"/>
              <a:gd name="T12" fmla="*/ 41 w 41"/>
              <a:gd name="T13" fmla="*/ 28 h 41"/>
              <a:gd name="T14" fmla="*/ 28 w 41"/>
              <a:gd name="T15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" h="41">
                <a:moveTo>
                  <a:pt x="28" y="0"/>
                </a:moveTo>
                <a:lnTo>
                  <a:pt x="28" y="0"/>
                </a:lnTo>
                <a:lnTo>
                  <a:pt x="0" y="13"/>
                </a:lnTo>
                <a:lnTo>
                  <a:pt x="13" y="41"/>
                </a:lnTo>
                <a:lnTo>
                  <a:pt x="13" y="41"/>
                </a:lnTo>
                <a:lnTo>
                  <a:pt x="41" y="28"/>
                </a:lnTo>
                <a:lnTo>
                  <a:pt x="41" y="28"/>
                </a:lnTo>
                <a:lnTo>
                  <a:pt x="28" y="0"/>
                </a:lnTo>
                <a:close/>
              </a:path>
            </a:pathLst>
          </a:custGeom>
          <a:solidFill>
            <a:srgbClr val="4C609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48"/>
          <p:cNvSpPr>
            <a:spLocks/>
          </p:cNvSpPr>
          <p:nvPr userDrawn="1"/>
        </p:nvSpPr>
        <p:spPr bwMode="auto">
          <a:xfrm>
            <a:off x="5533872" y="1644850"/>
            <a:ext cx="86156" cy="87642"/>
          </a:xfrm>
          <a:custGeom>
            <a:avLst/>
            <a:gdLst>
              <a:gd name="T0" fmla="*/ 27 w 58"/>
              <a:gd name="T1" fmla="*/ 0 h 59"/>
              <a:gd name="T2" fmla="*/ 27 w 58"/>
              <a:gd name="T3" fmla="*/ 0 h 59"/>
              <a:gd name="T4" fmla="*/ 0 w 58"/>
              <a:gd name="T5" fmla="*/ 31 h 59"/>
              <a:gd name="T6" fmla="*/ 30 w 58"/>
              <a:gd name="T7" fmla="*/ 59 h 59"/>
              <a:gd name="T8" fmla="*/ 58 w 58"/>
              <a:gd name="T9" fmla="*/ 27 h 59"/>
              <a:gd name="T10" fmla="*/ 27 w 58"/>
              <a:gd name="T11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8" h="59">
                <a:moveTo>
                  <a:pt x="27" y="0"/>
                </a:moveTo>
                <a:lnTo>
                  <a:pt x="27" y="0"/>
                </a:lnTo>
                <a:lnTo>
                  <a:pt x="0" y="31"/>
                </a:lnTo>
                <a:lnTo>
                  <a:pt x="30" y="59"/>
                </a:lnTo>
                <a:lnTo>
                  <a:pt x="58" y="27"/>
                </a:lnTo>
                <a:lnTo>
                  <a:pt x="27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50"/>
          <p:cNvSpPr>
            <a:spLocks/>
          </p:cNvSpPr>
          <p:nvPr userDrawn="1"/>
        </p:nvSpPr>
        <p:spPr bwMode="auto">
          <a:xfrm>
            <a:off x="6101315" y="1471052"/>
            <a:ext cx="78729" cy="80214"/>
          </a:xfrm>
          <a:custGeom>
            <a:avLst/>
            <a:gdLst>
              <a:gd name="T0" fmla="*/ 10 w 53"/>
              <a:gd name="T1" fmla="*/ 0 h 54"/>
              <a:gd name="T2" fmla="*/ 10 w 53"/>
              <a:gd name="T3" fmla="*/ 0 h 54"/>
              <a:gd name="T4" fmla="*/ 0 w 53"/>
              <a:gd name="T5" fmla="*/ 43 h 54"/>
              <a:gd name="T6" fmla="*/ 0 w 53"/>
              <a:gd name="T7" fmla="*/ 43 h 54"/>
              <a:gd name="T8" fmla="*/ 43 w 53"/>
              <a:gd name="T9" fmla="*/ 54 h 54"/>
              <a:gd name="T10" fmla="*/ 53 w 53"/>
              <a:gd name="T11" fmla="*/ 11 h 54"/>
              <a:gd name="T12" fmla="*/ 10 w 53"/>
              <a:gd name="T13" fmla="*/ 0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" h="54">
                <a:moveTo>
                  <a:pt x="10" y="0"/>
                </a:moveTo>
                <a:lnTo>
                  <a:pt x="10" y="0"/>
                </a:lnTo>
                <a:lnTo>
                  <a:pt x="0" y="43"/>
                </a:lnTo>
                <a:lnTo>
                  <a:pt x="0" y="43"/>
                </a:lnTo>
                <a:lnTo>
                  <a:pt x="43" y="54"/>
                </a:lnTo>
                <a:lnTo>
                  <a:pt x="53" y="11"/>
                </a:lnTo>
                <a:lnTo>
                  <a:pt x="1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51"/>
          <p:cNvSpPr>
            <a:spLocks noEditPoints="1"/>
          </p:cNvSpPr>
          <p:nvPr userDrawn="1"/>
        </p:nvSpPr>
        <p:spPr bwMode="auto">
          <a:xfrm>
            <a:off x="5701989" y="1320028"/>
            <a:ext cx="269238" cy="249478"/>
          </a:xfrm>
          <a:custGeom>
            <a:avLst/>
            <a:gdLst>
              <a:gd name="T0" fmla="*/ 92 w 147"/>
              <a:gd name="T1" fmla="*/ 102 h 137"/>
              <a:gd name="T2" fmla="*/ 90 w 147"/>
              <a:gd name="T3" fmla="*/ 94 h 137"/>
              <a:gd name="T4" fmla="*/ 100 w 147"/>
              <a:gd name="T5" fmla="*/ 88 h 137"/>
              <a:gd name="T6" fmla="*/ 104 w 147"/>
              <a:gd name="T7" fmla="*/ 110 h 137"/>
              <a:gd name="T8" fmla="*/ 66 w 147"/>
              <a:gd name="T9" fmla="*/ 115 h 137"/>
              <a:gd name="T10" fmla="*/ 44 w 147"/>
              <a:gd name="T11" fmla="*/ 79 h 137"/>
              <a:gd name="T12" fmla="*/ 56 w 147"/>
              <a:gd name="T13" fmla="*/ 81 h 137"/>
              <a:gd name="T14" fmla="*/ 77 w 147"/>
              <a:gd name="T15" fmla="*/ 97 h 137"/>
              <a:gd name="T16" fmla="*/ 84 w 147"/>
              <a:gd name="T17" fmla="*/ 107 h 137"/>
              <a:gd name="T18" fmla="*/ 101 w 147"/>
              <a:gd name="T19" fmla="*/ 112 h 137"/>
              <a:gd name="T20" fmla="*/ 79 w 147"/>
              <a:gd name="T21" fmla="*/ 93 h 137"/>
              <a:gd name="T22" fmla="*/ 54 w 147"/>
              <a:gd name="T23" fmla="*/ 74 h 137"/>
              <a:gd name="T24" fmla="*/ 77 w 147"/>
              <a:gd name="T25" fmla="*/ 76 h 137"/>
              <a:gd name="T26" fmla="*/ 85 w 147"/>
              <a:gd name="T27" fmla="*/ 74 h 137"/>
              <a:gd name="T28" fmla="*/ 92 w 147"/>
              <a:gd name="T29" fmla="*/ 86 h 137"/>
              <a:gd name="T30" fmla="*/ 86 w 147"/>
              <a:gd name="T31" fmla="*/ 92 h 137"/>
              <a:gd name="T32" fmla="*/ 79 w 147"/>
              <a:gd name="T33" fmla="*/ 93 h 137"/>
              <a:gd name="T34" fmla="*/ 86 w 147"/>
              <a:gd name="T35" fmla="*/ 70 h 137"/>
              <a:gd name="T36" fmla="*/ 93 w 147"/>
              <a:gd name="T37" fmla="*/ 58 h 137"/>
              <a:gd name="T38" fmla="*/ 97 w 147"/>
              <a:gd name="T39" fmla="*/ 59 h 137"/>
              <a:gd name="T40" fmla="*/ 93 w 147"/>
              <a:gd name="T41" fmla="*/ 73 h 137"/>
              <a:gd name="T42" fmla="*/ 52 w 147"/>
              <a:gd name="T43" fmla="*/ 69 h 137"/>
              <a:gd name="T44" fmla="*/ 63 w 147"/>
              <a:gd name="T45" fmla="*/ 46 h 137"/>
              <a:gd name="T46" fmla="*/ 75 w 147"/>
              <a:gd name="T47" fmla="*/ 44 h 137"/>
              <a:gd name="T48" fmla="*/ 91 w 147"/>
              <a:gd name="T49" fmla="*/ 55 h 137"/>
              <a:gd name="T50" fmla="*/ 81 w 147"/>
              <a:gd name="T51" fmla="*/ 61 h 137"/>
              <a:gd name="T52" fmla="*/ 71 w 147"/>
              <a:gd name="T53" fmla="*/ 67 h 137"/>
              <a:gd name="T54" fmla="*/ 53 w 147"/>
              <a:gd name="T55" fmla="*/ 71 h 137"/>
              <a:gd name="T56" fmla="*/ 100 w 147"/>
              <a:gd name="T57" fmla="*/ 59 h 137"/>
              <a:gd name="T58" fmla="*/ 104 w 147"/>
              <a:gd name="T59" fmla="*/ 44 h 137"/>
              <a:gd name="T60" fmla="*/ 125 w 147"/>
              <a:gd name="T61" fmla="*/ 81 h 137"/>
              <a:gd name="T62" fmla="*/ 104 w 147"/>
              <a:gd name="T63" fmla="*/ 87 h 137"/>
              <a:gd name="T64" fmla="*/ 106 w 147"/>
              <a:gd name="T65" fmla="*/ 72 h 137"/>
              <a:gd name="T66" fmla="*/ 91 w 147"/>
              <a:gd name="T67" fmla="*/ 46 h 137"/>
              <a:gd name="T68" fmla="*/ 75 w 147"/>
              <a:gd name="T69" fmla="*/ 35 h 137"/>
              <a:gd name="T70" fmla="*/ 108 w 147"/>
              <a:gd name="T71" fmla="*/ 31 h 137"/>
              <a:gd name="T72" fmla="*/ 101 w 147"/>
              <a:gd name="T73" fmla="*/ 42 h 137"/>
              <a:gd name="T74" fmla="*/ 91 w 147"/>
              <a:gd name="T75" fmla="*/ 46 h 137"/>
              <a:gd name="T76" fmla="*/ 32 w 147"/>
              <a:gd name="T77" fmla="*/ 56 h 137"/>
              <a:gd name="T78" fmla="*/ 59 w 147"/>
              <a:gd name="T79" fmla="*/ 30 h 137"/>
              <a:gd name="T80" fmla="*/ 59 w 147"/>
              <a:gd name="T81" fmla="*/ 46 h 137"/>
              <a:gd name="T82" fmla="*/ 51 w 147"/>
              <a:gd name="T83" fmla="*/ 65 h 137"/>
              <a:gd name="T84" fmla="*/ 38 w 147"/>
              <a:gd name="T85" fmla="*/ 78 h 137"/>
              <a:gd name="T86" fmla="*/ 34 w 147"/>
              <a:gd name="T87" fmla="*/ 86 h 137"/>
              <a:gd name="T88" fmla="*/ 60 w 147"/>
              <a:gd name="T89" fmla="*/ 24 h 137"/>
              <a:gd name="T90" fmla="*/ 91 w 147"/>
              <a:gd name="T91" fmla="*/ 22 h 137"/>
              <a:gd name="T92" fmla="*/ 74 w 147"/>
              <a:gd name="T93" fmla="*/ 31 h 137"/>
              <a:gd name="T94" fmla="*/ 63 w 147"/>
              <a:gd name="T95" fmla="*/ 29 h 137"/>
              <a:gd name="T96" fmla="*/ 16 w 147"/>
              <a:gd name="T97" fmla="*/ 39 h 137"/>
              <a:gd name="T98" fmla="*/ 77 w 147"/>
              <a:gd name="T99" fmla="*/ 137 h 137"/>
              <a:gd name="T100" fmla="*/ 140 w 147"/>
              <a:gd name="T101" fmla="*/ 98 h 137"/>
              <a:gd name="T102" fmla="*/ 147 w 147"/>
              <a:gd name="T103" fmla="*/ 68 h 137"/>
              <a:gd name="T104" fmla="*/ 78 w 147"/>
              <a:gd name="T105" fmla="*/ 0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47" h="137">
                <a:moveTo>
                  <a:pt x="104" y="110"/>
                </a:moveTo>
                <a:cubicBezTo>
                  <a:pt x="92" y="102"/>
                  <a:pt x="92" y="102"/>
                  <a:pt x="92" y="102"/>
                </a:cubicBezTo>
                <a:cubicBezTo>
                  <a:pt x="92" y="101"/>
                  <a:pt x="92" y="101"/>
                  <a:pt x="92" y="101"/>
                </a:cubicBezTo>
                <a:cubicBezTo>
                  <a:pt x="93" y="99"/>
                  <a:pt x="92" y="96"/>
                  <a:pt x="90" y="94"/>
                </a:cubicBezTo>
                <a:cubicBezTo>
                  <a:pt x="95" y="88"/>
                  <a:pt x="95" y="88"/>
                  <a:pt x="95" y="88"/>
                </a:cubicBezTo>
                <a:cubicBezTo>
                  <a:pt x="100" y="88"/>
                  <a:pt x="100" y="88"/>
                  <a:pt x="100" y="88"/>
                </a:cubicBezTo>
                <a:cubicBezTo>
                  <a:pt x="108" y="107"/>
                  <a:pt x="108" y="107"/>
                  <a:pt x="108" y="107"/>
                </a:cubicBezTo>
                <a:cubicBezTo>
                  <a:pt x="107" y="108"/>
                  <a:pt x="105" y="109"/>
                  <a:pt x="104" y="110"/>
                </a:cubicBezTo>
                <a:moveTo>
                  <a:pt x="79" y="117"/>
                </a:moveTo>
                <a:cubicBezTo>
                  <a:pt x="75" y="117"/>
                  <a:pt x="70" y="116"/>
                  <a:pt x="66" y="115"/>
                </a:cubicBezTo>
                <a:cubicBezTo>
                  <a:pt x="52" y="111"/>
                  <a:pt x="41" y="101"/>
                  <a:pt x="35" y="89"/>
                </a:cubicBezTo>
                <a:cubicBezTo>
                  <a:pt x="44" y="79"/>
                  <a:pt x="44" y="79"/>
                  <a:pt x="44" y="79"/>
                </a:cubicBezTo>
                <a:cubicBezTo>
                  <a:pt x="56" y="82"/>
                  <a:pt x="56" y="82"/>
                  <a:pt x="56" y="82"/>
                </a:cubicBezTo>
                <a:cubicBezTo>
                  <a:pt x="56" y="81"/>
                  <a:pt x="56" y="81"/>
                  <a:pt x="56" y="81"/>
                </a:cubicBezTo>
                <a:cubicBezTo>
                  <a:pt x="77" y="96"/>
                  <a:pt x="77" y="96"/>
                  <a:pt x="77" y="96"/>
                </a:cubicBezTo>
                <a:cubicBezTo>
                  <a:pt x="77" y="97"/>
                  <a:pt x="77" y="97"/>
                  <a:pt x="77" y="97"/>
                </a:cubicBezTo>
                <a:cubicBezTo>
                  <a:pt x="76" y="101"/>
                  <a:pt x="78" y="106"/>
                  <a:pt x="82" y="107"/>
                </a:cubicBezTo>
                <a:cubicBezTo>
                  <a:pt x="83" y="107"/>
                  <a:pt x="84" y="107"/>
                  <a:pt x="84" y="107"/>
                </a:cubicBezTo>
                <a:cubicBezTo>
                  <a:pt x="87" y="107"/>
                  <a:pt x="89" y="106"/>
                  <a:pt x="90" y="105"/>
                </a:cubicBezTo>
                <a:cubicBezTo>
                  <a:pt x="101" y="112"/>
                  <a:pt x="101" y="112"/>
                  <a:pt x="101" y="112"/>
                </a:cubicBezTo>
                <a:cubicBezTo>
                  <a:pt x="94" y="115"/>
                  <a:pt x="86" y="117"/>
                  <a:pt x="79" y="117"/>
                </a:cubicBezTo>
                <a:moveTo>
                  <a:pt x="79" y="93"/>
                </a:moveTo>
                <a:cubicBezTo>
                  <a:pt x="54" y="75"/>
                  <a:pt x="54" y="75"/>
                  <a:pt x="54" y="75"/>
                </a:cubicBezTo>
                <a:cubicBezTo>
                  <a:pt x="54" y="74"/>
                  <a:pt x="54" y="74"/>
                  <a:pt x="54" y="74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74"/>
                  <a:pt x="74" y="76"/>
                  <a:pt x="77" y="76"/>
                </a:cubicBezTo>
                <a:cubicBezTo>
                  <a:pt x="77" y="76"/>
                  <a:pt x="78" y="76"/>
                  <a:pt x="79" y="76"/>
                </a:cubicBezTo>
                <a:cubicBezTo>
                  <a:pt x="81" y="76"/>
                  <a:pt x="83" y="75"/>
                  <a:pt x="85" y="74"/>
                </a:cubicBezTo>
                <a:cubicBezTo>
                  <a:pt x="92" y="77"/>
                  <a:pt x="92" y="77"/>
                  <a:pt x="92" y="77"/>
                </a:cubicBezTo>
                <a:cubicBezTo>
                  <a:pt x="92" y="86"/>
                  <a:pt x="92" y="86"/>
                  <a:pt x="92" y="86"/>
                </a:cubicBezTo>
                <a:cubicBezTo>
                  <a:pt x="88" y="92"/>
                  <a:pt x="88" y="92"/>
                  <a:pt x="88" y="92"/>
                </a:cubicBezTo>
                <a:cubicBezTo>
                  <a:pt x="87" y="92"/>
                  <a:pt x="87" y="92"/>
                  <a:pt x="86" y="92"/>
                </a:cubicBezTo>
                <a:cubicBezTo>
                  <a:pt x="86" y="92"/>
                  <a:pt x="85" y="92"/>
                  <a:pt x="84" y="92"/>
                </a:cubicBezTo>
                <a:cubicBezTo>
                  <a:pt x="83" y="92"/>
                  <a:pt x="81" y="92"/>
                  <a:pt x="79" y="93"/>
                </a:cubicBezTo>
                <a:moveTo>
                  <a:pt x="93" y="73"/>
                </a:moveTo>
                <a:cubicBezTo>
                  <a:pt x="86" y="70"/>
                  <a:pt x="86" y="70"/>
                  <a:pt x="86" y="70"/>
                </a:cubicBezTo>
                <a:cubicBezTo>
                  <a:pt x="87" y="68"/>
                  <a:pt x="86" y="66"/>
                  <a:pt x="85" y="65"/>
                </a:cubicBezTo>
                <a:cubicBezTo>
                  <a:pt x="93" y="58"/>
                  <a:pt x="93" y="58"/>
                  <a:pt x="93" y="58"/>
                </a:cubicBezTo>
                <a:cubicBezTo>
                  <a:pt x="94" y="58"/>
                  <a:pt x="95" y="59"/>
                  <a:pt x="96" y="59"/>
                </a:cubicBezTo>
                <a:cubicBezTo>
                  <a:pt x="97" y="59"/>
                  <a:pt x="97" y="59"/>
                  <a:pt x="97" y="59"/>
                </a:cubicBezTo>
                <a:cubicBezTo>
                  <a:pt x="97" y="73"/>
                  <a:pt x="97" y="73"/>
                  <a:pt x="97" y="73"/>
                </a:cubicBezTo>
                <a:cubicBezTo>
                  <a:pt x="93" y="73"/>
                  <a:pt x="93" y="73"/>
                  <a:pt x="93" y="73"/>
                </a:cubicBezTo>
                <a:moveTo>
                  <a:pt x="53" y="71"/>
                </a:moveTo>
                <a:cubicBezTo>
                  <a:pt x="52" y="69"/>
                  <a:pt x="52" y="69"/>
                  <a:pt x="52" y="69"/>
                </a:cubicBezTo>
                <a:cubicBezTo>
                  <a:pt x="53" y="69"/>
                  <a:pt x="53" y="69"/>
                  <a:pt x="53" y="68"/>
                </a:cubicBezTo>
                <a:cubicBezTo>
                  <a:pt x="63" y="46"/>
                  <a:pt x="63" y="46"/>
                  <a:pt x="63" y="46"/>
                </a:cubicBezTo>
                <a:cubicBezTo>
                  <a:pt x="76" y="45"/>
                  <a:pt x="76" y="45"/>
                  <a:pt x="76" y="45"/>
                </a:cubicBezTo>
                <a:cubicBezTo>
                  <a:pt x="75" y="44"/>
                  <a:pt x="75" y="44"/>
                  <a:pt x="75" y="44"/>
                </a:cubicBezTo>
                <a:cubicBezTo>
                  <a:pt x="90" y="49"/>
                  <a:pt x="90" y="49"/>
                  <a:pt x="90" y="49"/>
                </a:cubicBezTo>
                <a:cubicBezTo>
                  <a:pt x="89" y="51"/>
                  <a:pt x="90" y="53"/>
                  <a:pt x="91" y="55"/>
                </a:cubicBezTo>
                <a:cubicBezTo>
                  <a:pt x="83" y="62"/>
                  <a:pt x="83" y="62"/>
                  <a:pt x="83" y="62"/>
                </a:cubicBezTo>
                <a:cubicBezTo>
                  <a:pt x="82" y="62"/>
                  <a:pt x="82" y="62"/>
                  <a:pt x="81" y="61"/>
                </a:cubicBezTo>
                <a:cubicBezTo>
                  <a:pt x="80" y="61"/>
                  <a:pt x="79" y="61"/>
                  <a:pt x="79" y="61"/>
                </a:cubicBezTo>
                <a:cubicBezTo>
                  <a:pt x="75" y="61"/>
                  <a:pt x="72" y="63"/>
                  <a:pt x="71" y="67"/>
                </a:cubicBezTo>
                <a:cubicBezTo>
                  <a:pt x="71" y="67"/>
                  <a:pt x="71" y="67"/>
                  <a:pt x="71" y="68"/>
                </a:cubicBezTo>
                <a:cubicBezTo>
                  <a:pt x="53" y="71"/>
                  <a:pt x="53" y="71"/>
                  <a:pt x="53" y="71"/>
                </a:cubicBezTo>
                <a:moveTo>
                  <a:pt x="100" y="73"/>
                </a:moveTo>
                <a:cubicBezTo>
                  <a:pt x="100" y="59"/>
                  <a:pt x="100" y="59"/>
                  <a:pt x="100" y="59"/>
                </a:cubicBezTo>
                <a:cubicBezTo>
                  <a:pt x="103" y="58"/>
                  <a:pt x="106" y="56"/>
                  <a:pt x="107" y="53"/>
                </a:cubicBezTo>
                <a:cubicBezTo>
                  <a:pt x="108" y="50"/>
                  <a:pt x="107" y="46"/>
                  <a:pt x="104" y="44"/>
                </a:cubicBezTo>
                <a:cubicBezTo>
                  <a:pt x="111" y="33"/>
                  <a:pt x="111" y="33"/>
                  <a:pt x="111" y="33"/>
                </a:cubicBezTo>
                <a:cubicBezTo>
                  <a:pt x="124" y="45"/>
                  <a:pt x="130" y="63"/>
                  <a:pt x="125" y="81"/>
                </a:cubicBezTo>
                <a:cubicBezTo>
                  <a:pt x="123" y="91"/>
                  <a:pt x="118" y="99"/>
                  <a:pt x="111" y="105"/>
                </a:cubicBezTo>
                <a:cubicBezTo>
                  <a:pt x="104" y="87"/>
                  <a:pt x="104" y="87"/>
                  <a:pt x="104" y="87"/>
                </a:cubicBezTo>
                <a:cubicBezTo>
                  <a:pt x="107" y="87"/>
                  <a:pt x="107" y="87"/>
                  <a:pt x="107" y="87"/>
                </a:cubicBezTo>
                <a:cubicBezTo>
                  <a:pt x="106" y="72"/>
                  <a:pt x="106" y="72"/>
                  <a:pt x="106" y="72"/>
                </a:cubicBezTo>
                <a:cubicBezTo>
                  <a:pt x="100" y="73"/>
                  <a:pt x="100" y="73"/>
                  <a:pt x="100" y="73"/>
                </a:cubicBezTo>
                <a:moveTo>
                  <a:pt x="91" y="46"/>
                </a:moveTo>
                <a:cubicBezTo>
                  <a:pt x="75" y="40"/>
                  <a:pt x="75" y="40"/>
                  <a:pt x="75" y="40"/>
                </a:cubicBezTo>
                <a:cubicBezTo>
                  <a:pt x="75" y="35"/>
                  <a:pt x="75" y="35"/>
                  <a:pt x="75" y="35"/>
                </a:cubicBezTo>
                <a:cubicBezTo>
                  <a:pt x="105" y="28"/>
                  <a:pt x="105" y="28"/>
                  <a:pt x="105" y="28"/>
                </a:cubicBezTo>
                <a:cubicBezTo>
                  <a:pt x="106" y="29"/>
                  <a:pt x="107" y="30"/>
                  <a:pt x="108" y="31"/>
                </a:cubicBezTo>
                <a:cubicBezTo>
                  <a:pt x="101" y="42"/>
                  <a:pt x="101" y="42"/>
                  <a:pt x="101" y="42"/>
                </a:cubicBezTo>
                <a:cubicBezTo>
                  <a:pt x="101" y="42"/>
                  <a:pt x="101" y="42"/>
                  <a:pt x="101" y="42"/>
                </a:cubicBezTo>
                <a:cubicBezTo>
                  <a:pt x="100" y="42"/>
                  <a:pt x="99" y="42"/>
                  <a:pt x="98" y="42"/>
                </a:cubicBezTo>
                <a:cubicBezTo>
                  <a:pt x="95" y="42"/>
                  <a:pt x="92" y="44"/>
                  <a:pt x="91" y="46"/>
                </a:cubicBezTo>
                <a:moveTo>
                  <a:pt x="34" y="86"/>
                </a:moveTo>
                <a:cubicBezTo>
                  <a:pt x="30" y="76"/>
                  <a:pt x="29" y="66"/>
                  <a:pt x="32" y="56"/>
                </a:cubicBezTo>
                <a:cubicBezTo>
                  <a:pt x="36" y="42"/>
                  <a:pt x="45" y="32"/>
                  <a:pt x="57" y="26"/>
                </a:cubicBezTo>
                <a:cubicBezTo>
                  <a:pt x="59" y="30"/>
                  <a:pt x="59" y="30"/>
                  <a:pt x="59" y="30"/>
                </a:cubicBezTo>
                <a:cubicBezTo>
                  <a:pt x="57" y="30"/>
                  <a:pt x="57" y="30"/>
                  <a:pt x="57" y="30"/>
                </a:cubicBezTo>
                <a:cubicBezTo>
                  <a:pt x="59" y="46"/>
                  <a:pt x="59" y="46"/>
                  <a:pt x="59" y="46"/>
                </a:cubicBezTo>
                <a:cubicBezTo>
                  <a:pt x="59" y="46"/>
                  <a:pt x="59" y="46"/>
                  <a:pt x="59" y="46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4"/>
                  <a:pt x="51" y="64"/>
                  <a:pt x="51" y="64"/>
                </a:cubicBezTo>
                <a:cubicBezTo>
                  <a:pt x="38" y="78"/>
                  <a:pt x="38" y="78"/>
                  <a:pt x="38" y="78"/>
                </a:cubicBezTo>
                <a:cubicBezTo>
                  <a:pt x="40" y="78"/>
                  <a:pt x="40" y="78"/>
                  <a:pt x="40" y="78"/>
                </a:cubicBezTo>
                <a:cubicBezTo>
                  <a:pt x="34" y="86"/>
                  <a:pt x="34" y="86"/>
                  <a:pt x="34" y="86"/>
                </a:cubicBezTo>
                <a:moveTo>
                  <a:pt x="63" y="29"/>
                </a:moveTo>
                <a:cubicBezTo>
                  <a:pt x="60" y="24"/>
                  <a:pt x="60" y="24"/>
                  <a:pt x="60" y="24"/>
                </a:cubicBezTo>
                <a:cubicBezTo>
                  <a:pt x="66" y="22"/>
                  <a:pt x="72" y="21"/>
                  <a:pt x="79" y="21"/>
                </a:cubicBezTo>
                <a:cubicBezTo>
                  <a:pt x="83" y="21"/>
                  <a:pt x="87" y="21"/>
                  <a:pt x="91" y="22"/>
                </a:cubicBezTo>
                <a:cubicBezTo>
                  <a:pt x="94" y="23"/>
                  <a:pt x="97" y="24"/>
                  <a:pt x="100" y="26"/>
                </a:cubicBezTo>
                <a:cubicBezTo>
                  <a:pt x="74" y="31"/>
                  <a:pt x="74" y="31"/>
                  <a:pt x="74" y="31"/>
                </a:cubicBezTo>
                <a:cubicBezTo>
                  <a:pt x="74" y="28"/>
                  <a:pt x="74" y="28"/>
                  <a:pt x="74" y="28"/>
                </a:cubicBezTo>
                <a:cubicBezTo>
                  <a:pt x="63" y="29"/>
                  <a:pt x="63" y="29"/>
                  <a:pt x="63" y="29"/>
                </a:cubicBezTo>
                <a:moveTo>
                  <a:pt x="78" y="0"/>
                </a:moveTo>
                <a:cubicBezTo>
                  <a:pt x="52" y="0"/>
                  <a:pt x="28" y="14"/>
                  <a:pt x="16" y="39"/>
                </a:cubicBezTo>
                <a:cubicBezTo>
                  <a:pt x="0" y="74"/>
                  <a:pt x="15" y="115"/>
                  <a:pt x="49" y="131"/>
                </a:cubicBezTo>
                <a:cubicBezTo>
                  <a:pt x="58" y="135"/>
                  <a:pt x="67" y="137"/>
                  <a:pt x="77" y="137"/>
                </a:cubicBezTo>
                <a:cubicBezTo>
                  <a:pt x="80" y="137"/>
                  <a:pt x="80" y="137"/>
                  <a:pt x="80" y="137"/>
                </a:cubicBezTo>
                <a:cubicBezTo>
                  <a:pt x="105" y="137"/>
                  <a:pt x="129" y="122"/>
                  <a:pt x="140" y="98"/>
                </a:cubicBezTo>
                <a:cubicBezTo>
                  <a:pt x="145" y="89"/>
                  <a:pt x="147" y="79"/>
                  <a:pt x="147" y="70"/>
                </a:cubicBezTo>
                <a:cubicBezTo>
                  <a:pt x="147" y="68"/>
                  <a:pt x="147" y="68"/>
                  <a:pt x="147" y="68"/>
                </a:cubicBezTo>
                <a:cubicBezTo>
                  <a:pt x="147" y="42"/>
                  <a:pt x="132" y="18"/>
                  <a:pt x="108" y="6"/>
                </a:cubicBezTo>
                <a:cubicBezTo>
                  <a:pt x="98" y="2"/>
                  <a:pt x="88" y="0"/>
                  <a:pt x="78" y="0"/>
                </a:cubicBezTo>
              </a:path>
            </a:pathLst>
          </a:custGeom>
          <a:solidFill>
            <a:srgbClr val="84A2C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95" name="Group 7194"/>
          <p:cNvGrpSpPr/>
          <p:nvPr userDrawn="1"/>
        </p:nvGrpSpPr>
        <p:grpSpPr>
          <a:xfrm>
            <a:off x="3220855" y="1128565"/>
            <a:ext cx="342870" cy="337554"/>
            <a:chOff x="11775572" y="1451125"/>
            <a:chExt cx="267767" cy="263615"/>
          </a:xfrm>
        </p:grpSpPr>
        <p:sp>
          <p:nvSpPr>
            <p:cNvPr id="85" name="Freeform 52"/>
            <p:cNvSpPr>
              <a:spLocks/>
            </p:cNvSpPr>
            <p:nvPr userDrawn="1"/>
          </p:nvSpPr>
          <p:spPr bwMode="auto">
            <a:xfrm>
              <a:off x="11862762" y="1565289"/>
              <a:ext cx="35287" cy="33211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53"/>
            <p:cNvSpPr>
              <a:spLocks/>
            </p:cNvSpPr>
            <p:nvPr userDrawn="1"/>
          </p:nvSpPr>
          <p:spPr bwMode="auto">
            <a:xfrm>
              <a:off x="11862762" y="1565289"/>
              <a:ext cx="35287" cy="33211"/>
            </a:xfrm>
            <a:custGeom>
              <a:avLst/>
              <a:gdLst>
                <a:gd name="T0" fmla="*/ 15 w 17"/>
                <a:gd name="T1" fmla="*/ 0 h 16"/>
                <a:gd name="T2" fmla="*/ 0 w 17"/>
                <a:gd name="T3" fmla="*/ 3 h 16"/>
                <a:gd name="T4" fmla="*/ 3 w 17"/>
                <a:gd name="T5" fmla="*/ 16 h 16"/>
                <a:gd name="T6" fmla="*/ 17 w 17"/>
                <a:gd name="T7" fmla="*/ 14 h 16"/>
                <a:gd name="T8" fmla="*/ 15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0"/>
                  </a:moveTo>
                  <a:lnTo>
                    <a:pt x="0" y="3"/>
                  </a:lnTo>
                  <a:lnTo>
                    <a:pt x="3" y="1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7" name="Freeform 54"/>
            <p:cNvSpPr>
              <a:spLocks/>
            </p:cNvSpPr>
            <p:nvPr userDrawn="1"/>
          </p:nvSpPr>
          <p:spPr bwMode="auto">
            <a:xfrm>
              <a:off x="11927109" y="1625485"/>
              <a:ext cx="16606" cy="20757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455A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55"/>
            <p:cNvSpPr>
              <a:spLocks/>
            </p:cNvSpPr>
            <p:nvPr userDrawn="1"/>
          </p:nvSpPr>
          <p:spPr bwMode="auto">
            <a:xfrm>
              <a:off x="11927109" y="1625485"/>
              <a:ext cx="16606" cy="20757"/>
            </a:xfrm>
            <a:custGeom>
              <a:avLst/>
              <a:gdLst>
                <a:gd name="T0" fmla="*/ 7 w 8"/>
                <a:gd name="T1" fmla="*/ 0 h 10"/>
                <a:gd name="T2" fmla="*/ 0 w 8"/>
                <a:gd name="T3" fmla="*/ 6 h 10"/>
                <a:gd name="T4" fmla="*/ 8 w 8"/>
                <a:gd name="T5" fmla="*/ 10 h 10"/>
                <a:gd name="T6" fmla="*/ 7 w 8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0">
                  <a:moveTo>
                    <a:pt x="7" y="0"/>
                  </a:moveTo>
                  <a:lnTo>
                    <a:pt x="0" y="6"/>
                  </a:lnTo>
                  <a:lnTo>
                    <a:pt x="8" y="10"/>
                  </a:lnTo>
                  <a:lnTo>
                    <a:pt x="7" y="0"/>
                  </a:ln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9" name="Freeform 56"/>
            <p:cNvSpPr>
              <a:spLocks noEditPoints="1"/>
            </p:cNvSpPr>
            <p:nvPr userDrawn="1"/>
          </p:nvSpPr>
          <p:spPr bwMode="auto">
            <a:xfrm>
              <a:off x="11775572" y="1451125"/>
              <a:ext cx="267767" cy="263615"/>
            </a:xfrm>
            <a:custGeom>
              <a:avLst/>
              <a:gdLst>
                <a:gd name="T0" fmla="*/ 110 w 175"/>
                <a:gd name="T1" fmla="*/ 101 h 171"/>
                <a:gd name="T2" fmla="*/ 117 w 175"/>
                <a:gd name="T3" fmla="*/ 108 h 171"/>
                <a:gd name="T4" fmla="*/ 121 w 175"/>
                <a:gd name="T5" fmla="*/ 110 h 171"/>
                <a:gd name="T6" fmla="*/ 124 w 175"/>
                <a:gd name="T7" fmla="*/ 120 h 171"/>
                <a:gd name="T8" fmla="*/ 122 w 175"/>
                <a:gd name="T9" fmla="*/ 126 h 171"/>
                <a:gd name="T10" fmla="*/ 117 w 175"/>
                <a:gd name="T11" fmla="*/ 129 h 171"/>
                <a:gd name="T12" fmla="*/ 111 w 175"/>
                <a:gd name="T13" fmla="*/ 135 h 171"/>
                <a:gd name="T14" fmla="*/ 103 w 175"/>
                <a:gd name="T15" fmla="*/ 135 h 171"/>
                <a:gd name="T16" fmla="*/ 96 w 175"/>
                <a:gd name="T17" fmla="*/ 129 h 171"/>
                <a:gd name="T18" fmla="*/ 92 w 175"/>
                <a:gd name="T19" fmla="*/ 127 h 171"/>
                <a:gd name="T20" fmla="*/ 89 w 175"/>
                <a:gd name="T21" fmla="*/ 116 h 171"/>
                <a:gd name="T22" fmla="*/ 91 w 175"/>
                <a:gd name="T23" fmla="*/ 110 h 171"/>
                <a:gd name="T24" fmla="*/ 96 w 175"/>
                <a:gd name="T25" fmla="*/ 108 h 171"/>
                <a:gd name="T26" fmla="*/ 103 w 175"/>
                <a:gd name="T27" fmla="*/ 102 h 171"/>
                <a:gd name="T28" fmla="*/ 65 w 175"/>
                <a:gd name="T29" fmla="*/ 59 h 171"/>
                <a:gd name="T30" fmla="*/ 79 w 175"/>
                <a:gd name="T31" fmla="*/ 54 h 171"/>
                <a:gd name="T32" fmla="*/ 90 w 175"/>
                <a:gd name="T33" fmla="*/ 61 h 171"/>
                <a:gd name="T34" fmla="*/ 100 w 175"/>
                <a:gd name="T35" fmla="*/ 78 h 171"/>
                <a:gd name="T36" fmla="*/ 101 w 175"/>
                <a:gd name="T37" fmla="*/ 85 h 171"/>
                <a:gd name="T38" fmla="*/ 96 w 175"/>
                <a:gd name="T39" fmla="*/ 103 h 171"/>
                <a:gd name="T40" fmla="*/ 86 w 175"/>
                <a:gd name="T41" fmla="*/ 112 h 171"/>
                <a:gd name="T42" fmla="*/ 73 w 175"/>
                <a:gd name="T43" fmla="*/ 111 h 171"/>
                <a:gd name="T44" fmla="*/ 59 w 175"/>
                <a:gd name="T45" fmla="*/ 116 h 171"/>
                <a:gd name="T46" fmla="*/ 48 w 175"/>
                <a:gd name="T47" fmla="*/ 109 h 171"/>
                <a:gd name="T48" fmla="*/ 38 w 175"/>
                <a:gd name="T49" fmla="*/ 92 h 171"/>
                <a:gd name="T50" fmla="*/ 37 w 175"/>
                <a:gd name="T51" fmla="*/ 85 h 171"/>
                <a:gd name="T52" fmla="*/ 39 w 175"/>
                <a:gd name="T53" fmla="*/ 73 h 171"/>
                <a:gd name="T54" fmla="*/ 47 w 175"/>
                <a:gd name="T55" fmla="*/ 68 h 171"/>
                <a:gd name="T56" fmla="*/ 58 w 175"/>
                <a:gd name="T57" fmla="*/ 55 h 171"/>
                <a:gd name="T58" fmla="*/ 54 w 175"/>
                <a:gd name="T59" fmla="*/ 0 h 171"/>
                <a:gd name="T60" fmla="*/ 0 w 175"/>
                <a:gd name="T61" fmla="*/ 171 h 171"/>
                <a:gd name="T62" fmla="*/ 175 w 175"/>
                <a:gd name="T63" fmla="*/ 132 h 171"/>
                <a:gd name="T64" fmla="*/ 54 w 175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5" h="171">
                  <a:moveTo>
                    <a:pt x="106" y="104"/>
                  </a:moveTo>
                  <a:cubicBezTo>
                    <a:pt x="108" y="104"/>
                    <a:pt x="109" y="103"/>
                    <a:pt x="110" y="101"/>
                  </a:cubicBezTo>
                  <a:cubicBezTo>
                    <a:pt x="111" y="102"/>
                    <a:pt x="112" y="102"/>
                    <a:pt x="114" y="103"/>
                  </a:cubicBezTo>
                  <a:cubicBezTo>
                    <a:pt x="113" y="105"/>
                    <a:pt x="115" y="108"/>
                    <a:pt x="117" y="108"/>
                  </a:cubicBezTo>
                  <a:cubicBezTo>
                    <a:pt x="118" y="108"/>
                    <a:pt x="119" y="107"/>
                    <a:pt x="119" y="107"/>
                  </a:cubicBezTo>
                  <a:cubicBezTo>
                    <a:pt x="120" y="108"/>
                    <a:pt x="121" y="109"/>
                    <a:pt x="121" y="110"/>
                  </a:cubicBezTo>
                  <a:cubicBezTo>
                    <a:pt x="119" y="112"/>
                    <a:pt x="119" y="116"/>
                    <a:pt x="124" y="116"/>
                  </a:cubicBezTo>
                  <a:cubicBezTo>
                    <a:pt x="124" y="118"/>
                    <a:pt x="124" y="119"/>
                    <a:pt x="124" y="120"/>
                  </a:cubicBezTo>
                  <a:cubicBezTo>
                    <a:pt x="124" y="120"/>
                    <a:pt x="123" y="120"/>
                    <a:pt x="123" y="120"/>
                  </a:cubicBezTo>
                  <a:cubicBezTo>
                    <a:pt x="120" y="120"/>
                    <a:pt x="119" y="125"/>
                    <a:pt x="122" y="126"/>
                  </a:cubicBezTo>
                  <a:cubicBezTo>
                    <a:pt x="121" y="128"/>
                    <a:pt x="120" y="129"/>
                    <a:pt x="119" y="130"/>
                  </a:cubicBezTo>
                  <a:cubicBezTo>
                    <a:pt x="119" y="129"/>
                    <a:pt x="118" y="129"/>
                    <a:pt x="117" y="129"/>
                  </a:cubicBezTo>
                  <a:cubicBezTo>
                    <a:pt x="115" y="129"/>
                    <a:pt x="113" y="131"/>
                    <a:pt x="114" y="133"/>
                  </a:cubicBezTo>
                  <a:cubicBezTo>
                    <a:pt x="113" y="135"/>
                    <a:pt x="112" y="134"/>
                    <a:pt x="111" y="135"/>
                  </a:cubicBezTo>
                  <a:cubicBezTo>
                    <a:pt x="110" y="133"/>
                    <a:pt x="108" y="132"/>
                    <a:pt x="107" y="132"/>
                  </a:cubicBezTo>
                  <a:cubicBezTo>
                    <a:pt x="105" y="132"/>
                    <a:pt x="104" y="133"/>
                    <a:pt x="103" y="135"/>
                  </a:cubicBezTo>
                  <a:cubicBezTo>
                    <a:pt x="102" y="135"/>
                    <a:pt x="101" y="134"/>
                    <a:pt x="99" y="134"/>
                  </a:cubicBezTo>
                  <a:cubicBezTo>
                    <a:pt x="101" y="131"/>
                    <a:pt x="98" y="129"/>
                    <a:pt x="96" y="129"/>
                  </a:cubicBezTo>
                  <a:cubicBezTo>
                    <a:pt x="95" y="129"/>
                    <a:pt x="95" y="129"/>
                    <a:pt x="94" y="129"/>
                  </a:cubicBezTo>
                  <a:cubicBezTo>
                    <a:pt x="93" y="129"/>
                    <a:pt x="92" y="128"/>
                    <a:pt x="92" y="127"/>
                  </a:cubicBezTo>
                  <a:cubicBezTo>
                    <a:pt x="94" y="125"/>
                    <a:pt x="94" y="120"/>
                    <a:pt x="90" y="120"/>
                  </a:cubicBezTo>
                  <a:cubicBezTo>
                    <a:pt x="89" y="119"/>
                    <a:pt x="89" y="118"/>
                    <a:pt x="89" y="116"/>
                  </a:cubicBezTo>
                  <a:cubicBezTo>
                    <a:pt x="90" y="116"/>
                    <a:pt x="90" y="116"/>
                    <a:pt x="90" y="116"/>
                  </a:cubicBezTo>
                  <a:cubicBezTo>
                    <a:pt x="93" y="116"/>
                    <a:pt x="94" y="112"/>
                    <a:pt x="91" y="110"/>
                  </a:cubicBezTo>
                  <a:cubicBezTo>
                    <a:pt x="92" y="109"/>
                    <a:pt x="93" y="108"/>
                    <a:pt x="94" y="107"/>
                  </a:cubicBezTo>
                  <a:cubicBezTo>
                    <a:pt x="95" y="107"/>
                    <a:pt x="95" y="108"/>
                    <a:pt x="96" y="108"/>
                  </a:cubicBezTo>
                  <a:cubicBezTo>
                    <a:pt x="99" y="108"/>
                    <a:pt x="100" y="105"/>
                    <a:pt x="99" y="103"/>
                  </a:cubicBezTo>
                  <a:cubicBezTo>
                    <a:pt x="100" y="102"/>
                    <a:pt x="101" y="102"/>
                    <a:pt x="103" y="102"/>
                  </a:cubicBezTo>
                  <a:cubicBezTo>
                    <a:pt x="103" y="103"/>
                    <a:pt x="105" y="104"/>
                    <a:pt x="106" y="104"/>
                  </a:cubicBezTo>
                  <a:moveTo>
                    <a:pt x="65" y="59"/>
                  </a:moveTo>
                  <a:cubicBezTo>
                    <a:pt x="68" y="59"/>
                    <a:pt x="71" y="57"/>
                    <a:pt x="71" y="53"/>
                  </a:cubicBezTo>
                  <a:cubicBezTo>
                    <a:pt x="74" y="53"/>
                    <a:pt x="77" y="54"/>
                    <a:pt x="79" y="54"/>
                  </a:cubicBezTo>
                  <a:cubicBezTo>
                    <a:pt x="78" y="59"/>
                    <a:pt x="82" y="63"/>
                    <a:pt x="86" y="63"/>
                  </a:cubicBezTo>
                  <a:cubicBezTo>
                    <a:pt x="87" y="63"/>
                    <a:pt x="89" y="62"/>
                    <a:pt x="90" y="61"/>
                  </a:cubicBezTo>
                  <a:cubicBezTo>
                    <a:pt x="93" y="62"/>
                    <a:pt x="94" y="64"/>
                    <a:pt x="95" y="66"/>
                  </a:cubicBezTo>
                  <a:cubicBezTo>
                    <a:pt x="91" y="70"/>
                    <a:pt x="92" y="78"/>
                    <a:pt x="100" y="78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1" y="80"/>
                    <a:pt x="101" y="83"/>
                    <a:pt x="101" y="85"/>
                  </a:cubicBezTo>
                  <a:cubicBezTo>
                    <a:pt x="94" y="85"/>
                    <a:pt x="93" y="94"/>
                    <a:pt x="99" y="97"/>
                  </a:cubicBezTo>
                  <a:cubicBezTo>
                    <a:pt x="98" y="99"/>
                    <a:pt x="97" y="101"/>
                    <a:pt x="96" y="103"/>
                  </a:cubicBezTo>
                  <a:cubicBezTo>
                    <a:pt x="94" y="103"/>
                    <a:pt x="93" y="102"/>
                    <a:pt x="92" y="102"/>
                  </a:cubicBezTo>
                  <a:cubicBezTo>
                    <a:pt x="87" y="102"/>
                    <a:pt x="84" y="107"/>
                    <a:pt x="86" y="112"/>
                  </a:cubicBezTo>
                  <a:cubicBezTo>
                    <a:pt x="85" y="114"/>
                    <a:pt x="83" y="114"/>
                    <a:pt x="80" y="115"/>
                  </a:cubicBezTo>
                  <a:cubicBezTo>
                    <a:pt x="79" y="113"/>
                    <a:pt x="76" y="111"/>
                    <a:pt x="73" y="111"/>
                  </a:cubicBezTo>
                  <a:cubicBezTo>
                    <a:pt x="70" y="111"/>
                    <a:pt x="67" y="113"/>
                    <a:pt x="67" y="117"/>
                  </a:cubicBezTo>
                  <a:cubicBezTo>
                    <a:pt x="64" y="117"/>
                    <a:pt x="62" y="116"/>
                    <a:pt x="59" y="116"/>
                  </a:cubicBezTo>
                  <a:cubicBezTo>
                    <a:pt x="61" y="111"/>
                    <a:pt x="57" y="107"/>
                    <a:pt x="53" y="107"/>
                  </a:cubicBezTo>
                  <a:cubicBezTo>
                    <a:pt x="51" y="107"/>
                    <a:pt x="49" y="108"/>
                    <a:pt x="48" y="109"/>
                  </a:cubicBezTo>
                  <a:cubicBezTo>
                    <a:pt x="46" y="108"/>
                    <a:pt x="44" y="106"/>
                    <a:pt x="43" y="104"/>
                  </a:cubicBezTo>
                  <a:cubicBezTo>
                    <a:pt x="48" y="100"/>
                    <a:pt x="46" y="92"/>
                    <a:pt x="38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7" y="90"/>
                    <a:pt x="37" y="87"/>
                    <a:pt x="37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44" y="85"/>
                    <a:pt x="45" y="75"/>
                    <a:pt x="39" y="73"/>
                  </a:cubicBezTo>
                  <a:cubicBezTo>
                    <a:pt x="40" y="71"/>
                    <a:pt x="42" y="69"/>
                    <a:pt x="43" y="67"/>
                  </a:cubicBezTo>
                  <a:cubicBezTo>
                    <a:pt x="44" y="67"/>
                    <a:pt x="46" y="68"/>
                    <a:pt x="47" y="68"/>
                  </a:cubicBezTo>
                  <a:cubicBezTo>
                    <a:pt x="52" y="68"/>
                    <a:pt x="54" y="63"/>
                    <a:pt x="52" y="58"/>
                  </a:cubicBezTo>
                  <a:cubicBezTo>
                    <a:pt x="53" y="56"/>
                    <a:pt x="56" y="56"/>
                    <a:pt x="58" y="55"/>
                  </a:cubicBezTo>
                  <a:cubicBezTo>
                    <a:pt x="59" y="57"/>
                    <a:pt x="62" y="59"/>
                    <a:pt x="65" y="59"/>
                  </a:cubicBezTo>
                  <a:moveTo>
                    <a:pt x="54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175" y="132"/>
                    <a:pt x="175" y="132"/>
                    <a:pt x="175" y="132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1C64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0" name="Freeform 57"/>
          <p:cNvSpPr>
            <a:spLocks noEditPoints="1"/>
          </p:cNvSpPr>
          <p:nvPr userDrawn="1"/>
        </p:nvSpPr>
        <p:spPr bwMode="auto">
          <a:xfrm>
            <a:off x="4500915" y="1337141"/>
            <a:ext cx="465018" cy="428249"/>
          </a:xfrm>
          <a:custGeom>
            <a:avLst/>
            <a:gdLst>
              <a:gd name="T0" fmla="*/ 183 w 291"/>
              <a:gd name="T1" fmla="*/ 227 h 268"/>
              <a:gd name="T2" fmla="*/ 150 w 291"/>
              <a:gd name="T3" fmla="*/ 226 h 268"/>
              <a:gd name="T4" fmla="*/ 151 w 291"/>
              <a:gd name="T5" fmla="*/ 190 h 268"/>
              <a:gd name="T6" fmla="*/ 184 w 291"/>
              <a:gd name="T7" fmla="*/ 191 h 268"/>
              <a:gd name="T8" fmla="*/ 183 w 291"/>
              <a:gd name="T9" fmla="*/ 227 h 268"/>
              <a:gd name="T10" fmla="*/ 154 w 291"/>
              <a:gd name="T11" fmla="*/ 91 h 268"/>
              <a:gd name="T12" fmla="*/ 155 w 291"/>
              <a:gd name="T13" fmla="*/ 47 h 268"/>
              <a:gd name="T14" fmla="*/ 163 w 291"/>
              <a:gd name="T15" fmla="*/ 46 h 268"/>
              <a:gd name="T16" fmla="*/ 164 w 291"/>
              <a:gd name="T17" fmla="*/ 46 h 268"/>
              <a:gd name="T18" fmla="*/ 218 w 291"/>
              <a:gd name="T19" fmla="*/ 102 h 268"/>
              <a:gd name="T20" fmla="*/ 208 w 291"/>
              <a:gd name="T21" fmla="*/ 132 h 268"/>
              <a:gd name="T22" fmla="*/ 201 w 291"/>
              <a:gd name="T23" fmla="*/ 145 h 268"/>
              <a:gd name="T24" fmla="*/ 195 w 291"/>
              <a:gd name="T25" fmla="*/ 155 h 268"/>
              <a:gd name="T26" fmla="*/ 190 w 291"/>
              <a:gd name="T27" fmla="*/ 174 h 268"/>
              <a:gd name="T28" fmla="*/ 187 w 291"/>
              <a:gd name="T29" fmla="*/ 182 h 268"/>
              <a:gd name="T30" fmla="*/ 182 w 291"/>
              <a:gd name="T31" fmla="*/ 185 h 268"/>
              <a:gd name="T32" fmla="*/ 181 w 291"/>
              <a:gd name="T33" fmla="*/ 185 h 268"/>
              <a:gd name="T34" fmla="*/ 177 w 291"/>
              <a:gd name="T35" fmla="*/ 185 h 268"/>
              <a:gd name="T36" fmla="*/ 172 w 291"/>
              <a:gd name="T37" fmla="*/ 185 h 268"/>
              <a:gd name="T38" fmla="*/ 151 w 291"/>
              <a:gd name="T39" fmla="*/ 184 h 268"/>
              <a:gd name="T40" fmla="*/ 153 w 291"/>
              <a:gd name="T41" fmla="*/ 118 h 268"/>
              <a:gd name="T42" fmla="*/ 178 w 291"/>
              <a:gd name="T43" fmla="*/ 139 h 268"/>
              <a:gd name="T44" fmla="*/ 189 w 291"/>
              <a:gd name="T45" fmla="*/ 78 h 268"/>
              <a:gd name="T46" fmla="*/ 154 w 291"/>
              <a:gd name="T47" fmla="*/ 91 h 268"/>
              <a:gd name="T48" fmla="*/ 113 w 291"/>
              <a:gd name="T49" fmla="*/ 75 h 268"/>
              <a:gd name="T50" fmla="*/ 124 w 291"/>
              <a:gd name="T51" fmla="*/ 71 h 268"/>
              <a:gd name="T52" fmla="*/ 135 w 291"/>
              <a:gd name="T53" fmla="*/ 46 h 268"/>
              <a:gd name="T54" fmla="*/ 135 w 291"/>
              <a:gd name="T55" fmla="*/ 46 h 268"/>
              <a:gd name="T56" fmla="*/ 145 w 291"/>
              <a:gd name="T57" fmla="*/ 46 h 268"/>
              <a:gd name="T58" fmla="*/ 144 w 291"/>
              <a:gd name="T59" fmla="*/ 108 h 268"/>
              <a:gd name="T60" fmla="*/ 143 w 291"/>
              <a:gd name="T61" fmla="*/ 108 h 268"/>
              <a:gd name="T62" fmla="*/ 114 w 291"/>
              <a:gd name="T63" fmla="*/ 136 h 268"/>
              <a:gd name="T64" fmla="*/ 143 w 291"/>
              <a:gd name="T65" fmla="*/ 165 h 268"/>
              <a:gd name="T66" fmla="*/ 143 w 291"/>
              <a:gd name="T67" fmla="*/ 165 h 268"/>
              <a:gd name="T68" fmla="*/ 141 w 291"/>
              <a:gd name="T69" fmla="*/ 227 h 268"/>
              <a:gd name="T70" fmla="*/ 131 w 291"/>
              <a:gd name="T71" fmla="*/ 227 h 268"/>
              <a:gd name="T72" fmla="*/ 120 w 291"/>
              <a:gd name="T73" fmla="*/ 201 h 268"/>
              <a:gd name="T74" fmla="*/ 109 w 291"/>
              <a:gd name="T75" fmla="*/ 197 h 268"/>
              <a:gd name="T76" fmla="*/ 84 w 291"/>
              <a:gd name="T77" fmla="*/ 206 h 268"/>
              <a:gd name="T78" fmla="*/ 84 w 291"/>
              <a:gd name="T79" fmla="*/ 206 h 268"/>
              <a:gd name="T80" fmla="*/ 70 w 291"/>
              <a:gd name="T81" fmla="*/ 192 h 268"/>
              <a:gd name="T82" fmla="*/ 80 w 291"/>
              <a:gd name="T83" fmla="*/ 167 h 268"/>
              <a:gd name="T84" fmla="*/ 76 w 291"/>
              <a:gd name="T85" fmla="*/ 155 h 268"/>
              <a:gd name="T86" fmla="*/ 51 w 291"/>
              <a:gd name="T87" fmla="*/ 144 h 268"/>
              <a:gd name="T88" fmla="*/ 51 w 291"/>
              <a:gd name="T89" fmla="*/ 124 h 268"/>
              <a:gd name="T90" fmla="*/ 77 w 291"/>
              <a:gd name="T91" fmla="*/ 114 h 268"/>
              <a:gd name="T92" fmla="*/ 82 w 291"/>
              <a:gd name="T93" fmla="*/ 103 h 268"/>
              <a:gd name="T94" fmla="*/ 72 w 291"/>
              <a:gd name="T95" fmla="*/ 78 h 268"/>
              <a:gd name="T96" fmla="*/ 87 w 291"/>
              <a:gd name="T97" fmla="*/ 64 h 268"/>
              <a:gd name="T98" fmla="*/ 87 w 291"/>
              <a:gd name="T99" fmla="*/ 64 h 268"/>
              <a:gd name="T100" fmla="*/ 113 w 291"/>
              <a:gd name="T101" fmla="*/ 75 h 268"/>
              <a:gd name="T102" fmla="*/ 145 w 291"/>
              <a:gd name="T103" fmla="*/ 0 h 268"/>
              <a:gd name="T104" fmla="*/ 14 w 291"/>
              <a:gd name="T105" fmla="*/ 108 h 268"/>
              <a:gd name="T106" fmla="*/ 119 w 291"/>
              <a:gd name="T107" fmla="*/ 265 h 268"/>
              <a:gd name="T108" fmla="*/ 144 w 291"/>
              <a:gd name="T109" fmla="*/ 268 h 268"/>
              <a:gd name="T110" fmla="*/ 147 w 291"/>
              <a:gd name="T111" fmla="*/ 268 h 268"/>
              <a:gd name="T112" fmla="*/ 276 w 291"/>
              <a:gd name="T113" fmla="*/ 160 h 268"/>
              <a:gd name="T114" fmla="*/ 171 w 291"/>
              <a:gd name="T115" fmla="*/ 3 h 268"/>
              <a:gd name="T116" fmla="*/ 145 w 291"/>
              <a:gd name="T117" fmla="*/ 0 h 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91" h="268">
                <a:moveTo>
                  <a:pt x="183" y="227"/>
                </a:moveTo>
                <a:cubicBezTo>
                  <a:pt x="150" y="226"/>
                  <a:pt x="150" y="226"/>
                  <a:pt x="150" y="226"/>
                </a:cubicBezTo>
                <a:cubicBezTo>
                  <a:pt x="151" y="190"/>
                  <a:pt x="151" y="190"/>
                  <a:pt x="151" y="190"/>
                </a:cubicBezTo>
                <a:cubicBezTo>
                  <a:pt x="184" y="191"/>
                  <a:pt x="184" y="191"/>
                  <a:pt x="184" y="191"/>
                </a:cubicBezTo>
                <a:cubicBezTo>
                  <a:pt x="183" y="227"/>
                  <a:pt x="183" y="227"/>
                  <a:pt x="183" y="227"/>
                </a:cubicBezTo>
                <a:moveTo>
                  <a:pt x="154" y="91"/>
                </a:moveTo>
                <a:cubicBezTo>
                  <a:pt x="155" y="47"/>
                  <a:pt x="155" y="47"/>
                  <a:pt x="155" y="47"/>
                </a:cubicBezTo>
                <a:cubicBezTo>
                  <a:pt x="157" y="46"/>
                  <a:pt x="160" y="46"/>
                  <a:pt x="163" y="46"/>
                </a:cubicBezTo>
                <a:cubicBezTo>
                  <a:pt x="163" y="46"/>
                  <a:pt x="164" y="46"/>
                  <a:pt x="164" y="46"/>
                </a:cubicBezTo>
                <a:cubicBezTo>
                  <a:pt x="194" y="47"/>
                  <a:pt x="218" y="72"/>
                  <a:pt x="218" y="102"/>
                </a:cubicBezTo>
                <a:cubicBezTo>
                  <a:pt x="217" y="113"/>
                  <a:pt x="214" y="123"/>
                  <a:pt x="208" y="132"/>
                </a:cubicBezTo>
                <a:cubicBezTo>
                  <a:pt x="201" y="145"/>
                  <a:pt x="201" y="145"/>
                  <a:pt x="201" y="145"/>
                </a:cubicBezTo>
                <a:cubicBezTo>
                  <a:pt x="195" y="155"/>
                  <a:pt x="195" y="155"/>
                  <a:pt x="195" y="155"/>
                </a:cubicBezTo>
                <a:cubicBezTo>
                  <a:pt x="194" y="157"/>
                  <a:pt x="190" y="166"/>
                  <a:pt x="190" y="174"/>
                </a:cubicBezTo>
                <a:cubicBezTo>
                  <a:pt x="190" y="177"/>
                  <a:pt x="189" y="180"/>
                  <a:pt x="187" y="182"/>
                </a:cubicBezTo>
                <a:cubicBezTo>
                  <a:pt x="186" y="185"/>
                  <a:pt x="184" y="185"/>
                  <a:pt x="182" y="185"/>
                </a:cubicBezTo>
                <a:cubicBezTo>
                  <a:pt x="182" y="185"/>
                  <a:pt x="182" y="185"/>
                  <a:pt x="181" y="185"/>
                </a:cubicBezTo>
                <a:cubicBezTo>
                  <a:pt x="180" y="185"/>
                  <a:pt x="179" y="185"/>
                  <a:pt x="177" y="185"/>
                </a:cubicBezTo>
                <a:cubicBezTo>
                  <a:pt x="176" y="185"/>
                  <a:pt x="174" y="185"/>
                  <a:pt x="172" y="185"/>
                </a:cubicBezTo>
                <a:cubicBezTo>
                  <a:pt x="165" y="184"/>
                  <a:pt x="158" y="184"/>
                  <a:pt x="151" y="184"/>
                </a:cubicBezTo>
                <a:cubicBezTo>
                  <a:pt x="153" y="118"/>
                  <a:pt x="153" y="118"/>
                  <a:pt x="153" y="118"/>
                </a:cubicBezTo>
                <a:cubicBezTo>
                  <a:pt x="178" y="139"/>
                  <a:pt x="178" y="139"/>
                  <a:pt x="178" y="139"/>
                </a:cubicBezTo>
                <a:cubicBezTo>
                  <a:pt x="189" y="78"/>
                  <a:pt x="189" y="78"/>
                  <a:pt x="189" y="78"/>
                </a:cubicBezTo>
                <a:cubicBezTo>
                  <a:pt x="154" y="91"/>
                  <a:pt x="154" y="91"/>
                  <a:pt x="154" y="91"/>
                </a:cubicBezTo>
                <a:moveTo>
                  <a:pt x="113" y="75"/>
                </a:moveTo>
                <a:cubicBezTo>
                  <a:pt x="124" y="71"/>
                  <a:pt x="124" y="71"/>
                  <a:pt x="124" y="71"/>
                </a:cubicBezTo>
                <a:cubicBezTo>
                  <a:pt x="124" y="71"/>
                  <a:pt x="134" y="46"/>
                  <a:pt x="135" y="46"/>
                </a:cubicBezTo>
                <a:cubicBezTo>
                  <a:pt x="135" y="46"/>
                  <a:pt x="135" y="46"/>
                  <a:pt x="135" y="46"/>
                </a:cubicBezTo>
                <a:cubicBezTo>
                  <a:pt x="145" y="46"/>
                  <a:pt x="145" y="46"/>
                  <a:pt x="145" y="46"/>
                </a:cubicBezTo>
                <a:cubicBezTo>
                  <a:pt x="144" y="108"/>
                  <a:pt x="144" y="108"/>
                  <a:pt x="144" y="108"/>
                </a:cubicBezTo>
                <a:cubicBezTo>
                  <a:pt x="144" y="108"/>
                  <a:pt x="143" y="108"/>
                  <a:pt x="143" y="108"/>
                </a:cubicBezTo>
                <a:cubicBezTo>
                  <a:pt x="127" y="108"/>
                  <a:pt x="114" y="120"/>
                  <a:pt x="114" y="136"/>
                </a:cubicBezTo>
                <a:cubicBezTo>
                  <a:pt x="113" y="152"/>
                  <a:pt x="126" y="165"/>
                  <a:pt x="143" y="165"/>
                </a:cubicBezTo>
                <a:cubicBezTo>
                  <a:pt x="143" y="165"/>
                  <a:pt x="143" y="165"/>
                  <a:pt x="143" y="165"/>
                </a:cubicBezTo>
                <a:cubicBezTo>
                  <a:pt x="141" y="227"/>
                  <a:pt x="141" y="227"/>
                  <a:pt x="141" y="227"/>
                </a:cubicBezTo>
                <a:cubicBezTo>
                  <a:pt x="131" y="227"/>
                  <a:pt x="131" y="227"/>
                  <a:pt x="131" y="227"/>
                </a:cubicBezTo>
                <a:cubicBezTo>
                  <a:pt x="130" y="226"/>
                  <a:pt x="120" y="201"/>
                  <a:pt x="120" y="201"/>
                </a:cubicBezTo>
                <a:cubicBezTo>
                  <a:pt x="109" y="197"/>
                  <a:pt x="109" y="197"/>
                  <a:pt x="109" y="197"/>
                </a:cubicBezTo>
                <a:cubicBezTo>
                  <a:pt x="109" y="197"/>
                  <a:pt x="87" y="206"/>
                  <a:pt x="84" y="206"/>
                </a:cubicBezTo>
                <a:cubicBezTo>
                  <a:pt x="84" y="206"/>
                  <a:pt x="84" y="206"/>
                  <a:pt x="84" y="206"/>
                </a:cubicBezTo>
                <a:cubicBezTo>
                  <a:pt x="70" y="192"/>
                  <a:pt x="70" y="192"/>
                  <a:pt x="70" y="192"/>
                </a:cubicBezTo>
                <a:cubicBezTo>
                  <a:pt x="69" y="191"/>
                  <a:pt x="80" y="167"/>
                  <a:pt x="80" y="167"/>
                </a:cubicBezTo>
                <a:cubicBezTo>
                  <a:pt x="76" y="155"/>
                  <a:pt x="76" y="155"/>
                  <a:pt x="76" y="155"/>
                </a:cubicBezTo>
                <a:cubicBezTo>
                  <a:pt x="76" y="155"/>
                  <a:pt x="51" y="146"/>
                  <a:pt x="51" y="144"/>
                </a:cubicBezTo>
                <a:cubicBezTo>
                  <a:pt x="51" y="124"/>
                  <a:pt x="51" y="124"/>
                  <a:pt x="51" y="124"/>
                </a:cubicBezTo>
                <a:cubicBezTo>
                  <a:pt x="51" y="123"/>
                  <a:pt x="77" y="114"/>
                  <a:pt x="77" y="114"/>
                </a:cubicBezTo>
                <a:cubicBezTo>
                  <a:pt x="82" y="103"/>
                  <a:pt x="82" y="103"/>
                  <a:pt x="82" y="103"/>
                </a:cubicBezTo>
                <a:cubicBezTo>
                  <a:pt x="82" y="103"/>
                  <a:pt x="71" y="79"/>
                  <a:pt x="72" y="78"/>
                </a:cubicBezTo>
                <a:cubicBezTo>
                  <a:pt x="87" y="64"/>
                  <a:pt x="87" y="64"/>
                  <a:pt x="87" y="64"/>
                </a:cubicBezTo>
                <a:cubicBezTo>
                  <a:pt x="87" y="64"/>
                  <a:pt x="87" y="64"/>
                  <a:pt x="87" y="64"/>
                </a:cubicBezTo>
                <a:cubicBezTo>
                  <a:pt x="90" y="64"/>
                  <a:pt x="113" y="75"/>
                  <a:pt x="113" y="75"/>
                </a:cubicBezTo>
                <a:moveTo>
                  <a:pt x="145" y="0"/>
                </a:moveTo>
                <a:cubicBezTo>
                  <a:pt x="83" y="0"/>
                  <a:pt x="27" y="44"/>
                  <a:pt x="14" y="108"/>
                </a:cubicBezTo>
                <a:cubicBezTo>
                  <a:pt x="0" y="180"/>
                  <a:pt x="47" y="250"/>
                  <a:pt x="119" y="265"/>
                </a:cubicBezTo>
                <a:cubicBezTo>
                  <a:pt x="127" y="267"/>
                  <a:pt x="135" y="267"/>
                  <a:pt x="144" y="268"/>
                </a:cubicBezTo>
                <a:cubicBezTo>
                  <a:pt x="147" y="268"/>
                  <a:pt x="147" y="268"/>
                  <a:pt x="147" y="268"/>
                </a:cubicBezTo>
                <a:cubicBezTo>
                  <a:pt x="209" y="267"/>
                  <a:pt x="264" y="223"/>
                  <a:pt x="276" y="160"/>
                </a:cubicBezTo>
                <a:cubicBezTo>
                  <a:pt x="291" y="88"/>
                  <a:pt x="244" y="18"/>
                  <a:pt x="171" y="3"/>
                </a:cubicBezTo>
                <a:cubicBezTo>
                  <a:pt x="163" y="1"/>
                  <a:pt x="154" y="0"/>
                  <a:pt x="145" y="0"/>
                </a:cubicBezTo>
              </a:path>
            </a:pathLst>
          </a:custGeom>
          <a:solidFill>
            <a:srgbClr val="216BB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" name="Freeform 37"/>
          <p:cNvSpPr>
            <a:spLocks/>
          </p:cNvSpPr>
          <p:nvPr userDrawn="1"/>
        </p:nvSpPr>
        <p:spPr bwMode="auto">
          <a:xfrm>
            <a:off x="2461339" y="1515811"/>
            <a:ext cx="130636" cy="116375"/>
          </a:xfrm>
          <a:custGeom>
            <a:avLst/>
            <a:gdLst>
              <a:gd name="T0" fmla="*/ 48 w 97"/>
              <a:gd name="T1" fmla="*/ 0 h 86"/>
              <a:gd name="T2" fmla="*/ 22 w 97"/>
              <a:gd name="T3" fmla="*/ 8 h 86"/>
              <a:gd name="T4" fmla="*/ 14 w 97"/>
              <a:gd name="T5" fmla="*/ 69 h 86"/>
              <a:gd name="T6" fmla="*/ 48 w 97"/>
              <a:gd name="T7" fmla="*/ 86 h 86"/>
              <a:gd name="T8" fmla="*/ 75 w 97"/>
              <a:gd name="T9" fmla="*/ 77 h 86"/>
              <a:gd name="T10" fmla="*/ 83 w 97"/>
              <a:gd name="T11" fmla="*/ 17 h 86"/>
              <a:gd name="T12" fmla="*/ 48 w 97"/>
              <a:gd name="T13" fmla="*/ 0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7" h="86">
                <a:moveTo>
                  <a:pt x="48" y="0"/>
                </a:moveTo>
                <a:cubicBezTo>
                  <a:pt x="39" y="0"/>
                  <a:pt x="30" y="2"/>
                  <a:pt x="22" y="8"/>
                </a:cubicBezTo>
                <a:cubicBezTo>
                  <a:pt x="3" y="23"/>
                  <a:pt x="0" y="50"/>
                  <a:pt x="14" y="69"/>
                </a:cubicBezTo>
                <a:cubicBezTo>
                  <a:pt x="23" y="80"/>
                  <a:pt x="35" y="86"/>
                  <a:pt x="48" y="86"/>
                </a:cubicBezTo>
                <a:cubicBezTo>
                  <a:pt x="58" y="86"/>
                  <a:pt x="67" y="83"/>
                  <a:pt x="75" y="77"/>
                </a:cubicBezTo>
                <a:cubicBezTo>
                  <a:pt x="94" y="63"/>
                  <a:pt x="97" y="35"/>
                  <a:pt x="83" y="17"/>
                </a:cubicBezTo>
                <a:cubicBezTo>
                  <a:pt x="74" y="5"/>
                  <a:pt x="61" y="0"/>
                  <a:pt x="48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" name="Freeform 40"/>
          <p:cNvSpPr>
            <a:spLocks/>
          </p:cNvSpPr>
          <p:nvPr userDrawn="1"/>
        </p:nvSpPr>
        <p:spPr bwMode="auto">
          <a:xfrm>
            <a:off x="4091729" y="1067425"/>
            <a:ext cx="94697" cy="83288"/>
          </a:xfrm>
          <a:custGeom>
            <a:avLst/>
            <a:gdLst>
              <a:gd name="T0" fmla="*/ 35 w 70"/>
              <a:gd name="T1" fmla="*/ 0 h 62"/>
              <a:gd name="T2" fmla="*/ 16 w 70"/>
              <a:gd name="T3" fmla="*/ 6 h 62"/>
              <a:gd name="T4" fmla="*/ 10 w 70"/>
              <a:gd name="T5" fmla="*/ 50 h 62"/>
              <a:gd name="T6" fmla="*/ 35 w 70"/>
              <a:gd name="T7" fmla="*/ 62 h 62"/>
              <a:gd name="T8" fmla="*/ 54 w 70"/>
              <a:gd name="T9" fmla="*/ 56 h 62"/>
              <a:gd name="T10" fmla="*/ 60 w 70"/>
              <a:gd name="T11" fmla="*/ 12 h 62"/>
              <a:gd name="T12" fmla="*/ 35 w 70"/>
              <a:gd name="T13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" h="62">
                <a:moveTo>
                  <a:pt x="35" y="0"/>
                </a:moveTo>
                <a:cubicBezTo>
                  <a:pt x="28" y="0"/>
                  <a:pt x="22" y="2"/>
                  <a:pt x="16" y="6"/>
                </a:cubicBezTo>
                <a:cubicBezTo>
                  <a:pt x="2" y="17"/>
                  <a:pt x="0" y="36"/>
                  <a:pt x="10" y="50"/>
                </a:cubicBezTo>
                <a:cubicBezTo>
                  <a:pt x="16" y="58"/>
                  <a:pt x="26" y="62"/>
                  <a:pt x="35" y="62"/>
                </a:cubicBezTo>
                <a:cubicBezTo>
                  <a:pt x="42" y="62"/>
                  <a:pt x="48" y="60"/>
                  <a:pt x="54" y="56"/>
                </a:cubicBezTo>
                <a:cubicBezTo>
                  <a:pt x="67" y="45"/>
                  <a:pt x="70" y="26"/>
                  <a:pt x="60" y="12"/>
                </a:cubicBezTo>
                <a:cubicBezTo>
                  <a:pt x="53" y="4"/>
                  <a:pt x="44" y="0"/>
                  <a:pt x="35" y="0"/>
                </a:cubicBezTo>
              </a:path>
            </a:pathLst>
          </a:custGeom>
          <a:solidFill>
            <a:srgbClr val="C3CA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" name="Freeform 42"/>
          <p:cNvSpPr>
            <a:spLocks/>
          </p:cNvSpPr>
          <p:nvPr userDrawn="1"/>
        </p:nvSpPr>
        <p:spPr bwMode="auto">
          <a:xfrm>
            <a:off x="2908584" y="1370343"/>
            <a:ext cx="64848" cy="57623"/>
          </a:xfrm>
          <a:custGeom>
            <a:avLst/>
            <a:gdLst>
              <a:gd name="T0" fmla="*/ 76 w 152"/>
              <a:gd name="T1" fmla="*/ 0 h 135"/>
              <a:gd name="T2" fmla="*/ 35 w 152"/>
              <a:gd name="T3" fmla="*/ 14 h 135"/>
              <a:gd name="T4" fmla="*/ 22 w 152"/>
              <a:gd name="T5" fmla="*/ 109 h 135"/>
              <a:gd name="T6" fmla="*/ 76 w 152"/>
              <a:gd name="T7" fmla="*/ 135 h 135"/>
              <a:gd name="T8" fmla="*/ 117 w 152"/>
              <a:gd name="T9" fmla="*/ 121 h 135"/>
              <a:gd name="T10" fmla="*/ 129 w 152"/>
              <a:gd name="T11" fmla="*/ 27 h 135"/>
              <a:gd name="T12" fmla="*/ 76 w 152"/>
              <a:gd name="T1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2" h="135">
                <a:moveTo>
                  <a:pt x="76" y="0"/>
                </a:moveTo>
                <a:cubicBezTo>
                  <a:pt x="61" y="0"/>
                  <a:pt x="47" y="5"/>
                  <a:pt x="35" y="14"/>
                </a:cubicBezTo>
                <a:cubicBezTo>
                  <a:pt x="5" y="37"/>
                  <a:pt x="0" y="79"/>
                  <a:pt x="22" y="109"/>
                </a:cubicBezTo>
                <a:cubicBezTo>
                  <a:pt x="36" y="126"/>
                  <a:pt x="56" y="135"/>
                  <a:pt x="76" y="135"/>
                </a:cubicBezTo>
                <a:cubicBezTo>
                  <a:pt x="90" y="135"/>
                  <a:pt x="105" y="131"/>
                  <a:pt x="117" y="121"/>
                </a:cubicBezTo>
                <a:cubicBezTo>
                  <a:pt x="146" y="99"/>
                  <a:pt x="152" y="56"/>
                  <a:pt x="129" y="27"/>
                </a:cubicBezTo>
                <a:cubicBezTo>
                  <a:pt x="116" y="10"/>
                  <a:pt x="96" y="0"/>
                  <a:pt x="76" y="0"/>
                </a:cubicBezTo>
              </a:path>
            </a:pathLst>
          </a:custGeom>
          <a:solidFill>
            <a:srgbClr val="B6BC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7" name="Freeform 44"/>
          <p:cNvSpPr>
            <a:spLocks/>
          </p:cNvSpPr>
          <p:nvPr userDrawn="1"/>
        </p:nvSpPr>
        <p:spPr bwMode="auto">
          <a:xfrm>
            <a:off x="3731386" y="1314192"/>
            <a:ext cx="152502" cy="134919"/>
          </a:xfrm>
          <a:custGeom>
            <a:avLst/>
            <a:gdLst>
              <a:gd name="T0" fmla="*/ 95 w 191"/>
              <a:gd name="T1" fmla="*/ 0 h 169"/>
              <a:gd name="T2" fmla="*/ 44 w 191"/>
              <a:gd name="T3" fmla="*/ 18 h 169"/>
              <a:gd name="T4" fmla="*/ 28 w 191"/>
              <a:gd name="T5" fmla="*/ 136 h 169"/>
              <a:gd name="T6" fmla="*/ 95 w 191"/>
              <a:gd name="T7" fmla="*/ 169 h 169"/>
              <a:gd name="T8" fmla="*/ 147 w 191"/>
              <a:gd name="T9" fmla="*/ 152 h 169"/>
              <a:gd name="T10" fmla="*/ 162 w 191"/>
              <a:gd name="T11" fmla="*/ 33 h 169"/>
              <a:gd name="T12" fmla="*/ 95 w 191"/>
              <a:gd name="T13" fmla="*/ 0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1" h="169">
                <a:moveTo>
                  <a:pt x="95" y="0"/>
                </a:moveTo>
                <a:cubicBezTo>
                  <a:pt x="77" y="0"/>
                  <a:pt x="59" y="6"/>
                  <a:pt x="44" y="18"/>
                </a:cubicBezTo>
                <a:cubicBezTo>
                  <a:pt x="7" y="46"/>
                  <a:pt x="0" y="99"/>
                  <a:pt x="28" y="136"/>
                </a:cubicBezTo>
                <a:cubicBezTo>
                  <a:pt x="45" y="158"/>
                  <a:pt x="70" y="169"/>
                  <a:pt x="95" y="169"/>
                </a:cubicBezTo>
                <a:cubicBezTo>
                  <a:pt x="113" y="169"/>
                  <a:pt x="131" y="163"/>
                  <a:pt x="147" y="152"/>
                </a:cubicBezTo>
                <a:cubicBezTo>
                  <a:pt x="184" y="123"/>
                  <a:pt x="191" y="70"/>
                  <a:pt x="162" y="33"/>
                </a:cubicBezTo>
                <a:cubicBezTo>
                  <a:pt x="146" y="12"/>
                  <a:pt x="121" y="0"/>
                  <a:pt x="95" y="0"/>
                </a:cubicBezTo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8" name="Freeform 45"/>
          <p:cNvSpPr>
            <a:spLocks/>
          </p:cNvSpPr>
          <p:nvPr userDrawn="1"/>
        </p:nvSpPr>
        <p:spPr bwMode="auto">
          <a:xfrm>
            <a:off x="4139077" y="1518726"/>
            <a:ext cx="145709" cy="160678"/>
          </a:xfrm>
          <a:custGeom>
            <a:avLst/>
            <a:gdLst>
              <a:gd name="T0" fmla="*/ 0 w 623"/>
              <a:gd name="T1" fmla="*/ 0 h 687"/>
              <a:gd name="T2" fmla="*/ 56 w 623"/>
              <a:gd name="T3" fmla="*/ 687 h 687"/>
              <a:gd name="T4" fmla="*/ 623 w 623"/>
              <a:gd name="T5" fmla="*/ 292 h 687"/>
              <a:gd name="T6" fmla="*/ 0 w 623"/>
              <a:gd name="T7" fmla="*/ 0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3" h="687">
                <a:moveTo>
                  <a:pt x="0" y="0"/>
                </a:moveTo>
                <a:lnTo>
                  <a:pt x="56" y="687"/>
                </a:lnTo>
                <a:lnTo>
                  <a:pt x="623" y="292"/>
                </a:lnTo>
                <a:lnTo>
                  <a:pt x="0" y="0"/>
                </a:lnTo>
                <a:close/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9" name="Freeform 46"/>
          <p:cNvSpPr>
            <a:spLocks/>
          </p:cNvSpPr>
          <p:nvPr userDrawn="1"/>
        </p:nvSpPr>
        <p:spPr bwMode="auto">
          <a:xfrm>
            <a:off x="2668988" y="1669836"/>
            <a:ext cx="355400" cy="391910"/>
          </a:xfrm>
          <a:custGeom>
            <a:avLst/>
            <a:gdLst>
              <a:gd name="T0" fmla="*/ 0 w 623"/>
              <a:gd name="T1" fmla="*/ 0 h 687"/>
              <a:gd name="T2" fmla="*/ 56 w 623"/>
              <a:gd name="T3" fmla="*/ 687 h 687"/>
              <a:gd name="T4" fmla="*/ 623 w 623"/>
              <a:gd name="T5" fmla="*/ 292 h 687"/>
              <a:gd name="T6" fmla="*/ 0 w 623"/>
              <a:gd name="T7" fmla="*/ 0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3" h="687">
                <a:moveTo>
                  <a:pt x="0" y="0"/>
                </a:moveTo>
                <a:lnTo>
                  <a:pt x="56" y="687"/>
                </a:lnTo>
                <a:lnTo>
                  <a:pt x="623" y="29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1" name="Freeform 48"/>
          <p:cNvSpPr>
            <a:spLocks/>
          </p:cNvSpPr>
          <p:nvPr userDrawn="1"/>
        </p:nvSpPr>
        <p:spPr bwMode="auto">
          <a:xfrm>
            <a:off x="4197265" y="871755"/>
            <a:ext cx="134630" cy="148321"/>
          </a:xfrm>
          <a:custGeom>
            <a:avLst/>
            <a:gdLst>
              <a:gd name="T0" fmla="*/ 0 w 236"/>
              <a:gd name="T1" fmla="*/ 0 h 260"/>
              <a:gd name="T2" fmla="*/ 21 w 236"/>
              <a:gd name="T3" fmla="*/ 260 h 260"/>
              <a:gd name="T4" fmla="*/ 236 w 236"/>
              <a:gd name="T5" fmla="*/ 112 h 260"/>
              <a:gd name="T6" fmla="*/ 0 w 236"/>
              <a:gd name="T7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60">
                <a:moveTo>
                  <a:pt x="0" y="0"/>
                </a:moveTo>
                <a:lnTo>
                  <a:pt x="21" y="260"/>
                </a:lnTo>
                <a:lnTo>
                  <a:pt x="236" y="11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2" name="Freeform 49"/>
          <p:cNvSpPr>
            <a:spLocks/>
          </p:cNvSpPr>
          <p:nvPr userDrawn="1"/>
        </p:nvSpPr>
        <p:spPr bwMode="auto">
          <a:xfrm>
            <a:off x="6140679" y="1442640"/>
            <a:ext cx="99399" cy="108626"/>
          </a:xfrm>
          <a:custGeom>
            <a:avLst/>
            <a:gdLst>
              <a:gd name="T0" fmla="*/ 0 w 237"/>
              <a:gd name="T1" fmla="*/ 0 h 259"/>
              <a:gd name="T2" fmla="*/ 22 w 237"/>
              <a:gd name="T3" fmla="*/ 259 h 259"/>
              <a:gd name="T4" fmla="*/ 237 w 237"/>
              <a:gd name="T5" fmla="*/ 111 h 259"/>
              <a:gd name="T6" fmla="*/ 0 w 237"/>
              <a:gd name="T7" fmla="*/ 0 h 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" h="259">
                <a:moveTo>
                  <a:pt x="0" y="0"/>
                </a:moveTo>
                <a:lnTo>
                  <a:pt x="22" y="259"/>
                </a:lnTo>
                <a:lnTo>
                  <a:pt x="237" y="111"/>
                </a:lnTo>
                <a:lnTo>
                  <a:pt x="0" y="0"/>
                </a:lnTo>
                <a:close/>
              </a:path>
            </a:pathLst>
          </a:custGeom>
          <a:solidFill>
            <a:srgbClr val="84A2C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3" name="Freeform 50"/>
          <p:cNvSpPr>
            <a:spLocks/>
          </p:cNvSpPr>
          <p:nvPr userDrawn="1"/>
        </p:nvSpPr>
        <p:spPr bwMode="auto">
          <a:xfrm>
            <a:off x="3244018" y="1382892"/>
            <a:ext cx="135200" cy="147751"/>
          </a:xfrm>
          <a:custGeom>
            <a:avLst/>
            <a:gdLst>
              <a:gd name="T0" fmla="*/ 0 w 237"/>
              <a:gd name="T1" fmla="*/ 0 h 259"/>
              <a:gd name="T2" fmla="*/ 22 w 237"/>
              <a:gd name="T3" fmla="*/ 259 h 259"/>
              <a:gd name="T4" fmla="*/ 237 w 237"/>
              <a:gd name="T5" fmla="*/ 111 h 259"/>
              <a:gd name="T6" fmla="*/ 0 w 237"/>
              <a:gd name="T7" fmla="*/ 0 h 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" h="259">
                <a:moveTo>
                  <a:pt x="0" y="0"/>
                </a:moveTo>
                <a:lnTo>
                  <a:pt x="22" y="259"/>
                </a:lnTo>
                <a:lnTo>
                  <a:pt x="237" y="111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4" name="Freeform 51"/>
          <p:cNvSpPr>
            <a:spLocks/>
          </p:cNvSpPr>
          <p:nvPr userDrawn="1"/>
        </p:nvSpPr>
        <p:spPr bwMode="auto">
          <a:xfrm>
            <a:off x="5248104" y="1456767"/>
            <a:ext cx="102684" cy="102684"/>
          </a:xfrm>
          <a:custGeom>
            <a:avLst/>
            <a:gdLst>
              <a:gd name="T0" fmla="*/ 373 w 435"/>
              <a:gd name="T1" fmla="*/ 0 h 435"/>
              <a:gd name="T2" fmla="*/ 0 w 435"/>
              <a:gd name="T3" fmla="*/ 64 h 435"/>
              <a:gd name="T4" fmla="*/ 61 w 435"/>
              <a:gd name="T5" fmla="*/ 435 h 435"/>
              <a:gd name="T6" fmla="*/ 435 w 435"/>
              <a:gd name="T7" fmla="*/ 374 h 435"/>
              <a:gd name="T8" fmla="*/ 373 w 435"/>
              <a:gd name="T9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" h="435">
                <a:moveTo>
                  <a:pt x="373" y="0"/>
                </a:moveTo>
                <a:lnTo>
                  <a:pt x="0" y="64"/>
                </a:lnTo>
                <a:lnTo>
                  <a:pt x="61" y="435"/>
                </a:lnTo>
                <a:lnTo>
                  <a:pt x="435" y="374"/>
                </a:lnTo>
                <a:lnTo>
                  <a:pt x="373" y="0"/>
                </a:lnTo>
                <a:close/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5" name="Freeform 52"/>
          <p:cNvSpPr>
            <a:spLocks/>
          </p:cNvSpPr>
          <p:nvPr userDrawn="1"/>
        </p:nvSpPr>
        <p:spPr bwMode="auto">
          <a:xfrm>
            <a:off x="4321055" y="1959063"/>
            <a:ext cx="248152" cy="248152"/>
          </a:xfrm>
          <a:custGeom>
            <a:avLst/>
            <a:gdLst>
              <a:gd name="T0" fmla="*/ 373 w 435"/>
              <a:gd name="T1" fmla="*/ 0 h 435"/>
              <a:gd name="T2" fmla="*/ 0 w 435"/>
              <a:gd name="T3" fmla="*/ 64 h 435"/>
              <a:gd name="T4" fmla="*/ 61 w 435"/>
              <a:gd name="T5" fmla="*/ 435 h 435"/>
              <a:gd name="T6" fmla="*/ 435 w 435"/>
              <a:gd name="T7" fmla="*/ 374 h 435"/>
              <a:gd name="T8" fmla="*/ 373 w 435"/>
              <a:gd name="T9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" h="435">
                <a:moveTo>
                  <a:pt x="373" y="0"/>
                </a:moveTo>
                <a:lnTo>
                  <a:pt x="0" y="64"/>
                </a:lnTo>
                <a:lnTo>
                  <a:pt x="61" y="435"/>
                </a:lnTo>
                <a:lnTo>
                  <a:pt x="435" y="374"/>
                </a:lnTo>
                <a:lnTo>
                  <a:pt x="373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7" name="Freeform 54"/>
          <p:cNvSpPr>
            <a:spLocks/>
          </p:cNvSpPr>
          <p:nvPr userDrawn="1"/>
        </p:nvSpPr>
        <p:spPr bwMode="auto">
          <a:xfrm>
            <a:off x="2558318" y="1148431"/>
            <a:ext cx="231609" cy="231609"/>
          </a:xfrm>
          <a:custGeom>
            <a:avLst/>
            <a:gdLst>
              <a:gd name="T0" fmla="*/ 31 w 406"/>
              <a:gd name="T1" fmla="*/ 0 h 406"/>
              <a:gd name="T2" fmla="*/ 0 w 406"/>
              <a:gd name="T3" fmla="*/ 375 h 406"/>
              <a:gd name="T4" fmla="*/ 376 w 406"/>
              <a:gd name="T5" fmla="*/ 406 h 406"/>
              <a:gd name="T6" fmla="*/ 406 w 406"/>
              <a:gd name="T7" fmla="*/ 30 h 406"/>
              <a:gd name="T8" fmla="*/ 31 w 406"/>
              <a:gd name="T9" fmla="*/ 0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406">
                <a:moveTo>
                  <a:pt x="31" y="0"/>
                </a:moveTo>
                <a:lnTo>
                  <a:pt x="0" y="375"/>
                </a:lnTo>
                <a:lnTo>
                  <a:pt x="376" y="406"/>
                </a:lnTo>
                <a:lnTo>
                  <a:pt x="406" y="30"/>
                </a:lnTo>
                <a:lnTo>
                  <a:pt x="31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9" name="Freeform 56"/>
          <p:cNvSpPr>
            <a:spLocks/>
          </p:cNvSpPr>
          <p:nvPr userDrawn="1"/>
        </p:nvSpPr>
        <p:spPr bwMode="auto">
          <a:xfrm>
            <a:off x="3629652" y="932795"/>
            <a:ext cx="177985" cy="176274"/>
          </a:xfrm>
          <a:custGeom>
            <a:avLst/>
            <a:gdLst>
              <a:gd name="T0" fmla="*/ 90 w 312"/>
              <a:gd name="T1" fmla="*/ 0 h 309"/>
              <a:gd name="T2" fmla="*/ 0 w 312"/>
              <a:gd name="T3" fmla="*/ 219 h 309"/>
              <a:gd name="T4" fmla="*/ 222 w 312"/>
              <a:gd name="T5" fmla="*/ 309 h 309"/>
              <a:gd name="T6" fmla="*/ 312 w 312"/>
              <a:gd name="T7" fmla="*/ 90 h 309"/>
              <a:gd name="T8" fmla="*/ 90 w 312"/>
              <a:gd name="T9" fmla="*/ 0 h 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" h="309">
                <a:moveTo>
                  <a:pt x="90" y="0"/>
                </a:moveTo>
                <a:lnTo>
                  <a:pt x="0" y="219"/>
                </a:lnTo>
                <a:lnTo>
                  <a:pt x="222" y="309"/>
                </a:lnTo>
                <a:lnTo>
                  <a:pt x="312" y="90"/>
                </a:lnTo>
                <a:lnTo>
                  <a:pt x="9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1" name="Freeform 58"/>
          <p:cNvSpPr>
            <a:spLocks/>
          </p:cNvSpPr>
          <p:nvPr userDrawn="1"/>
        </p:nvSpPr>
        <p:spPr bwMode="auto">
          <a:xfrm>
            <a:off x="3699819" y="1324704"/>
            <a:ext cx="116945" cy="115804"/>
          </a:xfrm>
          <a:custGeom>
            <a:avLst/>
            <a:gdLst>
              <a:gd name="T0" fmla="*/ 40 w 205"/>
              <a:gd name="T1" fmla="*/ 0 h 203"/>
              <a:gd name="T2" fmla="*/ 0 w 205"/>
              <a:gd name="T3" fmla="*/ 165 h 203"/>
              <a:gd name="T4" fmla="*/ 165 w 205"/>
              <a:gd name="T5" fmla="*/ 203 h 203"/>
              <a:gd name="T6" fmla="*/ 205 w 205"/>
              <a:gd name="T7" fmla="*/ 38 h 203"/>
              <a:gd name="T8" fmla="*/ 40 w 205"/>
              <a:gd name="T9" fmla="*/ 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5" h="203">
                <a:moveTo>
                  <a:pt x="40" y="0"/>
                </a:moveTo>
                <a:lnTo>
                  <a:pt x="0" y="165"/>
                </a:lnTo>
                <a:lnTo>
                  <a:pt x="165" y="203"/>
                </a:lnTo>
                <a:lnTo>
                  <a:pt x="205" y="38"/>
                </a:lnTo>
                <a:lnTo>
                  <a:pt x="4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2" name="Freeform 59"/>
          <p:cNvSpPr>
            <a:spLocks/>
          </p:cNvSpPr>
          <p:nvPr userDrawn="1"/>
        </p:nvSpPr>
        <p:spPr bwMode="auto">
          <a:xfrm>
            <a:off x="3516699" y="1668126"/>
            <a:ext cx="143063" cy="143425"/>
          </a:xfrm>
          <a:custGeom>
            <a:avLst/>
            <a:gdLst>
              <a:gd name="T0" fmla="*/ 163 w 396"/>
              <a:gd name="T1" fmla="*/ 0 h 397"/>
              <a:gd name="T2" fmla="*/ 0 w 396"/>
              <a:gd name="T3" fmla="*/ 234 h 397"/>
              <a:gd name="T4" fmla="*/ 233 w 396"/>
              <a:gd name="T5" fmla="*/ 397 h 397"/>
              <a:gd name="T6" fmla="*/ 396 w 396"/>
              <a:gd name="T7" fmla="*/ 163 h 397"/>
              <a:gd name="T8" fmla="*/ 163 w 396"/>
              <a:gd name="T9" fmla="*/ 0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6" h="397">
                <a:moveTo>
                  <a:pt x="163" y="0"/>
                </a:moveTo>
                <a:lnTo>
                  <a:pt x="0" y="234"/>
                </a:lnTo>
                <a:lnTo>
                  <a:pt x="233" y="397"/>
                </a:lnTo>
                <a:lnTo>
                  <a:pt x="396" y="163"/>
                </a:lnTo>
                <a:lnTo>
                  <a:pt x="163" y="0"/>
                </a:lnTo>
                <a:close/>
              </a:path>
            </a:pathLst>
          </a:custGeom>
          <a:solidFill>
            <a:srgbClr val="47567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3" name="Freeform 60"/>
          <p:cNvSpPr>
            <a:spLocks/>
          </p:cNvSpPr>
          <p:nvPr userDrawn="1"/>
        </p:nvSpPr>
        <p:spPr bwMode="auto">
          <a:xfrm>
            <a:off x="3516699" y="1668125"/>
            <a:ext cx="225905" cy="226475"/>
          </a:xfrm>
          <a:custGeom>
            <a:avLst/>
            <a:gdLst>
              <a:gd name="T0" fmla="*/ 163 w 396"/>
              <a:gd name="T1" fmla="*/ 0 h 397"/>
              <a:gd name="T2" fmla="*/ 0 w 396"/>
              <a:gd name="T3" fmla="*/ 234 h 397"/>
              <a:gd name="T4" fmla="*/ 233 w 396"/>
              <a:gd name="T5" fmla="*/ 397 h 397"/>
              <a:gd name="T6" fmla="*/ 396 w 396"/>
              <a:gd name="T7" fmla="*/ 163 h 397"/>
              <a:gd name="T8" fmla="*/ 163 w 396"/>
              <a:gd name="T9" fmla="*/ 0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6" h="397">
                <a:moveTo>
                  <a:pt x="163" y="0"/>
                </a:moveTo>
                <a:lnTo>
                  <a:pt x="0" y="234"/>
                </a:lnTo>
                <a:lnTo>
                  <a:pt x="233" y="397"/>
                </a:lnTo>
                <a:lnTo>
                  <a:pt x="396" y="163"/>
                </a:lnTo>
                <a:lnTo>
                  <a:pt x="163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Freeform 55"/>
          <p:cNvSpPr>
            <a:spLocks/>
          </p:cNvSpPr>
          <p:nvPr userDrawn="1"/>
        </p:nvSpPr>
        <p:spPr bwMode="auto">
          <a:xfrm>
            <a:off x="4783158" y="1067424"/>
            <a:ext cx="96322" cy="95396"/>
          </a:xfrm>
          <a:custGeom>
            <a:avLst/>
            <a:gdLst>
              <a:gd name="T0" fmla="*/ 90 w 312"/>
              <a:gd name="T1" fmla="*/ 0 h 309"/>
              <a:gd name="T2" fmla="*/ 0 w 312"/>
              <a:gd name="T3" fmla="*/ 219 h 309"/>
              <a:gd name="T4" fmla="*/ 222 w 312"/>
              <a:gd name="T5" fmla="*/ 309 h 309"/>
              <a:gd name="T6" fmla="*/ 312 w 312"/>
              <a:gd name="T7" fmla="*/ 90 h 309"/>
              <a:gd name="T8" fmla="*/ 90 w 312"/>
              <a:gd name="T9" fmla="*/ 0 h 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" h="309">
                <a:moveTo>
                  <a:pt x="90" y="0"/>
                </a:moveTo>
                <a:lnTo>
                  <a:pt x="0" y="219"/>
                </a:lnTo>
                <a:lnTo>
                  <a:pt x="222" y="309"/>
                </a:lnTo>
                <a:lnTo>
                  <a:pt x="312" y="90"/>
                </a:lnTo>
                <a:lnTo>
                  <a:pt x="90" y="0"/>
                </a:lnTo>
                <a:close/>
              </a:path>
            </a:pathLst>
          </a:custGeom>
          <a:solidFill>
            <a:srgbClr val="CFD5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Freeform 47"/>
          <p:cNvSpPr>
            <a:spLocks/>
          </p:cNvSpPr>
          <p:nvPr userDrawn="1"/>
        </p:nvSpPr>
        <p:spPr bwMode="auto">
          <a:xfrm>
            <a:off x="5462559" y="1244575"/>
            <a:ext cx="67315" cy="74161"/>
          </a:xfrm>
          <a:custGeom>
            <a:avLst/>
            <a:gdLst>
              <a:gd name="T0" fmla="*/ 0 w 236"/>
              <a:gd name="T1" fmla="*/ 0 h 260"/>
              <a:gd name="T2" fmla="*/ 21 w 236"/>
              <a:gd name="T3" fmla="*/ 260 h 260"/>
              <a:gd name="T4" fmla="*/ 236 w 236"/>
              <a:gd name="T5" fmla="*/ 112 h 260"/>
              <a:gd name="T6" fmla="*/ 0 w 236"/>
              <a:gd name="T7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60">
                <a:moveTo>
                  <a:pt x="0" y="0"/>
                </a:moveTo>
                <a:lnTo>
                  <a:pt x="21" y="260"/>
                </a:lnTo>
                <a:lnTo>
                  <a:pt x="236" y="112"/>
                </a:lnTo>
                <a:lnTo>
                  <a:pt x="0" y="0"/>
                </a:lnTo>
                <a:close/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45"/>
          <p:cNvSpPr>
            <a:spLocks/>
          </p:cNvSpPr>
          <p:nvPr userDrawn="1"/>
        </p:nvSpPr>
        <p:spPr bwMode="auto">
          <a:xfrm rot="2134219">
            <a:off x="7168468" y="1246006"/>
            <a:ext cx="48680" cy="48680"/>
          </a:xfrm>
          <a:custGeom>
            <a:avLst/>
            <a:gdLst>
              <a:gd name="T0" fmla="*/ 28 w 41"/>
              <a:gd name="T1" fmla="*/ 0 h 41"/>
              <a:gd name="T2" fmla="*/ 28 w 41"/>
              <a:gd name="T3" fmla="*/ 0 h 41"/>
              <a:gd name="T4" fmla="*/ 0 w 41"/>
              <a:gd name="T5" fmla="*/ 13 h 41"/>
              <a:gd name="T6" fmla="*/ 13 w 41"/>
              <a:gd name="T7" fmla="*/ 41 h 41"/>
              <a:gd name="T8" fmla="*/ 13 w 41"/>
              <a:gd name="T9" fmla="*/ 41 h 41"/>
              <a:gd name="T10" fmla="*/ 41 w 41"/>
              <a:gd name="T11" fmla="*/ 28 h 41"/>
              <a:gd name="T12" fmla="*/ 41 w 41"/>
              <a:gd name="T13" fmla="*/ 28 h 41"/>
              <a:gd name="T14" fmla="*/ 28 w 41"/>
              <a:gd name="T15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" h="41">
                <a:moveTo>
                  <a:pt x="28" y="0"/>
                </a:moveTo>
                <a:lnTo>
                  <a:pt x="28" y="0"/>
                </a:lnTo>
                <a:lnTo>
                  <a:pt x="0" y="13"/>
                </a:lnTo>
                <a:lnTo>
                  <a:pt x="13" y="41"/>
                </a:lnTo>
                <a:lnTo>
                  <a:pt x="13" y="41"/>
                </a:lnTo>
                <a:lnTo>
                  <a:pt x="41" y="28"/>
                </a:lnTo>
                <a:lnTo>
                  <a:pt x="41" y="28"/>
                </a:lnTo>
                <a:lnTo>
                  <a:pt x="28" y="0"/>
                </a:lnTo>
                <a:close/>
              </a:path>
            </a:pathLst>
          </a:custGeom>
          <a:solidFill>
            <a:srgbClr val="4C609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47"/>
          <p:cNvSpPr>
            <a:spLocks/>
          </p:cNvSpPr>
          <p:nvPr userDrawn="1"/>
        </p:nvSpPr>
        <p:spPr bwMode="auto">
          <a:xfrm rot="2741972">
            <a:off x="1942026" y="1396892"/>
            <a:ext cx="52947" cy="58331"/>
          </a:xfrm>
          <a:custGeom>
            <a:avLst/>
            <a:gdLst>
              <a:gd name="T0" fmla="*/ 0 w 236"/>
              <a:gd name="T1" fmla="*/ 0 h 260"/>
              <a:gd name="T2" fmla="*/ 21 w 236"/>
              <a:gd name="T3" fmla="*/ 260 h 260"/>
              <a:gd name="T4" fmla="*/ 236 w 236"/>
              <a:gd name="T5" fmla="*/ 112 h 260"/>
              <a:gd name="T6" fmla="*/ 0 w 236"/>
              <a:gd name="T7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60">
                <a:moveTo>
                  <a:pt x="0" y="0"/>
                </a:moveTo>
                <a:lnTo>
                  <a:pt x="21" y="260"/>
                </a:lnTo>
                <a:lnTo>
                  <a:pt x="236" y="112"/>
                </a:lnTo>
                <a:lnTo>
                  <a:pt x="0" y="0"/>
                </a:lnTo>
                <a:close/>
              </a:path>
            </a:pathLst>
          </a:custGeom>
          <a:solidFill>
            <a:srgbClr val="848E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5" name="Group 5"/>
          <p:cNvGrpSpPr>
            <a:grpSpLocks noChangeAspect="1"/>
          </p:cNvGrpSpPr>
          <p:nvPr userDrawn="1"/>
        </p:nvGrpSpPr>
        <p:grpSpPr bwMode="auto">
          <a:xfrm>
            <a:off x="7753091" y="4326391"/>
            <a:ext cx="959338" cy="509068"/>
            <a:chOff x="1640" y="963"/>
            <a:chExt cx="2480" cy="1316"/>
          </a:xfrm>
          <a:solidFill>
            <a:schemeClr val="bg1"/>
          </a:solidFill>
        </p:grpSpPr>
        <p:sp>
          <p:nvSpPr>
            <p:cNvPr id="76" name="Freeform 6"/>
            <p:cNvSpPr>
              <a:spLocks/>
            </p:cNvSpPr>
            <p:nvPr userDrawn="1"/>
          </p:nvSpPr>
          <p:spPr bwMode="auto">
            <a:xfrm>
              <a:off x="2025" y="1440"/>
              <a:ext cx="246" cy="359"/>
            </a:xfrm>
            <a:custGeom>
              <a:avLst/>
              <a:gdLst>
                <a:gd name="T0" fmla="*/ 246 w 246"/>
                <a:gd name="T1" fmla="*/ 359 h 359"/>
                <a:gd name="T2" fmla="*/ 0 w 246"/>
                <a:gd name="T3" fmla="*/ 359 h 359"/>
                <a:gd name="T4" fmla="*/ 0 w 246"/>
                <a:gd name="T5" fmla="*/ 0 h 359"/>
                <a:gd name="T6" fmla="*/ 92 w 246"/>
                <a:gd name="T7" fmla="*/ 0 h 359"/>
                <a:gd name="T8" fmla="*/ 92 w 246"/>
                <a:gd name="T9" fmla="*/ 277 h 359"/>
                <a:gd name="T10" fmla="*/ 246 w 246"/>
                <a:gd name="T11" fmla="*/ 277 h 359"/>
                <a:gd name="T12" fmla="*/ 246 w 246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359">
                  <a:moveTo>
                    <a:pt x="246" y="359"/>
                  </a:moveTo>
                  <a:lnTo>
                    <a:pt x="0" y="359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277"/>
                  </a:lnTo>
                  <a:lnTo>
                    <a:pt x="246" y="277"/>
                  </a:lnTo>
                  <a:lnTo>
                    <a:pt x="246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"/>
            <p:cNvSpPr>
              <a:spLocks/>
            </p:cNvSpPr>
            <p:nvPr userDrawn="1"/>
          </p:nvSpPr>
          <p:spPr bwMode="auto">
            <a:xfrm>
              <a:off x="2318" y="1440"/>
              <a:ext cx="309" cy="364"/>
            </a:xfrm>
            <a:custGeom>
              <a:avLst/>
              <a:gdLst>
                <a:gd name="T0" fmla="*/ 39 w 131"/>
                <a:gd name="T1" fmla="*/ 0 h 154"/>
                <a:gd name="T2" fmla="*/ 39 w 131"/>
                <a:gd name="T3" fmla="*/ 95 h 154"/>
                <a:gd name="T4" fmla="*/ 66 w 131"/>
                <a:gd name="T5" fmla="*/ 121 h 154"/>
                <a:gd name="T6" fmla="*/ 92 w 131"/>
                <a:gd name="T7" fmla="*/ 95 h 154"/>
                <a:gd name="T8" fmla="*/ 92 w 131"/>
                <a:gd name="T9" fmla="*/ 0 h 154"/>
                <a:gd name="T10" fmla="*/ 131 w 131"/>
                <a:gd name="T11" fmla="*/ 0 h 154"/>
                <a:gd name="T12" fmla="*/ 131 w 131"/>
                <a:gd name="T13" fmla="*/ 95 h 154"/>
                <a:gd name="T14" fmla="*/ 65 w 131"/>
                <a:gd name="T15" fmla="*/ 154 h 154"/>
                <a:gd name="T16" fmla="*/ 0 w 131"/>
                <a:gd name="T17" fmla="*/ 95 h 154"/>
                <a:gd name="T18" fmla="*/ 0 w 131"/>
                <a:gd name="T19" fmla="*/ 0 h 154"/>
                <a:gd name="T20" fmla="*/ 39 w 131"/>
                <a:gd name="T2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54">
                  <a:moveTo>
                    <a:pt x="39" y="0"/>
                  </a:moveTo>
                  <a:cubicBezTo>
                    <a:pt x="39" y="95"/>
                    <a:pt x="39" y="95"/>
                    <a:pt x="39" y="95"/>
                  </a:cubicBezTo>
                  <a:cubicBezTo>
                    <a:pt x="39" y="108"/>
                    <a:pt x="51" y="121"/>
                    <a:pt x="66" y="121"/>
                  </a:cubicBezTo>
                  <a:cubicBezTo>
                    <a:pt x="80" y="121"/>
                    <a:pt x="92" y="108"/>
                    <a:pt x="92" y="95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95"/>
                    <a:pt x="131" y="95"/>
                    <a:pt x="131" y="95"/>
                  </a:cubicBezTo>
                  <a:cubicBezTo>
                    <a:pt x="131" y="134"/>
                    <a:pt x="94" y="154"/>
                    <a:pt x="65" y="154"/>
                  </a:cubicBezTo>
                  <a:cubicBezTo>
                    <a:pt x="36" y="154"/>
                    <a:pt x="0" y="13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"/>
            <p:cNvSpPr>
              <a:spLocks noEditPoints="1"/>
            </p:cNvSpPr>
            <p:nvPr userDrawn="1"/>
          </p:nvSpPr>
          <p:spPr bwMode="auto">
            <a:xfrm>
              <a:off x="3085" y="1436"/>
              <a:ext cx="371" cy="371"/>
            </a:xfrm>
            <a:custGeom>
              <a:avLst/>
              <a:gdLst>
                <a:gd name="T0" fmla="*/ 157 w 157"/>
                <a:gd name="T1" fmla="*/ 79 h 157"/>
                <a:gd name="T2" fmla="*/ 79 w 157"/>
                <a:gd name="T3" fmla="*/ 157 h 157"/>
                <a:gd name="T4" fmla="*/ 0 w 157"/>
                <a:gd name="T5" fmla="*/ 79 h 157"/>
                <a:gd name="T6" fmla="*/ 79 w 157"/>
                <a:gd name="T7" fmla="*/ 0 h 157"/>
                <a:gd name="T8" fmla="*/ 157 w 157"/>
                <a:gd name="T9" fmla="*/ 79 h 157"/>
                <a:gd name="T10" fmla="*/ 79 w 157"/>
                <a:gd name="T11" fmla="*/ 122 h 157"/>
                <a:gd name="T12" fmla="*/ 118 w 157"/>
                <a:gd name="T13" fmla="*/ 79 h 157"/>
                <a:gd name="T14" fmla="*/ 78 w 157"/>
                <a:gd name="T15" fmla="*/ 35 h 157"/>
                <a:gd name="T16" fmla="*/ 39 w 157"/>
                <a:gd name="T17" fmla="*/ 79 h 157"/>
                <a:gd name="T18" fmla="*/ 79 w 157"/>
                <a:gd name="T19" fmla="*/ 12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cubicBezTo>
                    <a:pt x="157" y="126"/>
                    <a:pt x="121" y="157"/>
                    <a:pt x="79" y="157"/>
                  </a:cubicBezTo>
                  <a:cubicBezTo>
                    <a:pt x="36" y="157"/>
                    <a:pt x="0" y="126"/>
                    <a:pt x="0" y="79"/>
                  </a:cubicBezTo>
                  <a:cubicBezTo>
                    <a:pt x="0" y="31"/>
                    <a:pt x="36" y="0"/>
                    <a:pt x="79" y="0"/>
                  </a:cubicBezTo>
                  <a:cubicBezTo>
                    <a:pt x="121" y="0"/>
                    <a:pt x="157" y="32"/>
                    <a:pt x="157" y="79"/>
                  </a:cubicBezTo>
                  <a:close/>
                  <a:moveTo>
                    <a:pt x="79" y="122"/>
                  </a:moveTo>
                  <a:cubicBezTo>
                    <a:pt x="98" y="122"/>
                    <a:pt x="118" y="111"/>
                    <a:pt x="118" y="79"/>
                  </a:cubicBezTo>
                  <a:cubicBezTo>
                    <a:pt x="118" y="47"/>
                    <a:pt x="98" y="35"/>
                    <a:pt x="78" y="35"/>
                  </a:cubicBezTo>
                  <a:cubicBezTo>
                    <a:pt x="58" y="35"/>
                    <a:pt x="39" y="49"/>
                    <a:pt x="39" y="79"/>
                  </a:cubicBezTo>
                  <a:cubicBezTo>
                    <a:pt x="39" y="108"/>
                    <a:pt x="59" y="122"/>
                    <a:pt x="79" y="1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9"/>
            <p:cNvSpPr>
              <a:spLocks/>
            </p:cNvSpPr>
            <p:nvPr userDrawn="1"/>
          </p:nvSpPr>
          <p:spPr bwMode="auto">
            <a:xfrm>
              <a:off x="3520" y="1440"/>
              <a:ext cx="236" cy="359"/>
            </a:xfrm>
            <a:custGeom>
              <a:avLst/>
              <a:gdLst>
                <a:gd name="T0" fmla="*/ 236 w 236"/>
                <a:gd name="T1" fmla="*/ 81 h 359"/>
                <a:gd name="T2" fmla="*/ 90 w 236"/>
                <a:gd name="T3" fmla="*/ 81 h 359"/>
                <a:gd name="T4" fmla="*/ 90 w 236"/>
                <a:gd name="T5" fmla="*/ 147 h 359"/>
                <a:gd name="T6" fmla="*/ 234 w 236"/>
                <a:gd name="T7" fmla="*/ 147 h 359"/>
                <a:gd name="T8" fmla="*/ 234 w 236"/>
                <a:gd name="T9" fmla="*/ 227 h 359"/>
                <a:gd name="T10" fmla="*/ 90 w 236"/>
                <a:gd name="T11" fmla="*/ 227 h 359"/>
                <a:gd name="T12" fmla="*/ 90 w 236"/>
                <a:gd name="T13" fmla="*/ 359 h 359"/>
                <a:gd name="T14" fmla="*/ 0 w 236"/>
                <a:gd name="T15" fmla="*/ 359 h 359"/>
                <a:gd name="T16" fmla="*/ 0 w 236"/>
                <a:gd name="T17" fmla="*/ 0 h 359"/>
                <a:gd name="T18" fmla="*/ 236 w 236"/>
                <a:gd name="T19" fmla="*/ 0 h 359"/>
                <a:gd name="T20" fmla="*/ 236 w 236"/>
                <a:gd name="T21" fmla="*/ 8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359">
                  <a:moveTo>
                    <a:pt x="236" y="81"/>
                  </a:moveTo>
                  <a:lnTo>
                    <a:pt x="90" y="81"/>
                  </a:lnTo>
                  <a:lnTo>
                    <a:pt x="90" y="147"/>
                  </a:lnTo>
                  <a:lnTo>
                    <a:pt x="234" y="147"/>
                  </a:lnTo>
                  <a:lnTo>
                    <a:pt x="234" y="227"/>
                  </a:lnTo>
                  <a:lnTo>
                    <a:pt x="90" y="227"/>
                  </a:lnTo>
                  <a:lnTo>
                    <a:pt x="90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236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0"/>
            <p:cNvSpPr>
              <a:spLocks/>
            </p:cNvSpPr>
            <p:nvPr userDrawn="1"/>
          </p:nvSpPr>
          <p:spPr bwMode="auto">
            <a:xfrm>
              <a:off x="3827" y="1440"/>
              <a:ext cx="293" cy="359"/>
            </a:xfrm>
            <a:custGeom>
              <a:avLst/>
              <a:gdLst>
                <a:gd name="T0" fmla="*/ 293 w 293"/>
                <a:gd name="T1" fmla="*/ 0 h 359"/>
                <a:gd name="T2" fmla="*/ 293 w 293"/>
                <a:gd name="T3" fmla="*/ 81 h 359"/>
                <a:gd name="T4" fmla="*/ 191 w 293"/>
                <a:gd name="T5" fmla="*/ 81 h 359"/>
                <a:gd name="T6" fmla="*/ 191 w 293"/>
                <a:gd name="T7" fmla="*/ 359 h 359"/>
                <a:gd name="T8" fmla="*/ 99 w 293"/>
                <a:gd name="T9" fmla="*/ 359 h 359"/>
                <a:gd name="T10" fmla="*/ 99 w 293"/>
                <a:gd name="T11" fmla="*/ 81 h 359"/>
                <a:gd name="T12" fmla="*/ 0 w 293"/>
                <a:gd name="T13" fmla="*/ 81 h 359"/>
                <a:gd name="T14" fmla="*/ 0 w 293"/>
                <a:gd name="T15" fmla="*/ 0 h 359"/>
                <a:gd name="T16" fmla="*/ 293 w 293"/>
                <a:gd name="T17" fmla="*/ 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3" h="359">
                  <a:moveTo>
                    <a:pt x="293" y="0"/>
                  </a:moveTo>
                  <a:lnTo>
                    <a:pt x="293" y="81"/>
                  </a:lnTo>
                  <a:lnTo>
                    <a:pt x="191" y="81"/>
                  </a:lnTo>
                  <a:lnTo>
                    <a:pt x="191" y="359"/>
                  </a:lnTo>
                  <a:lnTo>
                    <a:pt x="99" y="359"/>
                  </a:lnTo>
                  <a:lnTo>
                    <a:pt x="99" y="81"/>
                  </a:lnTo>
                  <a:lnTo>
                    <a:pt x="0" y="81"/>
                  </a:lnTo>
                  <a:lnTo>
                    <a:pt x="0" y="0"/>
                  </a:lnTo>
                  <a:lnTo>
                    <a:pt x="2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1"/>
            <p:cNvSpPr>
              <a:spLocks/>
            </p:cNvSpPr>
            <p:nvPr userDrawn="1"/>
          </p:nvSpPr>
          <p:spPr bwMode="auto">
            <a:xfrm>
              <a:off x="2119" y="963"/>
              <a:ext cx="359" cy="293"/>
            </a:xfrm>
            <a:custGeom>
              <a:avLst/>
              <a:gdLst>
                <a:gd name="T0" fmla="*/ 0 w 359"/>
                <a:gd name="T1" fmla="*/ 293 h 293"/>
                <a:gd name="T2" fmla="*/ 180 w 359"/>
                <a:gd name="T3" fmla="*/ 114 h 293"/>
                <a:gd name="T4" fmla="*/ 359 w 359"/>
                <a:gd name="T5" fmla="*/ 293 h 293"/>
                <a:gd name="T6" fmla="*/ 359 w 359"/>
                <a:gd name="T7" fmla="*/ 178 h 293"/>
                <a:gd name="T8" fmla="*/ 180 w 359"/>
                <a:gd name="T9" fmla="*/ 0 h 293"/>
                <a:gd name="T10" fmla="*/ 0 w 359"/>
                <a:gd name="T11" fmla="*/ 180 h 293"/>
                <a:gd name="T12" fmla="*/ 0 w 359"/>
                <a:gd name="T13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3">
                  <a:moveTo>
                    <a:pt x="0" y="293"/>
                  </a:moveTo>
                  <a:lnTo>
                    <a:pt x="180" y="114"/>
                  </a:lnTo>
                  <a:lnTo>
                    <a:pt x="359" y="293"/>
                  </a:lnTo>
                  <a:lnTo>
                    <a:pt x="359" y="178"/>
                  </a:lnTo>
                  <a:lnTo>
                    <a:pt x="180" y="0"/>
                  </a:lnTo>
                  <a:lnTo>
                    <a:pt x="0" y="180"/>
                  </a:lnTo>
                  <a:lnTo>
                    <a:pt x="0" y="2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2"/>
            <p:cNvSpPr>
              <a:spLocks/>
            </p:cNvSpPr>
            <p:nvPr userDrawn="1"/>
          </p:nvSpPr>
          <p:spPr bwMode="auto">
            <a:xfrm>
              <a:off x="1640" y="1440"/>
              <a:ext cx="295" cy="359"/>
            </a:xfrm>
            <a:custGeom>
              <a:avLst/>
              <a:gdLst>
                <a:gd name="T0" fmla="*/ 295 w 295"/>
                <a:gd name="T1" fmla="*/ 359 h 359"/>
                <a:gd name="T2" fmla="*/ 116 w 295"/>
                <a:gd name="T3" fmla="*/ 180 h 359"/>
                <a:gd name="T4" fmla="*/ 295 w 295"/>
                <a:gd name="T5" fmla="*/ 0 h 359"/>
                <a:gd name="T6" fmla="*/ 182 w 295"/>
                <a:gd name="T7" fmla="*/ 0 h 359"/>
                <a:gd name="T8" fmla="*/ 0 w 295"/>
                <a:gd name="T9" fmla="*/ 180 h 359"/>
                <a:gd name="T10" fmla="*/ 179 w 295"/>
                <a:gd name="T11" fmla="*/ 359 h 359"/>
                <a:gd name="T12" fmla="*/ 295 w 295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359">
                  <a:moveTo>
                    <a:pt x="295" y="359"/>
                  </a:moveTo>
                  <a:lnTo>
                    <a:pt x="116" y="180"/>
                  </a:lnTo>
                  <a:lnTo>
                    <a:pt x="295" y="0"/>
                  </a:lnTo>
                  <a:lnTo>
                    <a:pt x="182" y="0"/>
                  </a:lnTo>
                  <a:lnTo>
                    <a:pt x="0" y="180"/>
                  </a:lnTo>
                  <a:lnTo>
                    <a:pt x="179" y="359"/>
                  </a:lnTo>
                  <a:lnTo>
                    <a:pt x="295" y="3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13"/>
            <p:cNvSpPr>
              <a:spLocks/>
            </p:cNvSpPr>
            <p:nvPr userDrawn="1"/>
          </p:nvSpPr>
          <p:spPr bwMode="auto">
            <a:xfrm>
              <a:off x="2119" y="1984"/>
              <a:ext cx="359" cy="295"/>
            </a:xfrm>
            <a:custGeom>
              <a:avLst/>
              <a:gdLst>
                <a:gd name="T0" fmla="*/ 359 w 359"/>
                <a:gd name="T1" fmla="*/ 2 h 295"/>
                <a:gd name="T2" fmla="*/ 180 w 359"/>
                <a:gd name="T3" fmla="*/ 182 h 295"/>
                <a:gd name="T4" fmla="*/ 0 w 359"/>
                <a:gd name="T5" fmla="*/ 0 h 295"/>
                <a:gd name="T6" fmla="*/ 0 w 359"/>
                <a:gd name="T7" fmla="*/ 115 h 295"/>
                <a:gd name="T8" fmla="*/ 180 w 359"/>
                <a:gd name="T9" fmla="*/ 295 h 295"/>
                <a:gd name="T10" fmla="*/ 359 w 359"/>
                <a:gd name="T11" fmla="*/ 118 h 295"/>
                <a:gd name="T12" fmla="*/ 359 w 359"/>
                <a:gd name="T13" fmla="*/ 2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5">
                  <a:moveTo>
                    <a:pt x="359" y="2"/>
                  </a:moveTo>
                  <a:lnTo>
                    <a:pt x="180" y="182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80" y="295"/>
                  </a:lnTo>
                  <a:lnTo>
                    <a:pt x="359" y="118"/>
                  </a:lnTo>
                  <a:lnTo>
                    <a:pt x="359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4"/>
            <p:cNvSpPr>
              <a:spLocks/>
            </p:cNvSpPr>
            <p:nvPr userDrawn="1"/>
          </p:nvSpPr>
          <p:spPr bwMode="auto">
            <a:xfrm>
              <a:off x="2908" y="1672"/>
              <a:ext cx="187" cy="127"/>
            </a:xfrm>
            <a:custGeom>
              <a:avLst/>
              <a:gdLst>
                <a:gd name="T0" fmla="*/ 0 w 187"/>
                <a:gd name="T1" fmla="*/ 57 h 127"/>
                <a:gd name="T2" fmla="*/ 71 w 187"/>
                <a:gd name="T3" fmla="*/ 127 h 127"/>
                <a:gd name="T4" fmla="*/ 187 w 187"/>
                <a:gd name="T5" fmla="*/ 127 h 127"/>
                <a:gd name="T6" fmla="*/ 57 w 187"/>
                <a:gd name="T7" fmla="*/ 0 h 127"/>
                <a:gd name="T8" fmla="*/ 0 w 187"/>
                <a:gd name="T9" fmla="*/ 5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27">
                  <a:moveTo>
                    <a:pt x="0" y="57"/>
                  </a:moveTo>
                  <a:lnTo>
                    <a:pt x="71" y="127"/>
                  </a:lnTo>
                  <a:lnTo>
                    <a:pt x="187" y="127"/>
                  </a:lnTo>
                  <a:lnTo>
                    <a:pt x="57" y="0"/>
                  </a:lnTo>
                  <a:lnTo>
                    <a:pt x="0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5"/>
            <p:cNvSpPr>
              <a:spLocks/>
            </p:cNvSpPr>
            <p:nvPr userDrawn="1"/>
          </p:nvSpPr>
          <p:spPr bwMode="auto">
            <a:xfrm>
              <a:off x="2908" y="1440"/>
              <a:ext cx="187" cy="130"/>
            </a:xfrm>
            <a:custGeom>
              <a:avLst/>
              <a:gdLst>
                <a:gd name="T0" fmla="*/ 57 w 187"/>
                <a:gd name="T1" fmla="*/ 130 h 130"/>
                <a:gd name="T2" fmla="*/ 187 w 187"/>
                <a:gd name="T3" fmla="*/ 0 h 130"/>
                <a:gd name="T4" fmla="*/ 74 w 187"/>
                <a:gd name="T5" fmla="*/ 0 h 130"/>
                <a:gd name="T6" fmla="*/ 0 w 187"/>
                <a:gd name="T7" fmla="*/ 74 h 130"/>
                <a:gd name="T8" fmla="*/ 57 w 187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30">
                  <a:moveTo>
                    <a:pt x="57" y="130"/>
                  </a:moveTo>
                  <a:lnTo>
                    <a:pt x="187" y="0"/>
                  </a:lnTo>
                  <a:lnTo>
                    <a:pt x="74" y="0"/>
                  </a:lnTo>
                  <a:lnTo>
                    <a:pt x="0" y="74"/>
                  </a:lnTo>
                  <a:lnTo>
                    <a:pt x="57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6"/>
            <p:cNvSpPr>
              <a:spLocks/>
            </p:cNvSpPr>
            <p:nvPr userDrawn="1"/>
          </p:nvSpPr>
          <p:spPr bwMode="auto">
            <a:xfrm>
              <a:off x="2665" y="1443"/>
              <a:ext cx="293" cy="356"/>
            </a:xfrm>
            <a:custGeom>
              <a:avLst/>
              <a:gdLst>
                <a:gd name="T0" fmla="*/ 0 w 293"/>
                <a:gd name="T1" fmla="*/ 0 h 356"/>
                <a:gd name="T2" fmla="*/ 177 w 293"/>
                <a:gd name="T3" fmla="*/ 177 h 356"/>
                <a:gd name="T4" fmla="*/ 0 w 293"/>
                <a:gd name="T5" fmla="*/ 356 h 356"/>
                <a:gd name="T6" fmla="*/ 113 w 293"/>
                <a:gd name="T7" fmla="*/ 356 h 356"/>
                <a:gd name="T8" fmla="*/ 293 w 293"/>
                <a:gd name="T9" fmla="*/ 177 h 356"/>
                <a:gd name="T10" fmla="*/ 113 w 293"/>
                <a:gd name="T11" fmla="*/ 0 h 356"/>
                <a:gd name="T12" fmla="*/ 0 w 293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356">
                  <a:moveTo>
                    <a:pt x="0" y="0"/>
                  </a:moveTo>
                  <a:lnTo>
                    <a:pt x="177" y="177"/>
                  </a:lnTo>
                  <a:lnTo>
                    <a:pt x="0" y="356"/>
                  </a:lnTo>
                  <a:lnTo>
                    <a:pt x="113" y="356"/>
                  </a:lnTo>
                  <a:lnTo>
                    <a:pt x="293" y="177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47163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286942" y="897732"/>
            <a:ext cx="2762088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3202619" y="897732"/>
            <a:ext cx="2762088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7" name="Symbol zastępczy zawartości 4"/>
          <p:cNvSpPr>
            <a:spLocks noGrp="1"/>
          </p:cNvSpPr>
          <p:nvPr>
            <p:ph sz="quarter" idx="16" hasCustomPrompt="1"/>
          </p:nvPr>
        </p:nvSpPr>
        <p:spPr>
          <a:xfrm>
            <a:off x="6118322" y="897732"/>
            <a:ext cx="2762088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2523194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+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2" y="897731"/>
            <a:ext cx="4184754" cy="1826934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0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2808073"/>
            <a:ext cx="4184754" cy="1846080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1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4695656" y="897731"/>
            <a:ext cx="4184754" cy="1826934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2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4695656" y="2808073"/>
            <a:ext cx="4184754" cy="1846080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9593442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+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4695656" y="897731"/>
            <a:ext cx="4184754" cy="1826934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4695656" y="2808073"/>
            <a:ext cx="4184754" cy="1846080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2" hasCustomPrompt="1"/>
          </p:nvPr>
        </p:nvSpPr>
        <p:spPr>
          <a:xfrm>
            <a:off x="286916" y="897731"/>
            <a:ext cx="4184754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8242696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+1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2" y="897731"/>
            <a:ext cx="4184754" cy="1826934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2808073"/>
            <a:ext cx="4184754" cy="1846080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2" hasCustomPrompt="1"/>
          </p:nvPr>
        </p:nvSpPr>
        <p:spPr>
          <a:xfrm>
            <a:off x="4695656" y="897731"/>
            <a:ext cx="4184754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512573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Full size 1 contai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1" y="1408670"/>
            <a:ext cx="8593931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803630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SUBTITLE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7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4660641" y="1408670"/>
            <a:ext cx="4219769" cy="3245483"/>
          </a:xfrm>
        </p:spPr>
        <p:txBody>
          <a:bodyPr/>
          <a:lstStyle>
            <a:lvl1pPr marL="270000">
              <a:defRPr lang="pl-PL" smtClean="0"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667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1+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SUBTITLE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4695656" y="1408669"/>
            <a:ext cx="4184754" cy="155695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4695656" y="3086101"/>
            <a:ext cx="4184754" cy="156805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1687314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2+1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SUBTITLE</a:t>
            </a:r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4695656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16" y="1408669"/>
            <a:ext cx="4184754" cy="155695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286916" y="3086101"/>
            <a:ext cx="4184754" cy="156805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5466121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itle Full size 1 contai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1" y="1408671"/>
            <a:ext cx="8593931" cy="3245483"/>
          </a:xfrm>
        </p:spPr>
        <p:txBody>
          <a:bodyPr/>
          <a:lstStyle>
            <a:lvl1pPr marL="269946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9" name="Trójkąt równoramienny 8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56768630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itle 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7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4660641" y="1408670"/>
            <a:ext cx="4219769" cy="3245483"/>
          </a:xfrm>
        </p:spPr>
        <p:txBody>
          <a:bodyPr/>
          <a:lstStyle>
            <a:lvl1pPr marL="270000">
              <a:defRPr lang="pl-PL" smtClean="0"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10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11" name="Trójkąt równoramienny 10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73542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Empty +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5"/>
          <p:cNvGrpSpPr>
            <a:grpSpLocks noChangeAspect="1"/>
          </p:cNvGrpSpPr>
          <p:nvPr userDrawn="1"/>
        </p:nvGrpSpPr>
        <p:grpSpPr bwMode="auto">
          <a:xfrm>
            <a:off x="0" y="1"/>
            <a:ext cx="5491870" cy="5079999"/>
            <a:chOff x="-2080" y="-2433"/>
            <a:chExt cx="6947" cy="6426"/>
          </a:xfrm>
        </p:grpSpPr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-2080" y="-2433"/>
              <a:ext cx="6947" cy="6426"/>
            </a:xfrm>
            <a:custGeom>
              <a:avLst/>
              <a:gdLst>
                <a:gd name="T0" fmla="*/ 6947 w 6947"/>
                <a:gd name="T1" fmla="*/ 0 h 6426"/>
                <a:gd name="T2" fmla="*/ 4916 w 6947"/>
                <a:gd name="T3" fmla="*/ 0 h 6426"/>
                <a:gd name="T4" fmla="*/ 0 w 6947"/>
                <a:gd name="T5" fmla="*/ 1335 h 6426"/>
                <a:gd name="T6" fmla="*/ 0 w 6947"/>
                <a:gd name="T7" fmla="*/ 4089 h 6426"/>
                <a:gd name="T8" fmla="*/ 2350 w 6947"/>
                <a:gd name="T9" fmla="*/ 6426 h 6426"/>
                <a:gd name="T10" fmla="*/ 5249 w 6947"/>
                <a:gd name="T11" fmla="*/ 6426 h 6426"/>
                <a:gd name="T12" fmla="*/ 6947 w 6947"/>
                <a:gd name="T13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947" h="6426">
                  <a:moveTo>
                    <a:pt x="6947" y="0"/>
                  </a:moveTo>
                  <a:lnTo>
                    <a:pt x="4916" y="0"/>
                  </a:lnTo>
                  <a:lnTo>
                    <a:pt x="0" y="1335"/>
                  </a:lnTo>
                  <a:lnTo>
                    <a:pt x="0" y="4089"/>
                  </a:lnTo>
                  <a:lnTo>
                    <a:pt x="2350" y="6426"/>
                  </a:lnTo>
                  <a:lnTo>
                    <a:pt x="5249" y="6426"/>
                  </a:lnTo>
                  <a:lnTo>
                    <a:pt x="6947" y="0"/>
                  </a:lnTo>
                  <a:close/>
                </a:path>
              </a:pathLst>
            </a:custGeom>
            <a:solidFill>
              <a:srgbClr val="EBF5F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-2080" y="-2433"/>
              <a:ext cx="6947" cy="6426"/>
            </a:xfrm>
            <a:custGeom>
              <a:avLst/>
              <a:gdLst>
                <a:gd name="T0" fmla="*/ 6947 w 6947"/>
                <a:gd name="T1" fmla="*/ 0 h 6426"/>
                <a:gd name="T2" fmla="*/ 4916 w 6947"/>
                <a:gd name="T3" fmla="*/ 0 h 6426"/>
                <a:gd name="T4" fmla="*/ 0 w 6947"/>
                <a:gd name="T5" fmla="*/ 1335 h 6426"/>
                <a:gd name="T6" fmla="*/ 0 w 6947"/>
                <a:gd name="T7" fmla="*/ 4089 h 6426"/>
                <a:gd name="T8" fmla="*/ 2350 w 6947"/>
                <a:gd name="T9" fmla="*/ 6426 h 6426"/>
                <a:gd name="T10" fmla="*/ 5249 w 6947"/>
                <a:gd name="T11" fmla="*/ 6426 h 6426"/>
                <a:gd name="T12" fmla="*/ 6947 w 6947"/>
                <a:gd name="T13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947" h="6426">
                  <a:moveTo>
                    <a:pt x="6947" y="0"/>
                  </a:moveTo>
                  <a:lnTo>
                    <a:pt x="4916" y="0"/>
                  </a:lnTo>
                  <a:lnTo>
                    <a:pt x="0" y="1335"/>
                  </a:lnTo>
                  <a:lnTo>
                    <a:pt x="0" y="4089"/>
                  </a:lnTo>
                  <a:lnTo>
                    <a:pt x="2350" y="6426"/>
                  </a:lnTo>
                  <a:lnTo>
                    <a:pt x="5249" y="6426"/>
                  </a:lnTo>
                  <a:lnTo>
                    <a:pt x="694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" name="Tytuł 1"/>
          <p:cNvSpPr>
            <a:spLocks noGrp="1"/>
          </p:cNvSpPr>
          <p:nvPr>
            <p:ph type="title" hasCustomPrompt="1"/>
          </p:nvPr>
        </p:nvSpPr>
        <p:spPr>
          <a:xfrm>
            <a:off x="833644" y="2751241"/>
            <a:ext cx="7470096" cy="1289650"/>
          </a:xfrm>
        </p:spPr>
        <p:txBody>
          <a:bodyPr anchor="t"/>
          <a:lstStyle>
            <a:lvl1pPr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2800" b="1">
                <a:solidFill>
                  <a:schemeClr val="accent3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6352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3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2762088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4" hasCustomPrompt="1"/>
          </p:nvPr>
        </p:nvSpPr>
        <p:spPr>
          <a:xfrm>
            <a:off x="3202619" y="1408670"/>
            <a:ext cx="2762088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0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6118322" y="1408670"/>
            <a:ext cx="2762088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1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12" name="Trójkąt równoramienny 11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1896183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itle 1+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286942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4695656" y="1408669"/>
            <a:ext cx="4184754" cy="155695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4695656" y="3086101"/>
            <a:ext cx="4184754" cy="156805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1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12" name="Trójkąt równoramienny 11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46850946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itle 2+1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6" name="Symbol zastępczy zawartości 4"/>
          <p:cNvSpPr>
            <a:spLocks noGrp="1"/>
          </p:cNvSpPr>
          <p:nvPr>
            <p:ph sz="quarter" idx="13" hasCustomPrompt="1"/>
          </p:nvPr>
        </p:nvSpPr>
        <p:spPr>
          <a:xfrm>
            <a:off x="4695656" y="1408670"/>
            <a:ext cx="4184754" cy="324548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16" y="1408669"/>
            <a:ext cx="4184754" cy="1556953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9" name="Symbol zastępczy zawartości 4"/>
          <p:cNvSpPr>
            <a:spLocks noGrp="1"/>
          </p:cNvSpPr>
          <p:nvPr>
            <p:ph sz="quarter" idx="15" hasCustomPrompt="1"/>
          </p:nvPr>
        </p:nvSpPr>
        <p:spPr>
          <a:xfrm>
            <a:off x="286916" y="3086101"/>
            <a:ext cx="4184754" cy="156805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11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521495" y="661837"/>
            <a:ext cx="8358916" cy="36790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500" b="1">
                <a:solidFill>
                  <a:schemeClr val="accent3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dirty="0" smtClean="0"/>
              <a:t>EDIT SUBTITLE</a:t>
            </a:r>
          </a:p>
        </p:txBody>
      </p:sp>
      <p:sp>
        <p:nvSpPr>
          <p:cNvPr id="12" name="Trójkąt równoramienny 11"/>
          <p:cNvSpPr/>
          <p:nvPr userDrawn="1"/>
        </p:nvSpPr>
        <p:spPr>
          <a:xfrm rot="5400000">
            <a:off x="367317" y="774410"/>
            <a:ext cx="165598" cy="14275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noFill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78426322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size screen 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0" hasCustomPrompt="1"/>
          </p:nvPr>
        </p:nvSpPr>
        <p:spPr>
          <a:xfrm>
            <a:off x="0" y="1"/>
            <a:ext cx="9144000" cy="5143499"/>
          </a:xfrm>
        </p:spPr>
        <p:txBody>
          <a:bodyPr anchor="b"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pl-PL" dirty="0" smtClean="0"/>
              <a:t>Full size screen shot.</a:t>
            </a:r>
            <a:br>
              <a:rPr lang="pl-PL" dirty="0" smtClean="0"/>
            </a:br>
            <a:r>
              <a:rPr lang="pl-PL" dirty="0" smtClean="0"/>
              <a:t>Right click to paste picture if copying from other slide. </a:t>
            </a:r>
            <a:br>
              <a:rPr lang="pl-PL" dirty="0" smtClean="0"/>
            </a:br>
            <a:r>
              <a:rPr lang="pl-PL" dirty="0" smtClean="0"/>
              <a:t>Left click in center to browse for file to place.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55348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screen shot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 hasCustomPrompt="1"/>
          </p:nvPr>
        </p:nvSpPr>
        <p:spPr>
          <a:xfrm>
            <a:off x="286917" y="273844"/>
            <a:ext cx="8593493" cy="376967"/>
          </a:xfrm>
        </p:spPr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0" hasCustomPrompt="1"/>
          </p:nvPr>
        </p:nvSpPr>
        <p:spPr>
          <a:xfrm>
            <a:off x="0" y="1"/>
            <a:ext cx="9144000" cy="5143499"/>
          </a:xfrm>
        </p:spPr>
        <p:txBody>
          <a:bodyPr anchor="b"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pl-PL" dirty="0" smtClean="0"/>
              <a:t>Full size screen shot.</a:t>
            </a:r>
            <a:br>
              <a:rPr lang="pl-PL" dirty="0" smtClean="0"/>
            </a:br>
            <a:r>
              <a:rPr lang="pl-PL" dirty="0" smtClean="0"/>
              <a:t>Right click to paste picture if copying from other slide. </a:t>
            </a:r>
            <a:br>
              <a:rPr lang="pl-PL" dirty="0" smtClean="0"/>
            </a:br>
            <a:r>
              <a:rPr lang="pl-PL" dirty="0" smtClean="0"/>
              <a:t>Left click in center to browse for file to place.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7418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al Sta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Goal Status</a:t>
            </a:r>
            <a:endParaRPr lang="en-US"/>
          </a:p>
        </p:txBody>
      </p:sp>
      <p:sp>
        <p:nvSpPr>
          <p:cNvPr id="8" name="Symbol zastępczy tekstu 10"/>
          <p:cNvSpPr>
            <a:spLocks noGrp="1"/>
          </p:cNvSpPr>
          <p:nvPr>
            <p:ph type="body" sz="quarter" idx="16" hasCustomPrompt="1"/>
          </p:nvPr>
        </p:nvSpPr>
        <p:spPr>
          <a:xfrm>
            <a:off x="286941" y="1631092"/>
            <a:ext cx="2762250" cy="3023062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pPr lvl="0"/>
            <a:r>
              <a:rPr lang="pl-PL" smtClean="0"/>
              <a:t>Completed projects</a:t>
            </a:r>
            <a:endParaRPr lang="en-US"/>
          </a:p>
        </p:txBody>
      </p:sp>
      <p:sp>
        <p:nvSpPr>
          <p:cNvPr id="9" name="Symbol zastępczy tekstu 10"/>
          <p:cNvSpPr>
            <a:spLocks noGrp="1"/>
          </p:cNvSpPr>
          <p:nvPr>
            <p:ph type="body" sz="quarter" idx="17" hasCustomPrompt="1"/>
          </p:nvPr>
        </p:nvSpPr>
        <p:spPr>
          <a:xfrm>
            <a:off x="6118160" y="1631092"/>
            <a:ext cx="2762250" cy="3023062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pPr lvl="0"/>
            <a:r>
              <a:rPr lang="pl-PL" smtClean="0"/>
              <a:t>Upcoming projects</a:t>
            </a:r>
            <a:endParaRPr lang="en-US"/>
          </a:p>
        </p:txBody>
      </p:sp>
      <p:sp>
        <p:nvSpPr>
          <p:cNvPr id="10" name="Symbol zastępczy tekstu 10"/>
          <p:cNvSpPr>
            <a:spLocks noGrp="1"/>
          </p:cNvSpPr>
          <p:nvPr>
            <p:ph type="body" sz="quarter" idx="18" hasCustomPrompt="1"/>
          </p:nvPr>
        </p:nvSpPr>
        <p:spPr>
          <a:xfrm>
            <a:off x="3202538" y="1631092"/>
            <a:ext cx="2762250" cy="3023062"/>
          </a:xfrm>
        </p:spPr>
        <p:txBody>
          <a:bodyPr>
            <a:normAutofit/>
          </a:bodyPr>
          <a:lstStyle>
            <a:lvl1pPr marL="0" indent="0">
              <a:buNone/>
              <a:defRPr sz="1100" baseline="0"/>
            </a:lvl1pPr>
          </a:lstStyle>
          <a:p>
            <a:pPr lvl="0"/>
            <a:r>
              <a:rPr lang="pl-PL" smtClean="0"/>
              <a:t>Active projects</a:t>
            </a:r>
            <a:endParaRPr lang="en-US"/>
          </a:p>
        </p:txBody>
      </p:sp>
      <p:sp>
        <p:nvSpPr>
          <p:cNvPr id="11" name="Prostokąt 10"/>
          <p:cNvSpPr/>
          <p:nvPr userDrawn="1"/>
        </p:nvSpPr>
        <p:spPr>
          <a:xfrm>
            <a:off x="286917" y="1065771"/>
            <a:ext cx="2762275" cy="3985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2" name="pole tekstowe 11"/>
          <p:cNvSpPr txBox="1"/>
          <p:nvPr userDrawn="1"/>
        </p:nvSpPr>
        <p:spPr>
          <a:xfrm>
            <a:off x="721820" y="1132186"/>
            <a:ext cx="1265411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smtClean="0">
                <a:solidFill>
                  <a:schemeClr val="bg1"/>
                </a:solidFill>
              </a:rPr>
              <a:t>COMPLETED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3" name="Prostokąt 12"/>
          <p:cNvSpPr/>
          <p:nvPr userDrawn="1"/>
        </p:nvSpPr>
        <p:spPr>
          <a:xfrm>
            <a:off x="3202513" y="1065771"/>
            <a:ext cx="2762275" cy="398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4" name="pole tekstowe 13"/>
          <p:cNvSpPr txBox="1"/>
          <p:nvPr userDrawn="1"/>
        </p:nvSpPr>
        <p:spPr>
          <a:xfrm>
            <a:off x="3643947" y="1132186"/>
            <a:ext cx="797334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smtClean="0">
                <a:solidFill>
                  <a:schemeClr val="bg1"/>
                </a:solidFill>
              </a:rPr>
              <a:t>ACTIVE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5" name="Prostokąt 14"/>
          <p:cNvSpPr/>
          <p:nvPr userDrawn="1"/>
        </p:nvSpPr>
        <p:spPr>
          <a:xfrm>
            <a:off x="6118160" y="1065771"/>
            <a:ext cx="2762275" cy="39850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6" name="pole tekstowe 15"/>
          <p:cNvSpPr txBox="1"/>
          <p:nvPr userDrawn="1"/>
        </p:nvSpPr>
        <p:spPr>
          <a:xfrm>
            <a:off x="6523002" y="1132186"/>
            <a:ext cx="1125949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smtClean="0">
                <a:solidFill>
                  <a:schemeClr val="bg1"/>
                </a:solidFill>
              </a:rPr>
              <a:t>UPCOMING</a:t>
            </a:r>
            <a:endParaRPr lang="en-US" b="1">
              <a:solidFill>
                <a:schemeClr val="bg1"/>
              </a:solidFill>
            </a:endParaRPr>
          </a:p>
        </p:txBody>
      </p:sp>
      <p:pic>
        <p:nvPicPr>
          <p:cNvPr id="6" name="Obraz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39625" y="1184067"/>
            <a:ext cx="161912" cy="161912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5047" y="1167106"/>
            <a:ext cx="226223" cy="178874"/>
          </a:xfrm>
          <a:prstGeom prst="rect">
            <a:avLst/>
          </a:prstGeom>
        </p:spPr>
      </p:pic>
      <p:pic>
        <p:nvPicPr>
          <p:cNvPr id="17" name="Obraz 1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323322" y="1132185"/>
            <a:ext cx="224784" cy="24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7133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al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Goal Timeline</a:t>
            </a:r>
            <a:endParaRPr lang="en-US"/>
          </a:p>
        </p:txBody>
      </p:sp>
      <p:sp>
        <p:nvSpPr>
          <p:cNvPr id="11" name="Prostokąt 10"/>
          <p:cNvSpPr/>
          <p:nvPr userDrawn="1"/>
        </p:nvSpPr>
        <p:spPr>
          <a:xfrm>
            <a:off x="286917" y="1065771"/>
            <a:ext cx="535784" cy="3985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7" name="Symbol zastępczy tekstu 10"/>
          <p:cNvSpPr>
            <a:spLocks noGrp="1"/>
          </p:cNvSpPr>
          <p:nvPr>
            <p:ph type="body" sz="quarter" idx="19" hasCustomPrompt="1"/>
          </p:nvPr>
        </p:nvSpPr>
        <p:spPr>
          <a:xfrm>
            <a:off x="6326154" y="1065771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pl-PL" smtClean="0"/>
              <a:t>Completed projects</a:t>
            </a:r>
            <a:endParaRPr lang="en-US"/>
          </a:p>
        </p:txBody>
      </p:sp>
      <p:sp>
        <p:nvSpPr>
          <p:cNvPr id="18" name="Symbol zastępczy tekstu 10"/>
          <p:cNvSpPr>
            <a:spLocks noGrp="1"/>
          </p:cNvSpPr>
          <p:nvPr>
            <p:ph type="body" sz="quarter" idx="20" hasCustomPrompt="1"/>
          </p:nvPr>
        </p:nvSpPr>
        <p:spPr>
          <a:xfrm>
            <a:off x="6326154" y="3534649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pl-PL" smtClean="0"/>
              <a:t>Upcoming projects</a:t>
            </a:r>
            <a:endParaRPr lang="en-US"/>
          </a:p>
        </p:txBody>
      </p:sp>
      <p:sp>
        <p:nvSpPr>
          <p:cNvPr id="19" name="Symbol zastępczy tekstu 10"/>
          <p:cNvSpPr>
            <a:spLocks noGrp="1"/>
          </p:cNvSpPr>
          <p:nvPr>
            <p:ph type="body" sz="quarter" idx="21" hasCustomPrompt="1"/>
          </p:nvPr>
        </p:nvSpPr>
        <p:spPr>
          <a:xfrm>
            <a:off x="6326154" y="2300210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pl-PL" smtClean="0"/>
              <a:t>Active projects</a:t>
            </a:r>
            <a:endParaRPr lang="en-US"/>
          </a:p>
        </p:txBody>
      </p:sp>
      <p:sp>
        <p:nvSpPr>
          <p:cNvPr id="25" name="Prostokąt 24"/>
          <p:cNvSpPr/>
          <p:nvPr userDrawn="1"/>
        </p:nvSpPr>
        <p:spPr>
          <a:xfrm>
            <a:off x="286916" y="2295896"/>
            <a:ext cx="535785" cy="398506"/>
          </a:xfrm>
          <a:prstGeom prst="rect">
            <a:avLst/>
          </a:prstGeom>
          <a:solidFill>
            <a:srgbClr val="EB57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26" name="Prostokąt 25"/>
          <p:cNvSpPr/>
          <p:nvPr userDrawn="1"/>
        </p:nvSpPr>
        <p:spPr>
          <a:xfrm>
            <a:off x="286916" y="3534649"/>
            <a:ext cx="535786" cy="39850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27" name="Symbol zastępczy tekstu 10"/>
          <p:cNvSpPr>
            <a:spLocks noGrp="1"/>
          </p:cNvSpPr>
          <p:nvPr>
            <p:ph type="body" sz="quarter" idx="22" hasCustomPrompt="1"/>
          </p:nvPr>
        </p:nvSpPr>
        <p:spPr>
          <a:xfrm>
            <a:off x="3574427" y="1065771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pl-PL" smtClean="0"/>
              <a:t>Completed projects</a:t>
            </a:r>
            <a:endParaRPr lang="en-US"/>
          </a:p>
        </p:txBody>
      </p:sp>
      <p:sp>
        <p:nvSpPr>
          <p:cNvPr id="28" name="Symbol zastępczy tekstu 10"/>
          <p:cNvSpPr>
            <a:spLocks noGrp="1"/>
          </p:cNvSpPr>
          <p:nvPr>
            <p:ph type="body" sz="quarter" idx="23" hasCustomPrompt="1"/>
          </p:nvPr>
        </p:nvSpPr>
        <p:spPr>
          <a:xfrm>
            <a:off x="3574427" y="3534649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pl-PL" smtClean="0"/>
              <a:t>Upcoming projects</a:t>
            </a:r>
            <a:endParaRPr lang="en-US"/>
          </a:p>
        </p:txBody>
      </p:sp>
      <p:sp>
        <p:nvSpPr>
          <p:cNvPr id="29" name="Symbol zastępczy tekstu 10"/>
          <p:cNvSpPr>
            <a:spLocks noGrp="1"/>
          </p:cNvSpPr>
          <p:nvPr>
            <p:ph type="body" sz="quarter" idx="24" hasCustomPrompt="1"/>
          </p:nvPr>
        </p:nvSpPr>
        <p:spPr>
          <a:xfrm>
            <a:off x="3574427" y="2300210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pl-PL" smtClean="0"/>
              <a:t>Active projects</a:t>
            </a:r>
            <a:endParaRPr lang="en-US"/>
          </a:p>
        </p:txBody>
      </p:sp>
      <p:sp>
        <p:nvSpPr>
          <p:cNvPr id="30" name="Symbol zastępczy tekstu 10"/>
          <p:cNvSpPr>
            <a:spLocks noGrp="1"/>
          </p:cNvSpPr>
          <p:nvPr>
            <p:ph type="body" sz="quarter" idx="25" hasCustomPrompt="1"/>
          </p:nvPr>
        </p:nvSpPr>
        <p:spPr>
          <a:xfrm>
            <a:off x="822701" y="1065771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pl-PL" smtClean="0"/>
              <a:t>Completed projects</a:t>
            </a:r>
            <a:endParaRPr lang="en-US"/>
          </a:p>
        </p:txBody>
      </p:sp>
      <p:sp>
        <p:nvSpPr>
          <p:cNvPr id="31" name="Symbol zastępczy tekstu 10"/>
          <p:cNvSpPr>
            <a:spLocks noGrp="1"/>
          </p:cNvSpPr>
          <p:nvPr>
            <p:ph type="body" sz="quarter" idx="26" hasCustomPrompt="1"/>
          </p:nvPr>
        </p:nvSpPr>
        <p:spPr>
          <a:xfrm>
            <a:off x="822701" y="3534649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pl-PL" smtClean="0"/>
              <a:t>Upcoming projects</a:t>
            </a:r>
            <a:endParaRPr lang="en-US"/>
          </a:p>
        </p:txBody>
      </p:sp>
      <p:sp>
        <p:nvSpPr>
          <p:cNvPr id="32" name="Symbol zastępczy tekstu 10"/>
          <p:cNvSpPr>
            <a:spLocks noGrp="1"/>
          </p:cNvSpPr>
          <p:nvPr>
            <p:ph type="body" sz="quarter" idx="27" hasCustomPrompt="1"/>
          </p:nvPr>
        </p:nvSpPr>
        <p:spPr>
          <a:xfrm>
            <a:off x="822701" y="2300210"/>
            <a:ext cx="2554255" cy="1128790"/>
          </a:xfrm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pl-PL" smtClean="0"/>
              <a:t>Active projects</a:t>
            </a:r>
            <a:endParaRPr lang="en-US"/>
          </a:p>
        </p:txBody>
      </p:sp>
      <p:pic>
        <p:nvPicPr>
          <p:cNvPr id="39" name="Obraz 3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2896" y="3652945"/>
            <a:ext cx="161912" cy="161912"/>
          </a:xfrm>
          <a:prstGeom prst="rect">
            <a:avLst/>
          </a:prstGeom>
        </p:spPr>
      </p:pic>
      <p:pic>
        <p:nvPicPr>
          <p:cNvPr id="40" name="Obraz 3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3185" y="1167106"/>
            <a:ext cx="226223" cy="178874"/>
          </a:xfrm>
          <a:prstGeom prst="rect">
            <a:avLst/>
          </a:prstGeom>
        </p:spPr>
      </p:pic>
      <p:pic>
        <p:nvPicPr>
          <p:cNvPr id="41" name="Obraz 4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4624" y="2373883"/>
            <a:ext cx="224784" cy="24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69577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UAL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pl-PL" smtClean="0"/>
              <a:t>Edit Title for Manuals</a:t>
            </a:r>
            <a:endParaRPr lang="en-US"/>
          </a:p>
        </p:txBody>
      </p:sp>
      <p:sp>
        <p:nvSpPr>
          <p:cNvPr id="7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2" y="1409701"/>
            <a:ext cx="4184754" cy="324445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  <a:endParaRPr lang="en-US"/>
          </a:p>
        </p:txBody>
      </p:sp>
      <p:sp>
        <p:nvSpPr>
          <p:cNvPr id="8" name="Symbol zastępczy zawartości 4"/>
          <p:cNvSpPr>
            <a:spLocks noGrp="1"/>
          </p:cNvSpPr>
          <p:nvPr>
            <p:ph sz="quarter" idx="12" hasCustomPrompt="1"/>
          </p:nvPr>
        </p:nvSpPr>
        <p:spPr>
          <a:xfrm>
            <a:off x="4660641" y="1409701"/>
            <a:ext cx="4219769" cy="3244452"/>
          </a:xfrm>
        </p:spPr>
        <p:txBody>
          <a:bodyPr/>
          <a:lstStyle>
            <a:lvl1pPr marL="270000">
              <a:defRPr lang="pl-PL" smtClean="0"/>
            </a:lvl1pPr>
          </a:lstStyle>
          <a:p>
            <a:pPr lvl="0"/>
            <a:r>
              <a:rPr lang="pl-PL" smtClean="0"/>
              <a:t>Click to edit content</a:t>
            </a:r>
          </a:p>
        </p:txBody>
      </p:sp>
      <p:sp>
        <p:nvSpPr>
          <p:cNvPr id="5" name="Symbol zastępczy tekstu 3"/>
          <p:cNvSpPr>
            <a:spLocks noGrp="1"/>
          </p:cNvSpPr>
          <p:nvPr>
            <p:ph type="body" sz="quarter" idx="13" hasCustomPrompt="1"/>
          </p:nvPr>
        </p:nvSpPr>
        <p:spPr>
          <a:xfrm>
            <a:off x="286942" y="753114"/>
            <a:ext cx="8593469" cy="36790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244350" indent="0">
              <a:buNone/>
              <a:defRPr sz="1500"/>
            </a:lvl2pPr>
            <a:lvl3pPr marL="587250" indent="0">
              <a:buNone/>
              <a:defRPr sz="1500"/>
            </a:lvl3pPr>
            <a:lvl4pPr marL="930150" indent="0">
              <a:buNone/>
              <a:defRPr sz="1500"/>
            </a:lvl4pPr>
            <a:lvl5pPr marL="1273050" indent="0">
              <a:buNone/>
              <a:defRPr sz="1500"/>
            </a:lvl5pPr>
          </a:lstStyle>
          <a:p>
            <a:pPr lvl="0"/>
            <a:r>
              <a:rPr lang="pl-PL" smtClean="0"/>
              <a:t>EDIT MANUALS SUBTITLE</a:t>
            </a:r>
          </a:p>
        </p:txBody>
      </p:sp>
    </p:spTree>
    <p:extLst>
      <p:ext uri="{BB962C8B-B14F-4D97-AF65-F5344CB8AC3E}">
        <p14:creationId xmlns:p14="http://schemas.microsoft.com/office/powerpoint/2010/main" val="3053899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 hasCustomPrompt="1"/>
          </p:nvPr>
        </p:nvSpPr>
        <p:spPr>
          <a:xfrm>
            <a:off x="833644" y="2751241"/>
            <a:ext cx="7470096" cy="1289650"/>
          </a:xfrm>
        </p:spPr>
        <p:txBody>
          <a:bodyPr anchor="t"/>
          <a:lstStyle>
            <a:lvl1pPr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defRPr sz="2800" b="1">
                <a:solidFill>
                  <a:schemeClr val="accent3"/>
                </a:solidFill>
              </a:defRPr>
            </a:lvl1pPr>
          </a:lstStyle>
          <a:p>
            <a:r>
              <a:rPr lang="pl-PL" dirty="0" smtClean="0"/>
              <a:t>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3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1 contai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dirty="0" smtClean="0"/>
              <a:t>Edit Title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1" y="897732"/>
            <a:ext cx="8593931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dirty="0" smtClean="0"/>
              <a:t>Click to edit content</a:t>
            </a:r>
          </a:p>
          <a:p>
            <a:pPr lvl="1"/>
            <a:r>
              <a:rPr lang="pl-PL" dirty="0" smtClean="0"/>
              <a:t>Click to edit content</a:t>
            </a:r>
          </a:p>
          <a:p>
            <a:pPr lvl="2"/>
            <a:r>
              <a:rPr lang="pl-PL" dirty="0" smtClean="0"/>
              <a:t>Click to edit content</a:t>
            </a:r>
          </a:p>
          <a:p>
            <a:pPr lvl="3"/>
            <a:r>
              <a:rPr lang="pl-PL" dirty="0" smtClean="0"/>
              <a:t>Click to edit content</a:t>
            </a:r>
          </a:p>
          <a:p>
            <a:pPr lvl="4"/>
            <a:r>
              <a:rPr lang="pl-PL" dirty="0" smtClean="0"/>
              <a:t>Click to edit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469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1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2" hasCustomPrompt="1"/>
          </p:nvPr>
        </p:nvSpPr>
        <p:spPr>
          <a:xfrm>
            <a:off x="286479" y="897732"/>
            <a:ext cx="8593931" cy="37564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l-PL" smtClean="0"/>
              <a:t>Up to seven lines of text.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2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ain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1" hasCustomPrompt="1"/>
          </p:nvPr>
        </p:nvSpPr>
        <p:spPr>
          <a:xfrm>
            <a:off x="286942" y="897731"/>
            <a:ext cx="4184754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</a:p>
        </p:txBody>
      </p:sp>
      <p:sp>
        <p:nvSpPr>
          <p:cNvPr id="7" name="Symbol zastępczy zawartości 4"/>
          <p:cNvSpPr>
            <a:spLocks noGrp="1"/>
          </p:cNvSpPr>
          <p:nvPr>
            <p:ph sz="quarter" idx="12" hasCustomPrompt="1"/>
          </p:nvPr>
        </p:nvSpPr>
        <p:spPr>
          <a:xfrm>
            <a:off x="4695656" y="897731"/>
            <a:ext cx="4184754" cy="3756422"/>
          </a:xfrm>
        </p:spPr>
        <p:txBody>
          <a:bodyPr/>
          <a:lstStyle>
            <a:lvl1pPr marL="270000">
              <a:defRPr/>
            </a:lvl1pPr>
          </a:lstStyle>
          <a:p>
            <a:pPr lvl="0"/>
            <a:r>
              <a:rPr lang="pl-PL" smtClean="0"/>
              <a:t>Click to edit content</a:t>
            </a:r>
          </a:p>
          <a:p>
            <a:pPr lvl="1"/>
            <a:r>
              <a:rPr lang="pl-PL" smtClean="0"/>
              <a:t>Click to edit content</a:t>
            </a:r>
          </a:p>
          <a:p>
            <a:pPr lvl="2"/>
            <a:r>
              <a:rPr lang="pl-PL" smtClean="0"/>
              <a:t>Click to edit content</a:t>
            </a:r>
          </a:p>
          <a:p>
            <a:pPr lvl="3"/>
            <a:r>
              <a:rPr lang="pl-PL" smtClean="0"/>
              <a:t>Click to edit content</a:t>
            </a:r>
          </a:p>
          <a:p>
            <a:pPr lvl="4"/>
            <a:r>
              <a:rPr lang="pl-PL" smtClean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445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slideLayout" Target="../slideLayouts/slideLayout46.xml"/><Relationship Id="rId26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49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5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slideLayout" Target="../slideLayouts/slideLayout48.xml"/><Relationship Id="rId29" Type="http://schemas.openxmlformats.org/officeDocument/2006/relationships/slideLayout" Target="../slideLayouts/slideLayout57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2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23" Type="http://schemas.openxmlformats.org/officeDocument/2006/relationships/slideLayout" Target="../slideLayouts/slideLayout51.xml"/><Relationship Id="rId28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47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slideLayout" Target="../slideLayouts/slideLayout50.xml"/><Relationship Id="rId27" Type="http://schemas.openxmlformats.org/officeDocument/2006/relationships/slideLayout" Target="../slideLayouts/slideLayout55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286917" y="273844"/>
            <a:ext cx="8593493" cy="37696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86917" y="897731"/>
            <a:ext cx="8593493" cy="373499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8" name="PoleTekstowe 1"/>
          <p:cNvSpPr txBox="1"/>
          <p:nvPr/>
        </p:nvSpPr>
        <p:spPr>
          <a:xfrm>
            <a:off x="286916" y="4893364"/>
            <a:ext cx="718787" cy="16158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indent="0" algn="l">
              <a:lnSpc>
                <a:spcPct val="100000"/>
              </a:lnSpc>
            </a:pPr>
            <a:r>
              <a:rPr lang="pl-PL" sz="600" b="0" dirty="0" smtClean="0">
                <a:solidFill>
                  <a:schemeClr val="accent1"/>
                </a:solidFill>
                <a:latin typeface="+mj-lt"/>
                <a:cs typeface="Open Sans"/>
              </a:rPr>
              <a:t>www.luxoft.com</a:t>
            </a:r>
            <a:endParaRPr lang="pl-PL" sz="600" b="0" dirty="0">
              <a:solidFill>
                <a:schemeClr val="accent1"/>
              </a:solidFill>
              <a:latin typeface="+mj-lt"/>
              <a:cs typeface="Open Sans"/>
            </a:endParaRPr>
          </a:p>
        </p:txBody>
      </p:sp>
      <p:sp>
        <p:nvSpPr>
          <p:cNvPr id="10" name="Rectangle 4"/>
          <p:cNvSpPr/>
          <p:nvPr/>
        </p:nvSpPr>
        <p:spPr>
          <a:xfrm>
            <a:off x="8588182" y="5087682"/>
            <a:ext cx="555818" cy="57421"/>
          </a:xfrm>
          <a:custGeom>
            <a:avLst/>
            <a:gdLst/>
            <a:ahLst/>
            <a:cxnLst/>
            <a:rect l="l" t="t" r="r" b="b"/>
            <a:pathLst>
              <a:path w="555818" h="57421">
                <a:moveTo>
                  <a:pt x="57421" y="0"/>
                </a:moveTo>
                <a:lnTo>
                  <a:pt x="555818" y="0"/>
                </a:lnTo>
                <a:lnTo>
                  <a:pt x="555818" y="57421"/>
                </a:lnTo>
                <a:lnTo>
                  <a:pt x="0" y="57421"/>
                </a:lnTo>
                <a:close/>
              </a:path>
            </a:pathLst>
          </a:custGeom>
          <a:solidFill>
            <a:srgbClr val="FFE5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5724524" y="5087682"/>
            <a:ext cx="2863659" cy="58443"/>
          </a:xfrm>
          <a:custGeom>
            <a:avLst/>
            <a:gdLst/>
            <a:ahLst/>
            <a:cxnLst/>
            <a:rect l="l" t="t" r="r" b="b"/>
            <a:pathLst>
              <a:path w="2863659" h="58443">
                <a:moveTo>
                  <a:pt x="0" y="0"/>
                </a:moveTo>
                <a:lnTo>
                  <a:pt x="92107" y="0"/>
                </a:lnTo>
                <a:lnTo>
                  <a:pt x="2806238" y="0"/>
                </a:lnTo>
                <a:lnTo>
                  <a:pt x="2863659" y="57421"/>
                </a:lnTo>
                <a:lnTo>
                  <a:pt x="92107" y="57421"/>
                </a:lnTo>
                <a:lnTo>
                  <a:pt x="92107" y="58443"/>
                </a:lnTo>
                <a:lnTo>
                  <a:pt x="0" y="58443"/>
                </a:lnTo>
                <a:close/>
              </a:path>
            </a:pathLst>
          </a:custGeom>
          <a:solidFill>
            <a:srgbClr val="E25A1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-4" y="5087682"/>
            <a:ext cx="2862264" cy="58443"/>
          </a:xfrm>
          <a:prstGeom prst="rect">
            <a:avLst/>
          </a:prstGeom>
          <a:solidFill>
            <a:srgbClr val="043B7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2862260" y="5087682"/>
            <a:ext cx="2862264" cy="58443"/>
          </a:xfrm>
          <a:prstGeom prst="rect">
            <a:avLst/>
          </a:prstGeom>
          <a:solidFill>
            <a:srgbClr val="C0195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grpSp>
        <p:nvGrpSpPr>
          <p:cNvPr id="14" name="Group 5"/>
          <p:cNvGrpSpPr>
            <a:grpSpLocks noChangeAspect="1"/>
          </p:cNvGrpSpPr>
          <p:nvPr/>
        </p:nvGrpSpPr>
        <p:grpSpPr bwMode="auto">
          <a:xfrm>
            <a:off x="8475589" y="4826949"/>
            <a:ext cx="430186" cy="228276"/>
            <a:chOff x="1640" y="963"/>
            <a:chExt cx="2480" cy="1316"/>
          </a:xfrm>
        </p:grpSpPr>
        <p:sp>
          <p:nvSpPr>
            <p:cNvPr id="15" name="Freeform 6"/>
            <p:cNvSpPr>
              <a:spLocks/>
            </p:cNvSpPr>
            <p:nvPr userDrawn="1"/>
          </p:nvSpPr>
          <p:spPr bwMode="auto">
            <a:xfrm>
              <a:off x="2025" y="1440"/>
              <a:ext cx="246" cy="359"/>
            </a:xfrm>
            <a:custGeom>
              <a:avLst/>
              <a:gdLst>
                <a:gd name="T0" fmla="*/ 246 w 246"/>
                <a:gd name="T1" fmla="*/ 359 h 359"/>
                <a:gd name="T2" fmla="*/ 0 w 246"/>
                <a:gd name="T3" fmla="*/ 359 h 359"/>
                <a:gd name="T4" fmla="*/ 0 w 246"/>
                <a:gd name="T5" fmla="*/ 0 h 359"/>
                <a:gd name="T6" fmla="*/ 92 w 246"/>
                <a:gd name="T7" fmla="*/ 0 h 359"/>
                <a:gd name="T8" fmla="*/ 92 w 246"/>
                <a:gd name="T9" fmla="*/ 277 h 359"/>
                <a:gd name="T10" fmla="*/ 246 w 246"/>
                <a:gd name="T11" fmla="*/ 277 h 359"/>
                <a:gd name="T12" fmla="*/ 246 w 246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359">
                  <a:moveTo>
                    <a:pt x="246" y="359"/>
                  </a:moveTo>
                  <a:lnTo>
                    <a:pt x="0" y="359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277"/>
                  </a:lnTo>
                  <a:lnTo>
                    <a:pt x="246" y="277"/>
                  </a:lnTo>
                  <a:lnTo>
                    <a:pt x="246" y="359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/>
            <p:cNvSpPr>
              <a:spLocks/>
            </p:cNvSpPr>
            <p:nvPr userDrawn="1"/>
          </p:nvSpPr>
          <p:spPr bwMode="auto">
            <a:xfrm>
              <a:off x="2318" y="1440"/>
              <a:ext cx="309" cy="364"/>
            </a:xfrm>
            <a:custGeom>
              <a:avLst/>
              <a:gdLst>
                <a:gd name="T0" fmla="*/ 39 w 131"/>
                <a:gd name="T1" fmla="*/ 0 h 154"/>
                <a:gd name="T2" fmla="*/ 39 w 131"/>
                <a:gd name="T3" fmla="*/ 95 h 154"/>
                <a:gd name="T4" fmla="*/ 66 w 131"/>
                <a:gd name="T5" fmla="*/ 121 h 154"/>
                <a:gd name="T6" fmla="*/ 92 w 131"/>
                <a:gd name="T7" fmla="*/ 95 h 154"/>
                <a:gd name="T8" fmla="*/ 92 w 131"/>
                <a:gd name="T9" fmla="*/ 0 h 154"/>
                <a:gd name="T10" fmla="*/ 131 w 131"/>
                <a:gd name="T11" fmla="*/ 0 h 154"/>
                <a:gd name="T12" fmla="*/ 131 w 131"/>
                <a:gd name="T13" fmla="*/ 95 h 154"/>
                <a:gd name="T14" fmla="*/ 65 w 131"/>
                <a:gd name="T15" fmla="*/ 154 h 154"/>
                <a:gd name="T16" fmla="*/ 0 w 131"/>
                <a:gd name="T17" fmla="*/ 95 h 154"/>
                <a:gd name="T18" fmla="*/ 0 w 131"/>
                <a:gd name="T19" fmla="*/ 0 h 154"/>
                <a:gd name="T20" fmla="*/ 39 w 131"/>
                <a:gd name="T2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54">
                  <a:moveTo>
                    <a:pt x="39" y="0"/>
                  </a:moveTo>
                  <a:cubicBezTo>
                    <a:pt x="39" y="95"/>
                    <a:pt x="39" y="95"/>
                    <a:pt x="39" y="95"/>
                  </a:cubicBezTo>
                  <a:cubicBezTo>
                    <a:pt x="39" y="108"/>
                    <a:pt x="51" y="121"/>
                    <a:pt x="66" y="121"/>
                  </a:cubicBezTo>
                  <a:cubicBezTo>
                    <a:pt x="80" y="121"/>
                    <a:pt x="92" y="108"/>
                    <a:pt x="92" y="95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95"/>
                    <a:pt x="131" y="95"/>
                    <a:pt x="131" y="95"/>
                  </a:cubicBezTo>
                  <a:cubicBezTo>
                    <a:pt x="131" y="134"/>
                    <a:pt x="94" y="154"/>
                    <a:pt x="65" y="154"/>
                  </a:cubicBezTo>
                  <a:cubicBezTo>
                    <a:pt x="36" y="154"/>
                    <a:pt x="0" y="13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/>
            <p:cNvSpPr>
              <a:spLocks noEditPoints="1"/>
            </p:cNvSpPr>
            <p:nvPr userDrawn="1"/>
          </p:nvSpPr>
          <p:spPr bwMode="auto">
            <a:xfrm>
              <a:off x="3085" y="1436"/>
              <a:ext cx="371" cy="371"/>
            </a:xfrm>
            <a:custGeom>
              <a:avLst/>
              <a:gdLst>
                <a:gd name="T0" fmla="*/ 157 w 157"/>
                <a:gd name="T1" fmla="*/ 79 h 157"/>
                <a:gd name="T2" fmla="*/ 79 w 157"/>
                <a:gd name="T3" fmla="*/ 157 h 157"/>
                <a:gd name="T4" fmla="*/ 0 w 157"/>
                <a:gd name="T5" fmla="*/ 79 h 157"/>
                <a:gd name="T6" fmla="*/ 79 w 157"/>
                <a:gd name="T7" fmla="*/ 0 h 157"/>
                <a:gd name="T8" fmla="*/ 157 w 157"/>
                <a:gd name="T9" fmla="*/ 79 h 157"/>
                <a:gd name="T10" fmla="*/ 79 w 157"/>
                <a:gd name="T11" fmla="*/ 122 h 157"/>
                <a:gd name="T12" fmla="*/ 118 w 157"/>
                <a:gd name="T13" fmla="*/ 79 h 157"/>
                <a:gd name="T14" fmla="*/ 78 w 157"/>
                <a:gd name="T15" fmla="*/ 35 h 157"/>
                <a:gd name="T16" fmla="*/ 39 w 157"/>
                <a:gd name="T17" fmla="*/ 79 h 157"/>
                <a:gd name="T18" fmla="*/ 79 w 157"/>
                <a:gd name="T19" fmla="*/ 12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cubicBezTo>
                    <a:pt x="157" y="126"/>
                    <a:pt x="121" y="157"/>
                    <a:pt x="79" y="157"/>
                  </a:cubicBezTo>
                  <a:cubicBezTo>
                    <a:pt x="36" y="157"/>
                    <a:pt x="0" y="126"/>
                    <a:pt x="0" y="79"/>
                  </a:cubicBezTo>
                  <a:cubicBezTo>
                    <a:pt x="0" y="31"/>
                    <a:pt x="36" y="0"/>
                    <a:pt x="79" y="0"/>
                  </a:cubicBezTo>
                  <a:cubicBezTo>
                    <a:pt x="121" y="0"/>
                    <a:pt x="157" y="32"/>
                    <a:pt x="157" y="79"/>
                  </a:cubicBezTo>
                  <a:close/>
                  <a:moveTo>
                    <a:pt x="79" y="122"/>
                  </a:moveTo>
                  <a:cubicBezTo>
                    <a:pt x="98" y="122"/>
                    <a:pt x="118" y="111"/>
                    <a:pt x="118" y="79"/>
                  </a:cubicBezTo>
                  <a:cubicBezTo>
                    <a:pt x="118" y="47"/>
                    <a:pt x="98" y="35"/>
                    <a:pt x="78" y="35"/>
                  </a:cubicBezTo>
                  <a:cubicBezTo>
                    <a:pt x="58" y="35"/>
                    <a:pt x="39" y="49"/>
                    <a:pt x="39" y="79"/>
                  </a:cubicBezTo>
                  <a:cubicBezTo>
                    <a:pt x="39" y="108"/>
                    <a:pt x="59" y="122"/>
                    <a:pt x="79" y="122"/>
                  </a:cubicBez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3520" y="1440"/>
              <a:ext cx="236" cy="359"/>
            </a:xfrm>
            <a:custGeom>
              <a:avLst/>
              <a:gdLst>
                <a:gd name="T0" fmla="*/ 236 w 236"/>
                <a:gd name="T1" fmla="*/ 81 h 359"/>
                <a:gd name="T2" fmla="*/ 90 w 236"/>
                <a:gd name="T3" fmla="*/ 81 h 359"/>
                <a:gd name="T4" fmla="*/ 90 w 236"/>
                <a:gd name="T5" fmla="*/ 147 h 359"/>
                <a:gd name="T6" fmla="*/ 234 w 236"/>
                <a:gd name="T7" fmla="*/ 147 h 359"/>
                <a:gd name="T8" fmla="*/ 234 w 236"/>
                <a:gd name="T9" fmla="*/ 227 h 359"/>
                <a:gd name="T10" fmla="*/ 90 w 236"/>
                <a:gd name="T11" fmla="*/ 227 h 359"/>
                <a:gd name="T12" fmla="*/ 90 w 236"/>
                <a:gd name="T13" fmla="*/ 359 h 359"/>
                <a:gd name="T14" fmla="*/ 0 w 236"/>
                <a:gd name="T15" fmla="*/ 359 h 359"/>
                <a:gd name="T16" fmla="*/ 0 w 236"/>
                <a:gd name="T17" fmla="*/ 0 h 359"/>
                <a:gd name="T18" fmla="*/ 236 w 236"/>
                <a:gd name="T19" fmla="*/ 0 h 359"/>
                <a:gd name="T20" fmla="*/ 236 w 236"/>
                <a:gd name="T21" fmla="*/ 8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359">
                  <a:moveTo>
                    <a:pt x="236" y="81"/>
                  </a:moveTo>
                  <a:lnTo>
                    <a:pt x="90" y="81"/>
                  </a:lnTo>
                  <a:lnTo>
                    <a:pt x="90" y="147"/>
                  </a:lnTo>
                  <a:lnTo>
                    <a:pt x="234" y="147"/>
                  </a:lnTo>
                  <a:lnTo>
                    <a:pt x="234" y="227"/>
                  </a:lnTo>
                  <a:lnTo>
                    <a:pt x="90" y="227"/>
                  </a:lnTo>
                  <a:lnTo>
                    <a:pt x="90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236" y="81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827" y="1440"/>
              <a:ext cx="293" cy="359"/>
            </a:xfrm>
            <a:custGeom>
              <a:avLst/>
              <a:gdLst>
                <a:gd name="T0" fmla="*/ 293 w 293"/>
                <a:gd name="T1" fmla="*/ 0 h 359"/>
                <a:gd name="T2" fmla="*/ 293 w 293"/>
                <a:gd name="T3" fmla="*/ 81 h 359"/>
                <a:gd name="T4" fmla="*/ 191 w 293"/>
                <a:gd name="T5" fmla="*/ 81 h 359"/>
                <a:gd name="T6" fmla="*/ 191 w 293"/>
                <a:gd name="T7" fmla="*/ 359 h 359"/>
                <a:gd name="T8" fmla="*/ 99 w 293"/>
                <a:gd name="T9" fmla="*/ 359 h 359"/>
                <a:gd name="T10" fmla="*/ 99 w 293"/>
                <a:gd name="T11" fmla="*/ 81 h 359"/>
                <a:gd name="T12" fmla="*/ 0 w 293"/>
                <a:gd name="T13" fmla="*/ 81 h 359"/>
                <a:gd name="T14" fmla="*/ 0 w 293"/>
                <a:gd name="T15" fmla="*/ 0 h 359"/>
                <a:gd name="T16" fmla="*/ 293 w 293"/>
                <a:gd name="T17" fmla="*/ 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3" h="359">
                  <a:moveTo>
                    <a:pt x="293" y="0"/>
                  </a:moveTo>
                  <a:lnTo>
                    <a:pt x="293" y="81"/>
                  </a:lnTo>
                  <a:lnTo>
                    <a:pt x="191" y="81"/>
                  </a:lnTo>
                  <a:lnTo>
                    <a:pt x="191" y="359"/>
                  </a:lnTo>
                  <a:lnTo>
                    <a:pt x="99" y="359"/>
                  </a:lnTo>
                  <a:lnTo>
                    <a:pt x="99" y="81"/>
                  </a:lnTo>
                  <a:lnTo>
                    <a:pt x="0" y="81"/>
                  </a:lnTo>
                  <a:lnTo>
                    <a:pt x="0" y="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19" y="963"/>
              <a:ext cx="359" cy="293"/>
            </a:xfrm>
            <a:custGeom>
              <a:avLst/>
              <a:gdLst>
                <a:gd name="T0" fmla="*/ 0 w 359"/>
                <a:gd name="T1" fmla="*/ 293 h 293"/>
                <a:gd name="T2" fmla="*/ 180 w 359"/>
                <a:gd name="T3" fmla="*/ 114 h 293"/>
                <a:gd name="T4" fmla="*/ 359 w 359"/>
                <a:gd name="T5" fmla="*/ 293 h 293"/>
                <a:gd name="T6" fmla="*/ 359 w 359"/>
                <a:gd name="T7" fmla="*/ 178 h 293"/>
                <a:gd name="T8" fmla="*/ 180 w 359"/>
                <a:gd name="T9" fmla="*/ 0 h 293"/>
                <a:gd name="T10" fmla="*/ 0 w 359"/>
                <a:gd name="T11" fmla="*/ 180 h 293"/>
                <a:gd name="T12" fmla="*/ 0 w 359"/>
                <a:gd name="T13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3">
                  <a:moveTo>
                    <a:pt x="0" y="293"/>
                  </a:moveTo>
                  <a:lnTo>
                    <a:pt x="180" y="114"/>
                  </a:lnTo>
                  <a:lnTo>
                    <a:pt x="359" y="293"/>
                  </a:lnTo>
                  <a:lnTo>
                    <a:pt x="359" y="178"/>
                  </a:lnTo>
                  <a:lnTo>
                    <a:pt x="180" y="0"/>
                  </a:lnTo>
                  <a:lnTo>
                    <a:pt x="0" y="180"/>
                  </a:lnTo>
                  <a:lnTo>
                    <a:pt x="0" y="293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640" y="1440"/>
              <a:ext cx="295" cy="359"/>
            </a:xfrm>
            <a:custGeom>
              <a:avLst/>
              <a:gdLst>
                <a:gd name="T0" fmla="*/ 295 w 295"/>
                <a:gd name="T1" fmla="*/ 359 h 359"/>
                <a:gd name="T2" fmla="*/ 116 w 295"/>
                <a:gd name="T3" fmla="*/ 180 h 359"/>
                <a:gd name="T4" fmla="*/ 295 w 295"/>
                <a:gd name="T5" fmla="*/ 0 h 359"/>
                <a:gd name="T6" fmla="*/ 182 w 295"/>
                <a:gd name="T7" fmla="*/ 0 h 359"/>
                <a:gd name="T8" fmla="*/ 0 w 295"/>
                <a:gd name="T9" fmla="*/ 180 h 359"/>
                <a:gd name="T10" fmla="*/ 179 w 295"/>
                <a:gd name="T11" fmla="*/ 359 h 359"/>
                <a:gd name="T12" fmla="*/ 295 w 295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359">
                  <a:moveTo>
                    <a:pt x="295" y="359"/>
                  </a:moveTo>
                  <a:lnTo>
                    <a:pt x="116" y="180"/>
                  </a:lnTo>
                  <a:lnTo>
                    <a:pt x="295" y="0"/>
                  </a:lnTo>
                  <a:lnTo>
                    <a:pt x="182" y="0"/>
                  </a:lnTo>
                  <a:lnTo>
                    <a:pt x="0" y="180"/>
                  </a:lnTo>
                  <a:lnTo>
                    <a:pt x="179" y="359"/>
                  </a:lnTo>
                  <a:lnTo>
                    <a:pt x="295" y="359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/>
            <p:cNvSpPr>
              <a:spLocks/>
            </p:cNvSpPr>
            <p:nvPr userDrawn="1"/>
          </p:nvSpPr>
          <p:spPr bwMode="auto">
            <a:xfrm>
              <a:off x="2119" y="1984"/>
              <a:ext cx="359" cy="295"/>
            </a:xfrm>
            <a:custGeom>
              <a:avLst/>
              <a:gdLst>
                <a:gd name="T0" fmla="*/ 359 w 359"/>
                <a:gd name="T1" fmla="*/ 2 h 295"/>
                <a:gd name="T2" fmla="*/ 180 w 359"/>
                <a:gd name="T3" fmla="*/ 182 h 295"/>
                <a:gd name="T4" fmla="*/ 0 w 359"/>
                <a:gd name="T5" fmla="*/ 0 h 295"/>
                <a:gd name="T6" fmla="*/ 0 w 359"/>
                <a:gd name="T7" fmla="*/ 115 h 295"/>
                <a:gd name="T8" fmla="*/ 180 w 359"/>
                <a:gd name="T9" fmla="*/ 295 h 295"/>
                <a:gd name="T10" fmla="*/ 359 w 359"/>
                <a:gd name="T11" fmla="*/ 118 h 295"/>
                <a:gd name="T12" fmla="*/ 359 w 359"/>
                <a:gd name="T13" fmla="*/ 2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5">
                  <a:moveTo>
                    <a:pt x="359" y="2"/>
                  </a:moveTo>
                  <a:lnTo>
                    <a:pt x="180" y="182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80" y="295"/>
                  </a:lnTo>
                  <a:lnTo>
                    <a:pt x="359" y="118"/>
                  </a:lnTo>
                  <a:lnTo>
                    <a:pt x="359" y="2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/>
            <p:cNvSpPr>
              <a:spLocks/>
            </p:cNvSpPr>
            <p:nvPr userDrawn="1"/>
          </p:nvSpPr>
          <p:spPr bwMode="auto">
            <a:xfrm>
              <a:off x="2908" y="1672"/>
              <a:ext cx="187" cy="127"/>
            </a:xfrm>
            <a:custGeom>
              <a:avLst/>
              <a:gdLst>
                <a:gd name="T0" fmla="*/ 0 w 187"/>
                <a:gd name="T1" fmla="*/ 57 h 127"/>
                <a:gd name="T2" fmla="*/ 71 w 187"/>
                <a:gd name="T3" fmla="*/ 127 h 127"/>
                <a:gd name="T4" fmla="*/ 187 w 187"/>
                <a:gd name="T5" fmla="*/ 127 h 127"/>
                <a:gd name="T6" fmla="*/ 57 w 187"/>
                <a:gd name="T7" fmla="*/ 0 h 127"/>
                <a:gd name="T8" fmla="*/ 0 w 187"/>
                <a:gd name="T9" fmla="*/ 5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27">
                  <a:moveTo>
                    <a:pt x="0" y="57"/>
                  </a:moveTo>
                  <a:lnTo>
                    <a:pt x="71" y="127"/>
                  </a:lnTo>
                  <a:lnTo>
                    <a:pt x="187" y="127"/>
                  </a:lnTo>
                  <a:lnTo>
                    <a:pt x="57" y="0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/>
            <p:cNvSpPr>
              <a:spLocks/>
            </p:cNvSpPr>
            <p:nvPr userDrawn="1"/>
          </p:nvSpPr>
          <p:spPr bwMode="auto">
            <a:xfrm>
              <a:off x="2908" y="1440"/>
              <a:ext cx="187" cy="130"/>
            </a:xfrm>
            <a:custGeom>
              <a:avLst/>
              <a:gdLst>
                <a:gd name="T0" fmla="*/ 57 w 187"/>
                <a:gd name="T1" fmla="*/ 130 h 130"/>
                <a:gd name="T2" fmla="*/ 187 w 187"/>
                <a:gd name="T3" fmla="*/ 0 h 130"/>
                <a:gd name="T4" fmla="*/ 74 w 187"/>
                <a:gd name="T5" fmla="*/ 0 h 130"/>
                <a:gd name="T6" fmla="*/ 0 w 187"/>
                <a:gd name="T7" fmla="*/ 74 h 130"/>
                <a:gd name="T8" fmla="*/ 57 w 187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30">
                  <a:moveTo>
                    <a:pt x="57" y="130"/>
                  </a:moveTo>
                  <a:lnTo>
                    <a:pt x="187" y="0"/>
                  </a:lnTo>
                  <a:lnTo>
                    <a:pt x="74" y="0"/>
                  </a:lnTo>
                  <a:lnTo>
                    <a:pt x="0" y="74"/>
                  </a:lnTo>
                  <a:lnTo>
                    <a:pt x="57" y="130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/>
            <p:cNvSpPr>
              <a:spLocks/>
            </p:cNvSpPr>
            <p:nvPr userDrawn="1"/>
          </p:nvSpPr>
          <p:spPr bwMode="auto">
            <a:xfrm>
              <a:off x="2665" y="1443"/>
              <a:ext cx="293" cy="356"/>
            </a:xfrm>
            <a:custGeom>
              <a:avLst/>
              <a:gdLst>
                <a:gd name="T0" fmla="*/ 0 w 293"/>
                <a:gd name="T1" fmla="*/ 0 h 356"/>
                <a:gd name="T2" fmla="*/ 177 w 293"/>
                <a:gd name="T3" fmla="*/ 177 h 356"/>
                <a:gd name="T4" fmla="*/ 0 w 293"/>
                <a:gd name="T5" fmla="*/ 356 h 356"/>
                <a:gd name="T6" fmla="*/ 113 w 293"/>
                <a:gd name="T7" fmla="*/ 356 h 356"/>
                <a:gd name="T8" fmla="*/ 293 w 293"/>
                <a:gd name="T9" fmla="*/ 177 h 356"/>
                <a:gd name="T10" fmla="*/ 113 w 293"/>
                <a:gd name="T11" fmla="*/ 0 h 356"/>
                <a:gd name="T12" fmla="*/ 0 w 293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356">
                  <a:moveTo>
                    <a:pt x="0" y="0"/>
                  </a:moveTo>
                  <a:lnTo>
                    <a:pt x="177" y="177"/>
                  </a:lnTo>
                  <a:lnTo>
                    <a:pt x="0" y="356"/>
                  </a:lnTo>
                  <a:lnTo>
                    <a:pt x="113" y="356"/>
                  </a:lnTo>
                  <a:lnTo>
                    <a:pt x="293" y="177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570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650" r:id="rId7"/>
    <p:sldLayoutId id="2147483662" r:id="rId8"/>
    <p:sldLayoutId id="2147483651" r:id="rId9"/>
    <p:sldLayoutId id="2147483663" r:id="rId10"/>
    <p:sldLayoutId id="2147483684" r:id="rId11"/>
    <p:sldLayoutId id="2147483666" r:id="rId12"/>
    <p:sldLayoutId id="2147483668" r:id="rId13"/>
    <p:sldLayoutId id="2147483667" r:id="rId14"/>
    <p:sldLayoutId id="2147483664" r:id="rId15"/>
    <p:sldLayoutId id="2147483665" r:id="rId16"/>
    <p:sldLayoutId id="2147483678" r:id="rId17"/>
    <p:sldLayoutId id="2147483669" r:id="rId18"/>
    <p:sldLayoutId id="2147483670" r:id="rId19"/>
    <p:sldLayoutId id="2147483713" r:id="rId20"/>
    <p:sldLayoutId id="2147483714" r:id="rId21"/>
    <p:sldLayoutId id="2147483715" r:id="rId22"/>
    <p:sldLayoutId id="2147483716" r:id="rId23"/>
    <p:sldLayoutId id="2147483717" r:id="rId24"/>
    <p:sldLayoutId id="2147483653" r:id="rId25"/>
    <p:sldLayoutId id="2147483692" r:id="rId26"/>
    <p:sldLayoutId id="2147483677" r:id="rId27"/>
    <p:sldLayoutId id="2147483687" r:id="rId28"/>
  </p:sldLayoutIdLst>
  <p:txStyles>
    <p:titleStyle>
      <a:lvl1pPr algn="l" defTabSz="685800" rtl="0" eaLnBrk="1" latinLnBrk="0" hangingPunct="1">
        <a:lnSpc>
          <a:spcPct val="100000"/>
        </a:lnSpc>
        <a:spcBef>
          <a:spcPts val="450"/>
        </a:spcBef>
        <a:spcAft>
          <a:spcPts val="450"/>
        </a:spcAft>
        <a:buNone/>
        <a:defRPr sz="2300" b="1" kern="1200">
          <a:solidFill>
            <a:srgbClr val="EB571C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7000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EB571C"/>
        </a:buClr>
        <a:buFont typeface="Wingdings" panose="05000000000000000000" pitchFamily="2" charset="2"/>
        <a:buChar char="w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EB571C"/>
        </a:buClr>
        <a:buFont typeface="Arial" panose="020B0604020202020204" pitchFamily="34" charset="0"/>
        <a:buChar char="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24447D"/>
        </a:buClr>
        <a:buFont typeface="Wingdings" panose="05000000000000000000" pitchFamily="2" charset="2"/>
        <a:buChar char="w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24447D"/>
        </a:buClr>
        <a:buFont typeface="Arial" panose="020B0604020202020204" pitchFamily="34" charset="0"/>
        <a:buChar char="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EB571C"/>
        </a:buClr>
        <a:buFont typeface="Wingdings" panose="05000000000000000000" pitchFamily="2" charset="2"/>
        <a:buChar char="w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286917" y="273844"/>
            <a:ext cx="8593493" cy="37696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pl-PL" smtClean="0"/>
              <a:t>Edit Title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86917" y="897731"/>
            <a:ext cx="8593493" cy="373499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pl-PL" dirty="0" smtClean="0"/>
              <a:t>Click to edit content</a:t>
            </a:r>
          </a:p>
          <a:p>
            <a:pPr lvl="1"/>
            <a:r>
              <a:rPr lang="pl-PL" dirty="0" smtClean="0"/>
              <a:t>Click to edit content</a:t>
            </a:r>
          </a:p>
          <a:p>
            <a:pPr lvl="2"/>
            <a:r>
              <a:rPr lang="pl-PL" dirty="0" smtClean="0"/>
              <a:t>Click to edit content</a:t>
            </a:r>
          </a:p>
          <a:p>
            <a:pPr lvl="3"/>
            <a:r>
              <a:rPr lang="pl-PL" dirty="0" smtClean="0"/>
              <a:t>Click to edit content</a:t>
            </a:r>
          </a:p>
          <a:p>
            <a:pPr lvl="4"/>
            <a:r>
              <a:rPr lang="pl-PL" dirty="0" smtClean="0"/>
              <a:t>Click to edit content</a:t>
            </a:r>
            <a:endParaRPr lang="en-US" dirty="0"/>
          </a:p>
        </p:txBody>
      </p:sp>
      <p:sp>
        <p:nvSpPr>
          <p:cNvPr id="26" name="PoleTekstowe 1"/>
          <p:cNvSpPr txBox="1"/>
          <p:nvPr/>
        </p:nvSpPr>
        <p:spPr>
          <a:xfrm>
            <a:off x="286916" y="4849152"/>
            <a:ext cx="678712" cy="16158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indent="0" algn="l">
              <a:lnSpc>
                <a:spcPct val="100000"/>
              </a:lnSpc>
            </a:pPr>
            <a:r>
              <a:rPr lang="pl-PL" sz="600" b="0" dirty="0" smtClean="0">
                <a:solidFill>
                  <a:schemeClr val="accent1"/>
                </a:solidFill>
                <a:latin typeface="+mj-lt"/>
                <a:cs typeface="Open Sans"/>
              </a:rPr>
              <a:t>www.luxoft.com</a:t>
            </a:r>
            <a:endParaRPr lang="pl-PL" sz="600" b="0" dirty="0">
              <a:solidFill>
                <a:schemeClr val="accent1"/>
              </a:solidFill>
              <a:latin typeface="+mj-lt"/>
              <a:cs typeface="Open Sans"/>
            </a:endParaRPr>
          </a:p>
        </p:txBody>
      </p:sp>
      <p:sp>
        <p:nvSpPr>
          <p:cNvPr id="10" name="Rectangle 4"/>
          <p:cNvSpPr/>
          <p:nvPr/>
        </p:nvSpPr>
        <p:spPr>
          <a:xfrm>
            <a:off x="8588182" y="5087682"/>
            <a:ext cx="555818" cy="57421"/>
          </a:xfrm>
          <a:custGeom>
            <a:avLst/>
            <a:gdLst/>
            <a:ahLst/>
            <a:cxnLst/>
            <a:rect l="l" t="t" r="r" b="b"/>
            <a:pathLst>
              <a:path w="555818" h="57421">
                <a:moveTo>
                  <a:pt x="57421" y="0"/>
                </a:moveTo>
                <a:lnTo>
                  <a:pt x="555818" y="0"/>
                </a:lnTo>
                <a:lnTo>
                  <a:pt x="555818" y="57421"/>
                </a:lnTo>
                <a:lnTo>
                  <a:pt x="0" y="57421"/>
                </a:lnTo>
                <a:close/>
              </a:path>
            </a:pathLst>
          </a:custGeom>
          <a:solidFill>
            <a:srgbClr val="FFE5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5724524" y="5087682"/>
            <a:ext cx="2863659" cy="58443"/>
          </a:xfrm>
          <a:custGeom>
            <a:avLst/>
            <a:gdLst/>
            <a:ahLst/>
            <a:cxnLst/>
            <a:rect l="l" t="t" r="r" b="b"/>
            <a:pathLst>
              <a:path w="2863659" h="58443">
                <a:moveTo>
                  <a:pt x="0" y="0"/>
                </a:moveTo>
                <a:lnTo>
                  <a:pt x="92107" y="0"/>
                </a:lnTo>
                <a:lnTo>
                  <a:pt x="2806238" y="0"/>
                </a:lnTo>
                <a:lnTo>
                  <a:pt x="2863659" y="57421"/>
                </a:lnTo>
                <a:lnTo>
                  <a:pt x="92107" y="57421"/>
                </a:lnTo>
                <a:lnTo>
                  <a:pt x="92107" y="58443"/>
                </a:lnTo>
                <a:lnTo>
                  <a:pt x="0" y="58443"/>
                </a:lnTo>
                <a:close/>
              </a:path>
            </a:pathLst>
          </a:custGeom>
          <a:solidFill>
            <a:srgbClr val="E25A1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-4" y="5087682"/>
            <a:ext cx="2862264" cy="58443"/>
          </a:xfrm>
          <a:prstGeom prst="rect">
            <a:avLst/>
          </a:prstGeom>
          <a:solidFill>
            <a:srgbClr val="043B7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2862260" y="5087682"/>
            <a:ext cx="2862264" cy="58443"/>
          </a:xfrm>
          <a:prstGeom prst="rect">
            <a:avLst/>
          </a:prstGeom>
          <a:solidFill>
            <a:srgbClr val="C0195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grpSp>
        <p:nvGrpSpPr>
          <p:cNvPr id="14" name="Group 5"/>
          <p:cNvGrpSpPr>
            <a:grpSpLocks noChangeAspect="1"/>
          </p:cNvGrpSpPr>
          <p:nvPr/>
        </p:nvGrpSpPr>
        <p:grpSpPr bwMode="auto">
          <a:xfrm>
            <a:off x="8475589" y="4826949"/>
            <a:ext cx="430186" cy="228276"/>
            <a:chOff x="1640" y="963"/>
            <a:chExt cx="2480" cy="1316"/>
          </a:xfrm>
        </p:grpSpPr>
        <p:sp>
          <p:nvSpPr>
            <p:cNvPr id="15" name="Freeform 6"/>
            <p:cNvSpPr>
              <a:spLocks/>
            </p:cNvSpPr>
            <p:nvPr userDrawn="1"/>
          </p:nvSpPr>
          <p:spPr bwMode="auto">
            <a:xfrm>
              <a:off x="2025" y="1440"/>
              <a:ext cx="246" cy="359"/>
            </a:xfrm>
            <a:custGeom>
              <a:avLst/>
              <a:gdLst>
                <a:gd name="T0" fmla="*/ 246 w 246"/>
                <a:gd name="T1" fmla="*/ 359 h 359"/>
                <a:gd name="T2" fmla="*/ 0 w 246"/>
                <a:gd name="T3" fmla="*/ 359 h 359"/>
                <a:gd name="T4" fmla="*/ 0 w 246"/>
                <a:gd name="T5" fmla="*/ 0 h 359"/>
                <a:gd name="T6" fmla="*/ 92 w 246"/>
                <a:gd name="T7" fmla="*/ 0 h 359"/>
                <a:gd name="T8" fmla="*/ 92 w 246"/>
                <a:gd name="T9" fmla="*/ 277 h 359"/>
                <a:gd name="T10" fmla="*/ 246 w 246"/>
                <a:gd name="T11" fmla="*/ 277 h 359"/>
                <a:gd name="T12" fmla="*/ 246 w 246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359">
                  <a:moveTo>
                    <a:pt x="246" y="359"/>
                  </a:moveTo>
                  <a:lnTo>
                    <a:pt x="0" y="359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277"/>
                  </a:lnTo>
                  <a:lnTo>
                    <a:pt x="246" y="277"/>
                  </a:lnTo>
                  <a:lnTo>
                    <a:pt x="246" y="359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/>
            <p:cNvSpPr>
              <a:spLocks/>
            </p:cNvSpPr>
            <p:nvPr userDrawn="1"/>
          </p:nvSpPr>
          <p:spPr bwMode="auto">
            <a:xfrm>
              <a:off x="2318" y="1440"/>
              <a:ext cx="309" cy="364"/>
            </a:xfrm>
            <a:custGeom>
              <a:avLst/>
              <a:gdLst>
                <a:gd name="T0" fmla="*/ 39 w 131"/>
                <a:gd name="T1" fmla="*/ 0 h 154"/>
                <a:gd name="T2" fmla="*/ 39 w 131"/>
                <a:gd name="T3" fmla="*/ 95 h 154"/>
                <a:gd name="T4" fmla="*/ 66 w 131"/>
                <a:gd name="T5" fmla="*/ 121 h 154"/>
                <a:gd name="T6" fmla="*/ 92 w 131"/>
                <a:gd name="T7" fmla="*/ 95 h 154"/>
                <a:gd name="T8" fmla="*/ 92 w 131"/>
                <a:gd name="T9" fmla="*/ 0 h 154"/>
                <a:gd name="T10" fmla="*/ 131 w 131"/>
                <a:gd name="T11" fmla="*/ 0 h 154"/>
                <a:gd name="T12" fmla="*/ 131 w 131"/>
                <a:gd name="T13" fmla="*/ 95 h 154"/>
                <a:gd name="T14" fmla="*/ 65 w 131"/>
                <a:gd name="T15" fmla="*/ 154 h 154"/>
                <a:gd name="T16" fmla="*/ 0 w 131"/>
                <a:gd name="T17" fmla="*/ 95 h 154"/>
                <a:gd name="T18" fmla="*/ 0 w 131"/>
                <a:gd name="T19" fmla="*/ 0 h 154"/>
                <a:gd name="T20" fmla="*/ 39 w 131"/>
                <a:gd name="T2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54">
                  <a:moveTo>
                    <a:pt x="39" y="0"/>
                  </a:moveTo>
                  <a:cubicBezTo>
                    <a:pt x="39" y="95"/>
                    <a:pt x="39" y="95"/>
                    <a:pt x="39" y="95"/>
                  </a:cubicBezTo>
                  <a:cubicBezTo>
                    <a:pt x="39" y="108"/>
                    <a:pt x="51" y="121"/>
                    <a:pt x="66" y="121"/>
                  </a:cubicBezTo>
                  <a:cubicBezTo>
                    <a:pt x="80" y="121"/>
                    <a:pt x="92" y="108"/>
                    <a:pt x="92" y="95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95"/>
                    <a:pt x="131" y="95"/>
                    <a:pt x="131" y="95"/>
                  </a:cubicBezTo>
                  <a:cubicBezTo>
                    <a:pt x="131" y="134"/>
                    <a:pt x="94" y="154"/>
                    <a:pt x="65" y="154"/>
                  </a:cubicBezTo>
                  <a:cubicBezTo>
                    <a:pt x="36" y="154"/>
                    <a:pt x="0" y="135"/>
                    <a:pt x="0" y="9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/>
            <p:cNvSpPr>
              <a:spLocks noEditPoints="1"/>
            </p:cNvSpPr>
            <p:nvPr userDrawn="1"/>
          </p:nvSpPr>
          <p:spPr bwMode="auto">
            <a:xfrm>
              <a:off x="3085" y="1436"/>
              <a:ext cx="371" cy="371"/>
            </a:xfrm>
            <a:custGeom>
              <a:avLst/>
              <a:gdLst>
                <a:gd name="T0" fmla="*/ 157 w 157"/>
                <a:gd name="T1" fmla="*/ 79 h 157"/>
                <a:gd name="T2" fmla="*/ 79 w 157"/>
                <a:gd name="T3" fmla="*/ 157 h 157"/>
                <a:gd name="T4" fmla="*/ 0 w 157"/>
                <a:gd name="T5" fmla="*/ 79 h 157"/>
                <a:gd name="T6" fmla="*/ 79 w 157"/>
                <a:gd name="T7" fmla="*/ 0 h 157"/>
                <a:gd name="T8" fmla="*/ 157 w 157"/>
                <a:gd name="T9" fmla="*/ 79 h 157"/>
                <a:gd name="T10" fmla="*/ 79 w 157"/>
                <a:gd name="T11" fmla="*/ 122 h 157"/>
                <a:gd name="T12" fmla="*/ 118 w 157"/>
                <a:gd name="T13" fmla="*/ 79 h 157"/>
                <a:gd name="T14" fmla="*/ 78 w 157"/>
                <a:gd name="T15" fmla="*/ 35 h 157"/>
                <a:gd name="T16" fmla="*/ 39 w 157"/>
                <a:gd name="T17" fmla="*/ 79 h 157"/>
                <a:gd name="T18" fmla="*/ 79 w 157"/>
                <a:gd name="T19" fmla="*/ 12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cubicBezTo>
                    <a:pt x="157" y="126"/>
                    <a:pt x="121" y="157"/>
                    <a:pt x="79" y="157"/>
                  </a:cubicBezTo>
                  <a:cubicBezTo>
                    <a:pt x="36" y="157"/>
                    <a:pt x="0" y="126"/>
                    <a:pt x="0" y="79"/>
                  </a:cubicBezTo>
                  <a:cubicBezTo>
                    <a:pt x="0" y="31"/>
                    <a:pt x="36" y="0"/>
                    <a:pt x="79" y="0"/>
                  </a:cubicBezTo>
                  <a:cubicBezTo>
                    <a:pt x="121" y="0"/>
                    <a:pt x="157" y="32"/>
                    <a:pt x="157" y="79"/>
                  </a:cubicBezTo>
                  <a:close/>
                  <a:moveTo>
                    <a:pt x="79" y="122"/>
                  </a:moveTo>
                  <a:cubicBezTo>
                    <a:pt x="98" y="122"/>
                    <a:pt x="118" y="111"/>
                    <a:pt x="118" y="79"/>
                  </a:cubicBezTo>
                  <a:cubicBezTo>
                    <a:pt x="118" y="47"/>
                    <a:pt x="98" y="35"/>
                    <a:pt x="78" y="35"/>
                  </a:cubicBezTo>
                  <a:cubicBezTo>
                    <a:pt x="58" y="35"/>
                    <a:pt x="39" y="49"/>
                    <a:pt x="39" y="79"/>
                  </a:cubicBezTo>
                  <a:cubicBezTo>
                    <a:pt x="39" y="108"/>
                    <a:pt x="59" y="122"/>
                    <a:pt x="79" y="122"/>
                  </a:cubicBez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3520" y="1440"/>
              <a:ext cx="236" cy="359"/>
            </a:xfrm>
            <a:custGeom>
              <a:avLst/>
              <a:gdLst>
                <a:gd name="T0" fmla="*/ 236 w 236"/>
                <a:gd name="T1" fmla="*/ 81 h 359"/>
                <a:gd name="T2" fmla="*/ 90 w 236"/>
                <a:gd name="T3" fmla="*/ 81 h 359"/>
                <a:gd name="T4" fmla="*/ 90 w 236"/>
                <a:gd name="T5" fmla="*/ 147 h 359"/>
                <a:gd name="T6" fmla="*/ 234 w 236"/>
                <a:gd name="T7" fmla="*/ 147 h 359"/>
                <a:gd name="T8" fmla="*/ 234 w 236"/>
                <a:gd name="T9" fmla="*/ 227 h 359"/>
                <a:gd name="T10" fmla="*/ 90 w 236"/>
                <a:gd name="T11" fmla="*/ 227 h 359"/>
                <a:gd name="T12" fmla="*/ 90 w 236"/>
                <a:gd name="T13" fmla="*/ 359 h 359"/>
                <a:gd name="T14" fmla="*/ 0 w 236"/>
                <a:gd name="T15" fmla="*/ 359 h 359"/>
                <a:gd name="T16" fmla="*/ 0 w 236"/>
                <a:gd name="T17" fmla="*/ 0 h 359"/>
                <a:gd name="T18" fmla="*/ 236 w 236"/>
                <a:gd name="T19" fmla="*/ 0 h 359"/>
                <a:gd name="T20" fmla="*/ 236 w 236"/>
                <a:gd name="T21" fmla="*/ 8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359">
                  <a:moveTo>
                    <a:pt x="236" y="81"/>
                  </a:moveTo>
                  <a:lnTo>
                    <a:pt x="90" y="81"/>
                  </a:lnTo>
                  <a:lnTo>
                    <a:pt x="90" y="147"/>
                  </a:lnTo>
                  <a:lnTo>
                    <a:pt x="234" y="147"/>
                  </a:lnTo>
                  <a:lnTo>
                    <a:pt x="234" y="227"/>
                  </a:lnTo>
                  <a:lnTo>
                    <a:pt x="90" y="227"/>
                  </a:lnTo>
                  <a:lnTo>
                    <a:pt x="90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236" y="81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827" y="1440"/>
              <a:ext cx="293" cy="359"/>
            </a:xfrm>
            <a:custGeom>
              <a:avLst/>
              <a:gdLst>
                <a:gd name="T0" fmla="*/ 293 w 293"/>
                <a:gd name="T1" fmla="*/ 0 h 359"/>
                <a:gd name="T2" fmla="*/ 293 w 293"/>
                <a:gd name="T3" fmla="*/ 81 h 359"/>
                <a:gd name="T4" fmla="*/ 191 w 293"/>
                <a:gd name="T5" fmla="*/ 81 h 359"/>
                <a:gd name="T6" fmla="*/ 191 w 293"/>
                <a:gd name="T7" fmla="*/ 359 h 359"/>
                <a:gd name="T8" fmla="*/ 99 w 293"/>
                <a:gd name="T9" fmla="*/ 359 h 359"/>
                <a:gd name="T10" fmla="*/ 99 w 293"/>
                <a:gd name="T11" fmla="*/ 81 h 359"/>
                <a:gd name="T12" fmla="*/ 0 w 293"/>
                <a:gd name="T13" fmla="*/ 81 h 359"/>
                <a:gd name="T14" fmla="*/ 0 w 293"/>
                <a:gd name="T15" fmla="*/ 0 h 359"/>
                <a:gd name="T16" fmla="*/ 293 w 293"/>
                <a:gd name="T17" fmla="*/ 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3" h="359">
                  <a:moveTo>
                    <a:pt x="293" y="0"/>
                  </a:moveTo>
                  <a:lnTo>
                    <a:pt x="293" y="81"/>
                  </a:lnTo>
                  <a:lnTo>
                    <a:pt x="191" y="81"/>
                  </a:lnTo>
                  <a:lnTo>
                    <a:pt x="191" y="359"/>
                  </a:lnTo>
                  <a:lnTo>
                    <a:pt x="99" y="359"/>
                  </a:lnTo>
                  <a:lnTo>
                    <a:pt x="99" y="81"/>
                  </a:lnTo>
                  <a:lnTo>
                    <a:pt x="0" y="81"/>
                  </a:lnTo>
                  <a:lnTo>
                    <a:pt x="0" y="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19" y="963"/>
              <a:ext cx="359" cy="293"/>
            </a:xfrm>
            <a:custGeom>
              <a:avLst/>
              <a:gdLst>
                <a:gd name="T0" fmla="*/ 0 w 359"/>
                <a:gd name="T1" fmla="*/ 293 h 293"/>
                <a:gd name="T2" fmla="*/ 180 w 359"/>
                <a:gd name="T3" fmla="*/ 114 h 293"/>
                <a:gd name="T4" fmla="*/ 359 w 359"/>
                <a:gd name="T5" fmla="*/ 293 h 293"/>
                <a:gd name="T6" fmla="*/ 359 w 359"/>
                <a:gd name="T7" fmla="*/ 178 h 293"/>
                <a:gd name="T8" fmla="*/ 180 w 359"/>
                <a:gd name="T9" fmla="*/ 0 h 293"/>
                <a:gd name="T10" fmla="*/ 0 w 359"/>
                <a:gd name="T11" fmla="*/ 180 h 293"/>
                <a:gd name="T12" fmla="*/ 0 w 359"/>
                <a:gd name="T13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3">
                  <a:moveTo>
                    <a:pt x="0" y="293"/>
                  </a:moveTo>
                  <a:lnTo>
                    <a:pt x="180" y="114"/>
                  </a:lnTo>
                  <a:lnTo>
                    <a:pt x="359" y="293"/>
                  </a:lnTo>
                  <a:lnTo>
                    <a:pt x="359" y="178"/>
                  </a:lnTo>
                  <a:lnTo>
                    <a:pt x="180" y="0"/>
                  </a:lnTo>
                  <a:lnTo>
                    <a:pt x="0" y="180"/>
                  </a:lnTo>
                  <a:lnTo>
                    <a:pt x="0" y="293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640" y="1440"/>
              <a:ext cx="295" cy="359"/>
            </a:xfrm>
            <a:custGeom>
              <a:avLst/>
              <a:gdLst>
                <a:gd name="T0" fmla="*/ 295 w 295"/>
                <a:gd name="T1" fmla="*/ 359 h 359"/>
                <a:gd name="T2" fmla="*/ 116 w 295"/>
                <a:gd name="T3" fmla="*/ 180 h 359"/>
                <a:gd name="T4" fmla="*/ 295 w 295"/>
                <a:gd name="T5" fmla="*/ 0 h 359"/>
                <a:gd name="T6" fmla="*/ 182 w 295"/>
                <a:gd name="T7" fmla="*/ 0 h 359"/>
                <a:gd name="T8" fmla="*/ 0 w 295"/>
                <a:gd name="T9" fmla="*/ 180 h 359"/>
                <a:gd name="T10" fmla="*/ 179 w 295"/>
                <a:gd name="T11" fmla="*/ 359 h 359"/>
                <a:gd name="T12" fmla="*/ 295 w 295"/>
                <a:gd name="T13" fmla="*/ 35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5" h="359">
                  <a:moveTo>
                    <a:pt x="295" y="359"/>
                  </a:moveTo>
                  <a:lnTo>
                    <a:pt x="116" y="180"/>
                  </a:lnTo>
                  <a:lnTo>
                    <a:pt x="295" y="0"/>
                  </a:lnTo>
                  <a:lnTo>
                    <a:pt x="182" y="0"/>
                  </a:lnTo>
                  <a:lnTo>
                    <a:pt x="0" y="180"/>
                  </a:lnTo>
                  <a:lnTo>
                    <a:pt x="179" y="359"/>
                  </a:lnTo>
                  <a:lnTo>
                    <a:pt x="295" y="359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/>
            <p:cNvSpPr>
              <a:spLocks/>
            </p:cNvSpPr>
            <p:nvPr userDrawn="1"/>
          </p:nvSpPr>
          <p:spPr bwMode="auto">
            <a:xfrm>
              <a:off x="2119" y="1984"/>
              <a:ext cx="359" cy="295"/>
            </a:xfrm>
            <a:custGeom>
              <a:avLst/>
              <a:gdLst>
                <a:gd name="T0" fmla="*/ 359 w 359"/>
                <a:gd name="T1" fmla="*/ 2 h 295"/>
                <a:gd name="T2" fmla="*/ 180 w 359"/>
                <a:gd name="T3" fmla="*/ 182 h 295"/>
                <a:gd name="T4" fmla="*/ 0 w 359"/>
                <a:gd name="T5" fmla="*/ 0 h 295"/>
                <a:gd name="T6" fmla="*/ 0 w 359"/>
                <a:gd name="T7" fmla="*/ 115 h 295"/>
                <a:gd name="T8" fmla="*/ 180 w 359"/>
                <a:gd name="T9" fmla="*/ 295 h 295"/>
                <a:gd name="T10" fmla="*/ 359 w 359"/>
                <a:gd name="T11" fmla="*/ 118 h 295"/>
                <a:gd name="T12" fmla="*/ 359 w 359"/>
                <a:gd name="T13" fmla="*/ 2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295">
                  <a:moveTo>
                    <a:pt x="359" y="2"/>
                  </a:moveTo>
                  <a:lnTo>
                    <a:pt x="180" y="182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80" y="295"/>
                  </a:lnTo>
                  <a:lnTo>
                    <a:pt x="359" y="118"/>
                  </a:lnTo>
                  <a:lnTo>
                    <a:pt x="359" y="2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/>
            <p:cNvSpPr>
              <a:spLocks/>
            </p:cNvSpPr>
            <p:nvPr userDrawn="1"/>
          </p:nvSpPr>
          <p:spPr bwMode="auto">
            <a:xfrm>
              <a:off x="2908" y="1672"/>
              <a:ext cx="187" cy="127"/>
            </a:xfrm>
            <a:custGeom>
              <a:avLst/>
              <a:gdLst>
                <a:gd name="T0" fmla="*/ 0 w 187"/>
                <a:gd name="T1" fmla="*/ 57 h 127"/>
                <a:gd name="T2" fmla="*/ 71 w 187"/>
                <a:gd name="T3" fmla="*/ 127 h 127"/>
                <a:gd name="T4" fmla="*/ 187 w 187"/>
                <a:gd name="T5" fmla="*/ 127 h 127"/>
                <a:gd name="T6" fmla="*/ 57 w 187"/>
                <a:gd name="T7" fmla="*/ 0 h 127"/>
                <a:gd name="T8" fmla="*/ 0 w 187"/>
                <a:gd name="T9" fmla="*/ 5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27">
                  <a:moveTo>
                    <a:pt x="0" y="57"/>
                  </a:moveTo>
                  <a:lnTo>
                    <a:pt x="71" y="127"/>
                  </a:lnTo>
                  <a:lnTo>
                    <a:pt x="187" y="127"/>
                  </a:lnTo>
                  <a:lnTo>
                    <a:pt x="57" y="0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/>
            <p:cNvSpPr>
              <a:spLocks/>
            </p:cNvSpPr>
            <p:nvPr userDrawn="1"/>
          </p:nvSpPr>
          <p:spPr bwMode="auto">
            <a:xfrm>
              <a:off x="2908" y="1440"/>
              <a:ext cx="187" cy="130"/>
            </a:xfrm>
            <a:custGeom>
              <a:avLst/>
              <a:gdLst>
                <a:gd name="T0" fmla="*/ 57 w 187"/>
                <a:gd name="T1" fmla="*/ 130 h 130"/>
                <a:gd name="T2" fmla="*/ 187 w 187"/>
                <a:gd name="T3" fmla="*/ 0 h 130"/>
                <a:gd name="T4" fmla="*/ 74 w 187"/>
                <a:gd name="T5" fmla="*/ 0 h 130"/>
                <a:gd name="T6" fmla="*/ 0 w 187"/>
                <a:gd name="T7" fmla="*/ 74 h 130"/>
                <a:gd name="T8" fmla="*/ 57 w 187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30">
                  <a:moveTo>
                    <a:pt x="57" y="130"/>
                  </a:moveTo>
                  <a:lnTo>
                    <a:pt x="187" y="0"/>
                  </a:lnTo>
                  <a:lnTo>
                    <a:pt x="74" y="0"/>
                  </a:lnTo>
                  <a:lnTo>
                    <a:pt x="0" y="74"/>
                  </a:lnTo>
                  <a:lnTo>
                    <a:pt x="57" y="130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/>
            <p:cNvSpPr>
              <a:spLocks/>
            </p:cNvSpPr>
            <p:nvPr userDrawn="1"/>
          </p:nvSpPr>
          <p:spPr bwMode="auto">
            <a:xfrm>
              <a:off x="2665" y="1443"/>
              <a:ext cx="293" cy="356"/>
            </a:xfrm>
            <a:custGeom>
              <a:avLst/>
              <a:gdLst>
                <a:gd name="T0" fmla="*/ 0 w 293"/>
                <a:gd name="T1" fmla="*/ 0 h 356"/>
                <a:gd name="T2" fmla="*/ 177 w 293"/>
                <a:gd name="T3" fmla="*/ 177 h 356"/>
                <a:gd name="T4" fmla="*/ 0 w 293"/>
                <a:gd name="T5" fmla="*/ 356 h 356"/>
                <a:gd name="T6" fmla="*/ 113 w 293"/>
                <a:gd name="T7" fmla="*/ 356 h 356"/>
                <a:gd name="T8" fmla="*/ 293 w 293"/>
                <a:gd name="T9" fmla="*/ 177 h 356"/>
                <a:gd name="T10" fmla="*/ 113 w 293"/>
                <a:gd name="T11" fmla="*/ 0 h 356"/>
                <a:gd name="T12" fmla="*/ 0 w 293"/>
                <a:gd name="T13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356">
                  <a:moveTo>
                    <a:pt x="0" y="0"/>
                  </a:moveTo>
                  <a:lnTo>
                    <a:pt x="177" y="177"/>
                  </a:lnTo>
                  <a:lnTo>
                    <a:pt x="0" y="356"/>
                  </a:lnTo>
                  <a:lnTo>
                    <a:pt x="113" y="356"/>
                  </a:lnTo>
                  <a:lnTo>
                    <a:pt x="293" y="177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1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819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55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656" r:id="rId8"/>
    <p:sldLayoutId id="2147483682" r:id="rId9"/>
    <p:sldLayoutId id="2147483657" r:id="rId10"/>
    <p:sldLayoutId id="2147483683" r:id="rId11"/>
    <p:sldLayoutId id="2147483685" r:id="rId12"/>
    <p:sldLayoutId id="2147483673" r:id="rId13"/>
    <p:sldLayoutId id="2147483674" r:id="rId14"/>
    <p:sldLayoutId id="2147483675" r:id="rId15"/>
    <p:sldLayoutId id="2147483659" r:id="rId16"/>
    <p:sldLayoutId id="2147483661" r:id="rId17"/>
    <p:sldLayoutId id="2147483671" r:id="rId18"/>
    <p:sldLayoutId id="2147483672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688" r:id="rId25"/>
    <p:sldLayoutId id="2147483691" r:id="rId26"/>
    <p:sldLayoutId id="2147483690" r:id="rId27"/>
    <p:sldLayoutId id="2147483689" r:id="rId28"/>
    <p:sldLayoutId id="2147483660" r:id="rId29"/>
  </p:sldLayoutIdLst>
  <p:txStyles>
    <p:titleStyle>
      <a:lvl1pPr algn="l" defTabSz="685800" rtl="0" eaLnBrk="1" latinLnBrk="0" hangingPunct="1">
        <a:lnSpc>
          <a:spcPct val="100000"/>
        </a:lnSpc>
        <a:spcBef>
          <a:spcPts val="450"/>
        </a:spcBef>
        <a:spcAft>
          <a:spcPts val="450"/>
        </a:spcAft>
        <a:buNone/>
        <a:defRPr sz="2300" b="1" kern="1200">
          <a:solidFill>
            <a:srgbClr val="EB571C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7000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EB571C"/>
        </a:buClr>
        <a:buFont typeface="Wingdings" panose="05000000000000000000" pitchFamily="2" charset="2"/>
        <a:buChar char="w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EB571C"/>
        </a:buClr>
        <a:buFont typeface="Arial" panose="020B0604020202020204" pitchFamily="34" charset="0"/>
        <a:buChar char="­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24447D"/>
        </a:buClr>
        <a:buFont typeface="Wingdings" panose="05000000000000000000" pitchFamily="2" charset="2"/>
        <a:buChar char="w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24447D"/>
        </a:buClr>
        <a:buFont typeface="Arial" panose="020B0604020202020204" pitchFamily="34" charset="0"/>
        <a:buChar char="­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270000" algn="l" defTabSz="685800" rtl="0" eaLnBrk="1" latinLnBrk="0" hangingPunct="1">
        <a:lnSpc>
          <a:spcPct val="130000"/>
        </a:lnSpc>
        <a:spcBef>
          <a:spcPts val="450"/>
        </a:spcBef>
        <a:spcAft>
          <a:spcPts val="450"/>
        </a:spcAft>
        <a:buClr>
          <a:srgbClr val="EB571C"/>
        </a:buClr>
        <a:buFont typeface="Wingdings" panose="05000000000000000000" pitchFamily="2" charset="2"/>
        <a:buChar char="w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3855766" y="1731688"/>
            <a:ext cx="4953436" cy="1683545"/>
          </a:xfrm>
        </p:spPr>
        <p:txBody>
          <a:bodyPr/>
          <a:lstStyle/>
          <a:p>
            <a:r>
              <a:rPr lang="ru-RU" dirty="0"/>
              <a:t>Фреймворк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автоматизированных </a:t>
            </a:r>
            <a:r>
              <a:rPr lang="ru-RU" dirty="0"/>
              <a:t>критериев приёмки как «живая» документация системы</a:t>
            </a:r>
            <a:endParaRPr lang="en-US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390" y="412688"/>
            <a:ext cx="2279946" cy="911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05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Объект 2"/>
          <p:cNvSpPr>
            <a:spLocks noGrp="1"/>
          </p:cNvSpPr>
          <p:nvPr>
            <p:ph idx="4294967295"/>
          </p:nvPr>
        </p:nvSpPr>
        <p:spPr>
          <a:xfrm>
            <a:off x="211873" y="498899"/>
            <a:ext cx="8542271" cy="4186095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 tIns="108000" bIns="3600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smtClean="0"/>
              <a:t> </a:t>
            </a:r>
            <a:endParaRPr lang="ru-RU" sz="1500" dirty="0" smtClean="0"/>
          </a:p>
        </p:txBody>
      </p:sp>
      <p:sp>
        <p:nvSpPr>
          <p:cNvPr id="46" name="Rectangle 45"/>
          <p:cNvSpPr>
            <a:spLocks/>
          </p:cNvSpPr>
          <p:nvPr/>
        </p:nvSpPr>
        <p:spPr bwMode="auto">
          <a:xfrm>
            <a:off x="850818" y="112576"/>
            <a:ext cx="4254582" cy="36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28569" tIns="28569" rIns="28569" bIns="28569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pl-PL" sz="2000" b="1" dirty="0">
                <a:solidFill>
                  <a:schemeClr val="accent3"/>
                </a:solidFill>
                <a:latin typeface="+mj-lt"/>
                <a:cs typeface="Open Sans"/>
                <a:sym typeface="Open Sans Bold" charset="0"/>
              </a:rPr>
              <a:t>Feature elaboration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21420" y="498898"/>
            <a:ext cx="8432724" cy="0"/>
          </a:xfrm>
          <a:prstGeom prst="line">
            <a:avLst/>
          </a:prstGeom>
          <a:ln w="1270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8377" y="591014"/>
            <a:ext cx="8385768" cy="414631"/>
          </a:xfrm>
        </p:spPr>
        <p:txBody>
          <a:bodyPr/>
          <a:lstStyle/>
          <a:p>
            <a:r>
              <a:rPr lang="en-US" dirty="0"/>
              <a:t>Feature Acceptance Scenarios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321420" y="64386"/>
            <a:ext cx="434512" cy="434512"/>
            <a:chOff x="368377" y="711407"/>
            <a:chExt cx="434512" cy="434512"/>
          </a:xfrm>
        </p:grpSpPr>
        <p:grpSp>
          <p:nvGrpSpPr>
            <p:cNvPr id="47" name="Group 46"/>
            <p:cNvGrpSpPr>
              <a:grpSpLocks noChangeAspect="1"/>
            </p:cNvGrpSpPr>
            <p:nvPr/>
          </p:nvGrpSpPr>
          <p:grpSpPr bwMode="auto">
            <a:xfrm>
              <a:off x="368377" y="711407"/>
              <a:ext cx="434512" cy="434512"/>
              <a:chOff x="3136" y="-548"/>
              <a:chExt cx="328" cy="328"/>
            </a:xfrm>
          </p:grpSpPr>
          <p:sp>
            <p:nvSpPr>
              <p:cNvPr id="49" name="AutoShape 36"/>
              <p:cNvSpPr>
                <a:spLocks noChangeAspect="1" noChangeArrowheads="1" noTextEdit="1"/>
              </p:cNvSpPr>
              <p:nvPr/>
            </p:nvSpPr>
            <p:spPr bwMode="auto">
              <a:xfrm>
                <a:off x="3136" y="-546"/>
                <a:ext cx="326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latin typeface="+mj-lt"/>
                </a:endParaRPr>
              </a:p>
            </p:txBody>
          </p:sp>
          <p:sp>
            <p:nvSpPr>
              <p:cNvPr id="50" name="Rectangle 49"/>
              <p:cNvSpPr>
                <a:spLocks noChangeArrowheads="1"/>
              </p:cNvSpPr>
              <p:nvPr/>
            </p:nvSpPr>
            <p:spPr bwMode="auto">
              <a:xfrm>
                <a:off x="3136" y="-548"/>
                <a:ext cx="328" cy="328"/>
              </a:xfrm>
              <a:prstGeom prst="rect">
                <a:avLst/>
              </a:prstGeom>
              <a:solidFill>
                <a:schemeClr val="accent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latin typeface="+mj-lt"/>
                </a:endParaRPr>
              </a:p>
            </p:txBody>
          </p:sp>
        </p:grp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14102" y="818237"/>
              <a:ext cx="341830" cy="2228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7" name="Объект 2"/>
          <p:cNvSpPr txBox="1">
            <a:spLocks/>
          </p:cNvSpPr>
          <p:nvPr/>
        </p:nvSpPr>
        <p:spPr>
          <a:xfrm>
            <a:off x="321420" y="1085186"/>
            <a:ext cx="4216362" cy="3599808"/>
          </a:xfrm>
          <a:prstGeom prst="rect">
            <a:avLst/>
          </a:prstGeom>
          <a:noFill/>
        </p:spPr>
        <p:txBody>
          <a:bodyPr lIns="144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en-US" sz="1200" b="1" dirty="0" smtClean="0">
                <a:solidFill>
                  <a:schemeClr val="accent3"/>
                </a:solidFill>
                <a:latin typeface="+mj-lt"/>
              </a:rPr>
              <a:t>SCENARIO1. CURRENCY WO BELOW TOLERANCE</a:t>
            </a: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b="1" dirty="0" smtClean="0">
                <a:latin typeface="+mj-lt"/>
              </a:rPr>
              <a:t>Step 1. Trade Date</a:t>
            </a:r>
            <a:endParaRPr lang="en-US" sz="1200" b="1" dirty="0">
              <a:latin typeface="+mj-lt"/>
            </a:endParaRP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b="1" dirty="0" smtClean="0">
                <a:latin typeface="+mj-lt"/>
              </a:rPr>
              <a:t>When</a:t>
            </a:r>
            <a:endParaRPr lang="en-US" sz="1200" b="1" dirty="0">
              <a:latin typeface="+mj-lt"/>
            </a:endParaRPr>
          </a:p>
          <a:p>
            <a:pPr indent="-16192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200" dirty="0" smtClean="0">
                <a:latin typeface="+mj-lt"/>
              </a:rPr>
              <a:t>Market Trade</a:t>
            </a:r>
          </a:p>
          <a:p>
            <a:pPr indent="-16192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200" dirty="0" smtClean="0">
                <a:latin typeface="+mj-lt"/>
              </a:rPr>
              <a:t>Client Trade</a:t>
            </a:r>
          </a:p>
          <a:p>
            <a:pPr indent="-16192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200" dirty="0" smtClean="0">
                <a:latin typeface="+mj-lt"/>
              </a:rPr>
              <a:t>Currency Conversion</a:t>
            </a:r>
          </a:p>
          <a:p>
            <a:pPr indent="-16192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200" dirty="0" smtClean="0">
                <a:latin typeface="+mj-lt"/>
              </a:rPr>
              <a:t>Currency Write Off</a:t>
            </a: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dirty="0" smtClean="0">
                <a:latin typeface="+mj-lt"/>
              </a:rPr>
              <a:t>Are processed</a:t>
            </a: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b="1" dirty="0" smtClean="0">
                <a:latin typeface="+mj-lt"/>
              </a:rPr>
              <a:t>Then  </a:t>
            </a:r>
            <a:r>
              <a:rPr lang="en-US" sz="1200" dirty="0" smtClean="0">
                <a:latin typeface="+mj-lt"/>
              </a:rPr>
              <a:t>Accounting Movements fit specified T charts</a:t>
            </a: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200" b="1" dirty="0" smtClean="0">
              <a:latin typeface="+mj-lt"/>
            </a:endParaRP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200" b="1" dirty="0" smtClean="0">
              <a:latin typeface="+mj-lt"/>
            </a:endParaRP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200" b="1" dirty="0" smtClean="0">
              <a:latin typeface="+mj-lt"/>
            </a:endParaRP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200" b="1" dirty="0">
              <a:latin typeface="+mj-lt"/>
            </a:endParaRP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200" b="1" dirty="0" smtClean="0">
              <a:latin typeface="+mj-lt"/>
            </a:endParaRP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200" b="1" dirty="0">
              <a:latin typeface="+mj-lt"/>
            </a:endParaRP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b="1" dirty="0" smtClean="0">
                <a:latin typeface="+mj-lt"/>
              </a:rPr>
              <a:t>Step 2. Settlement Date</a:t>
            </a: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b="1" dirty="0" smtClean="0">
                <a:latin typeface="+mj-lt"/>
              </a:rPr>
              <a:t>Given</a:t>
            </a:r>
            <a:r>
              <a:rPr lang="en-US" sz="1200" b="1" dirty="0">
                <a:latin typeface="+mj-lt"/>
              </a:rPr>
              <a:t> </a:t>
            </a:r>
            <a:r>
              <a:rPr lang="en-US" sz="1200" dirty="0" smtClean="0">
                <a:latin typeface="+mj-lt"/>
              </a:rPr>
              <a:t>Trades are processed</a:t>
            </a:r>
            <a:endParaRPr lang="en-US" sz="1200" b="1" dirty="0">
              <a:latin typeface="+mj-lt"/>
            </a:endParaRP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b="1" dirty="0" smtClean="0">
                <a:latin typeface="+mj-lt"/>
              </a:rPr>
              <a:t>When </a:t>
            </a:r>
            <a:r>
              <a:rPr lang="en-US" sz="1200" dirty="0" smtClean="0">
                <a:latin typeface="+mj-lt"/>
              </a:rPr>
              <a:t>Trades are settled</a:t>
            </a:r>
            <a:endParaRPr lang="en-US" sz="1200" dirty="0">
              <a:latin typeface="+mj-lt"/>
            </a:endParaRPr>
          </a:p>
          <a:p>
            <a:pPr marL="0" indent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b="1" dirty="0" smtClean="0">
                <a:latin typeface="+mj-lt"/>
              </a:rPr>
              <a:t>Then </a:t>
            </a:r>
            <a:r>
              <a:rPr lang="en-US" sz="1200" dirty="0" smtClean="0">
                <a:latin typeface="+mj-lt"/>
              </a:rPr>
              <a:t>Accounting </a:t>
            </a:r>
            <a:r>
              <a:rPr lang="en-US" sz="1200" dirty="0">
                <a:latin typeface="+mj-lt"/>
              </a:rPr>
              <a:t>Movements fit specified </a:t>
            </a:r>
            <a:r>
              <a:rPr lang="en-US" sz="1200" dirty="0" smtClean="0">
                <a:latin typeface="+mj-lt"/>
              </a:rPr>
              <a:t>T charts</a:t>
            </a:r>
            <a:endParaRPr lang="ru-RU" sz="1200" dirty="0">
              <a:latin typeface="+mj-lt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730141" y="1071998"/>
            <a:ext cx="4024003" cy="3599809"/>
          </a:xfrm>
          <a:prstGeom prst="rect">
            <a:avLst/>
          </a:prstGeom>
          <a:noFill/>
        </p:spPr>
        <p:txBody>
          <a:bodyPr lIns="144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en-US" sz="1200" b="1" dirty="0" smtClean="0">
                <a:solidFill>
                  <a:schemeClr val="accent3"/>
                </a:solidFill>
                <a:latin typeface="+mj-lt"/>
              </a:rPr>
              <a:t>SCENARIO2. CURRENCY WO ABOVE TOLERANCE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Step </a:t>
            </a:r>
            <a:r>
              <a:rPr lang="en-US" sz="1200" b="1" dirty="0">
                <a:latin typeface="+mj-lt"/>
              </a:rPr>
              <a:t>1. Trade Date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b="1" dirty="0">
                <a:latin typeface="+mj-lt"/>
              </a:rPr>
              <a:t>When</a:t>
            </a:r>
          </a:p>
          <a:p>
            <a:pPr indent="-161925">
              <a:lnSpc>
                <a:spcPct val="95000"/>
              </a:lnSpc>
              <a:spcBef>
                <a:spcPts val="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200" dirty="0">
                <a:latin typeface="+mj-lt"/>
              </a:rPr>
              <a:t>Market Trade</a:t>
            </a:r>
          </a:p>
          <a:p>
            <a:pPr indent="-161925">
              <a:lnSpc>
                <a:spcPct val="95000"/>
              </a:lnSpc>
              <a:spcBef>
                <a:spcPts val="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200" dirty="0">
                <a:latin typeface="+mj-lt"/>
              </a:rPr>
              <a:t>Client Trade</a:t>
            </a:r>
          </a:p>
          <a:p>
            <a:pPr indent="-161925">
              <a:lnSpc>
                <a:spcPct val="95000"/>
              </a:lnSpc>
              <a:spcBef>
                <a:spcPts val="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200" dirty="0">
                <a:latin typeface="+mj-lt"/>
              </a:rPr>
              <a:t>Currency Conversion</a:t>
            </a:r>
          </a:p>
          <a:p>
            <a:pPr indent="-161925">
              <a:lnSpc>
                <a:spcPct val="95000"/>
              </a:lnSpc>
              <a:spcBef>
                <a:spcPts val="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200" dirty="0">
                <a:latin typeface="+mj-lt"/>
              </a:rPr>
              <a:t>Currency Write Off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dirty="0">
                <a:latin typeface="+mj-lt"/>
              </a:rPr>
              <a:t>Are processed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Then </a:t>
            </a:r>
            <a:r>
              <a:rPr lang="en-US" sz="1200" dirty="0" smtClean="0">
                <a:latin typeface="+mj-lt"/>
              </a:rPr>
              <a:t>Accounting </a:t>
            </a:r>
            <a:r>
              <a:rPr lang="en-US" sz="1200" dirty="0">
                <a:latin typeface="+mj-lt"/>
              </a:rPr>
              <a:t>Movements fit specified T charts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dirty="0" smtClean="0">
                <a:latin typeface="+mj-lt"/>
              </a:rPr>
              <a:t>          Currency </a:t>
            </a:r>
            <a:r>
              <a:rPr lang="en-US" sz="1200" dirty="0">
                <a:latin typeface="+mj-lt"/>
              </a:rPr>
              <a:t>Write Off is reconciled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i="1" dirty="0" smtClean="0">
                <a:latin typeface="+mj-lt"/>
              </a:rPr>
              <a:t>          </a:t>
            </a:r>
            <a:r>
              <a:rPr lang="en-US" sz="1200" dirty="0" smtClean="0">
                <a:latin typeface="+mj-lt"/>
              </a:rPr>
              <a:t>User </a:t>
            </a:r>
            <a:r>
              <a:rPr lang="en-US" sz="1200" dirty="0">
                <a:latin typeface="+mj-lt"/>
              </a:rPr>
              <a:t>is notified about Currency WO 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endParaRPr lang="ru-RU" sz="1200" b="1" dirty="0" smtClean="0">
              <a:latin typeface="+mj-lt"/>
            </a:endParaRP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Step </a:t>
            </a:r>
            <a:r>
              <a:rPr lang="en-US" sz="1200" b="1" dirty="0">
                <a:latin typeface="+mj-lt"/>
              </a:rPr>
              <a:t>2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dirty="0">
                <a:latin typeface="+mj-lt"/>
              </a:rPr>
              <a:t>WO </a:t>
            </a:r>
            <a:r>
              <a:rPr lang="en-US" sz="1200" dirty="0" smtClean="0">
                <a:latin typeface="+mj-lt"/>
              </a:rPr>
              <a:t>Manual </a:t>
            </a:r>
            <a:r>
              <a:rPr lang="en-US" sz="1200" dirty="0">
                <a:latin typeface="+mj-lt"/>
              </a:rPr>
              <a:t>approval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endParaRPr lang="ru-RU" sz="1200" b="1" dirty="0"/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Step </a:t>
            </a:r>
            <a:r>
              <a:rPr lang="en-US" sz="1200" b="1" dirty="0">
                <a:latin typeface="+mj-lt"/>
              </a:rPr>
              <a:t>3. Settlement Date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Given </a:t>
            </a:r>
            <a:r>
              <a:rPr lang="en-US" sz="1200" dirty="0" smtClean="0">
                <a:latin typeface="+mj-lt"/>
              </a:rPr>
              <a:t>Trades are processed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When </a:t>
            </a:r>
            <a:r>
              <a:rPr lang="en-US" sz="1200" dirty="0" smtClean="0">
                <a:latin typeface="+mj-lt"/>
              </a:rPr>
              <a:t>Trades </a:t>
            </a:r>
            <a:r>
              <a:rPr lang="en-US" sz="1200" dirty="0">
                <a:latin typeface="+mj-lt"/>
              </a:rPr>
              <a:t>are settled</a:t>
            </a:r>
          </a:p>
          <a:p>
            <a:pPr mar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Then </a:t>
            </a:r>
            <a:r>
              <a:rPr lang="en-US" sz="1200" dirty="0" smtClean="0">
                <a:latin typeface="+mj-lt"/>
              </a:rPr>
              <a:t>Accounting </a:t>
            </a:r>
            <a:r>
              <a:rPr lang="en-US" sz="1200" dirty="0">
                <a:latin typeface="+mj-lt"/>
              </a:rPr>
              <a:t>Movements fit specified T </a:t>
            </a:r>
            <a:r>
              <a:rPr lang="en-US" sz="1200" dirty="0" smtClean="0">
                <a:latin typeface="+mj-lt"/>
              </a:rPr>
              <a:t>charts</a:t>
            </a:r>
            <a:endParaRPr lang="en-US" sz="1200" dirty="0">
              <a:latin typeface="+mj-lt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50817" y="2746590"/>
            <a:ext cx="33820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2000">
            <a:spAutoFit/>
          </a:bodyPr>
          <a:lstStyle/>
          <a:p>
            <a:r>
              <a:rPr lang="en-US" sz="1200" dirty="0" smtClean="0">
                <a:latin typeface="+mj-lt"/>
              </a:rPr>
              <a:t> Currency </a:t>
            </a:r>
            <a:r>
              <a:rPr lang="en-US" sz="1200" dirty="0">
                <a:latin typeface="+mj-lt"/>
              </a:rPr>
              <a:t>Write Off is reconciled</a:t>
            </a:r>
            <a:endParaRPr lang="ru-RU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625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Объект 2"/>
          <p:cNvSpPr>
            <a:spLocks noGrp="1"/>
          </p:cNvSpPr>
          <p:nvPr>
            <p:ph idx="4294967295"/>
          </p:nvPr>
        </p:nvSpPr>
        <p:spPr>
          <a:xfrm>
            <a:off x="286917" y="547794"/>
            <a:ext cx="8512023" cy="4224928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 tIns="108000" bIns="3600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smtClean="0"/>
              <a:t> </a:t>
            </a:r>
            <a:endParaRPr lang="ru-RU" sz="1500" dirty="0" smtClean="0"/>
          </a:p>
        </p:txBody>
      </p:sp>
      <p:sp>
        <p:nvSpPr>
          <p:cNvPr id="46" name="Rectangle 45"/>
          <p:cNvSpPr>
            <a:spLocks/>
          </p:cNvSpPr>
          <p:nvPr/>
        </p:nvSpPr>
        <p:spPr bwMode="auto">
          <a:xfrm>
            <a:off x="769359" y="149847"/>
            <a:ext cx="4254582" cy="36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28569" tIns="28569" rIns="28569" bIns="28569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pl-PL" sz="2000" b="1" dirty="0">
                <a:solidFill>
                  <a:schemeClr val="accent3"/>
                </a:solidFill>
                <a:latin typeface="+mj-lt"/>
                <a:cs typeface="Open Sans"/>
                <a:sym typeface="Open Sans Bold" charset="0"/>
              </a:rPr>
              <a:t>Feature elaboration</a:t>
            </a:r>
          </a:p>
        </p:txBody>
      </p:sp>
      <p:grpSp>
        <p:nvGrpSpPr>
          <p:cNvPr id="47" name="Group 46"/>
          <p:cNvGrpSpPr>
            <a:grpSpLocks noChangeAspect="1"/>
          </p:cNvGrpSpPr>
          <p:nvPr/>
        </p:nvGrpSpPr>
        <p:grpSpPr bwMode="auto">
          <a:xfrm>
            <a:off x="286918" y="109241"/>
            <a:ext cx="434512" cy="434512"/>
            <a:chOff x="3136" y="-548"/>
            <a:chExt cx="328" cy="328"/>
          </a:xfrm>
        </p:grpSpPr>
        <p:sp>
          <p:nvSpPr>
            <p:cNvPr id="49" name="AutoShape 36"/>
            <p:cNvSpPr>
              <a:spLocks noChangeAspect="1" noChangeArrowheads="1" noTextEdit="1"/>
            </p:cNvSpPr>
            <p:nvPr/>
          </p:nvSpPr>
          <p:spPr bwMode="auto">
            <a:xfrm>
              <a:off x="3136" y="-546"/>
              <a:ext cx="32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+mj-lt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3136" y="-548"/>
              <a:ext cx="328" cy="328"/>
            </a:xfrm>
            <a:prstGeom prst="rect">
              <a:avLst/>
            </a:prstGeom>
            <a:solidFill>
              <a:schemeClr val="accent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+mj-lt"/>
              </a:endParaRPr>
            </a:p>
          </p:txBody>
        </p:sp>
      </p:grpSp>
      <p:cxnSp>
        <p:nvCxnSpPr>
          <p:cNvPr id="5" name="Straight Connector 4"/>
          <p:cNvCxnSpPr/>
          <p:nvPr/>
        </p:nvCxnSpPr>
        <p:spPr>
          <a:xfrm>
            <a:off x="286917" y="537912"/>
            <a:ext cx="8512023" cy="0"/>
          </a:xfrm>
          <a:prstGeom prst="line">
            <a:avLst/>
          </a:prstGeom>
          <a:ln w="1270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6105" y="547793"/>
            <a:ext cx="8593493" cy="376967"/>
          </a:xfrm>
        </p:spPr>
        <p:txBody>
          <a:bodyPr/>
          <a:lstStyle/>
          <a:p>
            <a:r>
              <a:rPr lang="en-US" dirty="0"/>
              <a:t>Feature Acceptance Cases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2643" y="216071"/>
            <a:ext cx="341830" cy="222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Объект 2"/>
          <p:cNvSpPr txBox="1">
            <a:spLocks/>
          </p:cNvSpPr>
          <p:nvPr/>
        </p:nvSpPr>
        <p:spPr>
          <a:xfrm>
            <a:off x="379817" y="924759"/>
            <a:ext cx="8189912" cy="759075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165100">
              <a:spcBef>
                <a:spcPts val="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400" dirty="0" smtClean="0">
                <a:latin typeface="+mj-lt"/>
              </a:rPr>
              <a:t>Profit/Loss</a:t>
            </a:r>
          </a:p>
          <a:p>
            <a:pPr indent="-165100">
              <a:spcBef>
                <a:spcPts val="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400" dirty="0" smtClean="0">
                <a:latin typeface="+mj-lt"/>
              </a:rPr>
              <a:t>Above/Below Tolerance</a:t>
            </a:r>
          </a:p>
          <a:p>
            <a:pPr indent="-165100">
              <a:spcBef>
                <a:spcPts val="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/>
            </a:pPr>
            <a:r>
              <a:rPr lang="en-US" sz="1400" dirty="0" smtClean="0">
                <a:latin typeface="+mj-lt"/>
              </a:rPr>
              <a:t>Sell/Buy Client Order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 smtClean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 smtClean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 smtClean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 smtClean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 smtClean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 smtClean="0">
              <a:latin typeface="+mj-lt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000" b="1" dirty="0" smtClean="0">
              <a:latin typeface="+mj-lt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000" b="1" dirty="0" smtClean="0">
              <a:latin typeface="+mj-lt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400" b="1" dirty="0" smtClean="0">
              <a:latin typeface="+mj-lt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300" b="1" dirty="0">
                <a:solidFill>
                  <a:srgbClr val="EB571C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Backlog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400" b="1" dirty="0"/>
              <a:t>US1. </a:t>
            </a:r>
            <a:r>
              <a:rPr lang="en-US" sz="1400" dirty="0"/>
              <a:t>Processing and accounting Currency WO Below Tolerance.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US" sz="1400" b="1" dirty="0"/>
              <a:t>US2. </a:t>
            </a:r>
            <a:r>
              <a:rPr lang="en-US" sz="1400" dirty="0"/>
              <a:t>Processing and accounting Currency WO Above Tolerance.</a:t>
            </a:r>
            <a:endParaRPr lang="en-US" sz="1400" b="1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400" b="1" dirty="0"/>
              <a:t>US3. </a:t>
            </a:r>
            <a:r>
              <a:rPr lang="en-US" sz="1400" dirty="0"/>
              <a:t>Currency WO Reconciliation</a:t>
            </a:r>
            <a:endParaRPr lang="en-US" sz="1400" dirty="0" smtClean="0">
              <a:latin typeface="+mj-lt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000" b="1" dirty="0" smtClean="0">
              <a:latin typeface="+mj-lt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400" b="1" dirty="0" smtClean="0"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867443"/>
              </p:ext>
            </p:extLst>
          </p:nvPr>
        </p:nvGraphicFramePr>
        <p:xfrm>
          <a:off x="504174" y="1713959"/>
          <a:ext cx="8016999" cy="1605480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1079500"/>
                <a:gridCol w="1042221"/>
                <a:gridCol w="1055649"/>
                <a:gridCol w="1248937"/>
                <a:gridCol w="1122556"/>
                <a:gridCol w="1211766"/>
                <a:gridCol w="1256370"/>
              </a:tblGrid>
              <a:tr h="23582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Case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Input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Output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4830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Sell/Buy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Profit/Loss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Above/ Below Tolerance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Accounting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User Notification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Reconciliation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68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Case 1.1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Sell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Profit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Below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Fit T-charts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No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8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Case 1.2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Buy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Loss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Below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Fit T-charts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No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</a:tr>
              <a:tr h="1935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Case 2.1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Sell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Loss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Above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Fit T-charts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</a:tr>
              <a:tr h="15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Case 2.2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Buy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Profit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Above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Fit T-charts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72000" marT="36000" marB="36000" anchor="ctr" horzOverflow="overflow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36926" y="3843065"/>
            <a:ext cx="5160985" cy="272934"/>
          </a:xfrm>
          <a:prstGeom prst="rect">
            <a:avLst/>
          </a:prstGeom>
          <a:solidFill>
            <a:schemeClr val="accent6">
              <a:lumMod val="60000"/>
              <a:lumOff val="4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36927" y="4115999"/>
            <a:ext cx="5160984" cy="265009"/>
          </a:xfrm>
          <a:prstGeom prst="rect">
            <a:avLst/>
          </a:prstGeom>
          <a:solidFill>
            <a:schemeClr val="accent5">
              <a:lumMod val="7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35575" y="4376921"/>
            <a:ext cx="5162336" cy="270252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940626" y="2330508"/>
            <a:ext cx="1115122" cy="514737"/>
          </a:xfrm>
          <a:prstGeom prst="rect">
            <a:avLst/>
          </a:prstGeom>
          <a:solidFill>
            <a:schemeClr val="accent6">
              <a:lumMod val="60000"/>
              <a:lumOff val="4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940626" y="2845245"/>
            <a:ext cx="1115122" cy="474193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273165" y="2371054"/>
            <a:ext cx="1248007" cy="948384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53038" y="2371054"/>
            <a:ext cx="1220128" cy="94838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866782" y="3719289"/>
            <a:ext cx="293215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300" b="1" dirty="0" smtClean="0">
                <a:solidFill>
                  <a:srgbClr val="EB571C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End </a:t>
            </a:r>
            <a:r>
              <a:rPr lang="en-US" sz="2300" b="1" dirty="0">
                <a:solidFill>
                  <a:srgbClr val="EB571C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to End test</a:t>
            </a:r>
          </a:p>
          <a:p>
            <a:pPr>
              <a:defRPr/>
            </a:pPr>
            <a:r>
              <a:rPr lang="en-US" dirty="0"/>
              <a:t>Scenario 1. Case </a:t>
            </a:r>
            <a:r>
              <a:rPr lang="en-US" dirty="0" smtClean="0"/>
              <a:t>1.1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16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6917" y="273845"/>
            <a:ext cx="8593493" cy="376967"/>
          </a:xfrm>
        </p:spPr>
        <p:txBody>
          <a:bodyPr/>
          <a:lstStyle/>
          <a:p>
            <a:r>
              <a:rPr lang="ru-RU" dirty="0"/>
              <a:t>Цикл разработки ПО</a:t>
            </a:r>
          </a:p>
        </p:txBody>
      </p:sp>
      <p:sp>
        <p:nvSpPr>
          <p:cNvPr id="20" name="Flowchart: Document 12"/>
          <p:cNvSpPr>
            <a:spLocks noChangeArrowheads="1"/>
          </p:cNvSpPr>
          <p:nvPr/>
        </p:nvSpPr>
        <p:spPr bwMode="auto">
          <a:xfrm>
            <a:off x="4197899" y="650812"/>
            <a:ext cx="2417759" cy="868436"/>
          </a:xfrm>
          <a:prstGeom prst="wedgeRectCallout">
            <a:avLst>
              <a:gd name="adj1" fmla="val -20833"/>
              <a:gd name="adj2" fmla="val 39155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Business Flow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Description </a:t>
            </a:r>
            <a:endParaRPr lang="en-US" altLang="ru-RU" sz="1200" dirty="0" smtClean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Level Solution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Design Feature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Acceptance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Criteria Product Backlog</a:t>
            </a:r>
            <a:endParaRPr lang="en-US" altLang="ru-RU" sz="1200" dirty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" name="Flowchart: Document 8"/>
          <p:cNvSpPr>
            <a:spLocks noChangeArrowheads="1"/>
          </p:cNvSpPr>
          <p:nvPr/>
        </p:nvSpPr>
        <p:spPr bwMode="auto">
          <a:xfrm>
            <a:off x="737001" y="835312"/>
            <a:ext cx="2859631" cy="683297"/>
          </a:xfrm>
          <a:prstGeom prst="wedgeRectCallout">
            <a:avLst>
              <a:gd name="adj1" fmla="val -21801"/>
              <a:gd name="adj2" fmla="val 28248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Business Case </a:t>
            </a:r>
            <a:endParaRPr lang="en-US" altLang="ru-RU" sz="1200" dirty="0" smtClean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Level Business </a:t>
            </a:r>
            <a:r>
              <a:rPr lang="en-US" altLang="ru-RU" sz="12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Requirements Feature </a:t>
            </a:r>
            <a:r>
              <a:rPr lang="en-US" altLang="ru-RU" sz="12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Breakdown </a:t>
            </a:r>
            <a:endParaRPr lang="en-US" altLang="ru-RU" sz="1200" dirty="0">
              <a:latin typeface="+mj-lt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551737" y="355119"/>
            <a:ext cx="1616433" cy="5450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E2E Tests Scenarios Definition</a:t>
            </a:r>
          </a:p>
        </p:txBody>
      </p:sp>
      <p:sp>
        <p:nvSpPr>
          <p:cNvPr id="23" name="Блок-схема: альтернативный процесс 8"/>
          <p:cNvSpPr/>
          <p:nvPr/>
        </p:nvSpPr>
        <p:spPr>
          <a:xfrm>
            <a:off x="2977435" y="2540000"/>
            <a:ext cx="3162594" cy="2123440"/>
          </a:xfrm>
          <a:prstGeom prst="rect">
            <a:avLst/>
          </a:prstGeom>
          <a:solidFill>
            <a:schemeClr val="bg1">
              <a:lumMod val="75000"/>
              <a:alpha val="4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j-lt"/>
              <a:cs typeface="+mn-cs"/>
            </a:endParaRPr>
          </a:p>
        </p:txBody>
      </p:sp>
      <p:sp>
        <p:nvSpPr>
          <p:cNvPr id="24" name="Flowchart: Document 16"/>
          <p:cNvSpPr>
            <a:spLocks noChangeArrowheads="1"/>
          </p:cNvSpPr>
          <p:nvPr/>
        </p:nvSpPr>
        <p:spPr bwMode="auto">
          <a:xfrm>
            <a:off x="6028208" y="2330605"/>
            <a:ext cx="2438554" cy="991794"/>
          </a:xfrm>
          <a:prstGeom prst="wedgeRectCallout">
            <a:avLst>
              <a:gd name="adj1" fmla="val -21128"/>
              <a:gd name="adj2" fmla="val 39691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Main and Alternate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Flows  </a:t>
            </a: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Detailed 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Solution Requirements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Solution Design </a:t>
            </a: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US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Acceptance Criteria</a:t>
            </a:r>
          </a:p>
        </p:txBody>
      </p:sp>
      <p:sp>
        <p:nvSpPr>
          <p:cNvPr id="25" name="Rounded Rectangle 2"/>
          <p:cNvSpPr>
            <a:spLocks noChangeArrowheads="1"/>
          </p:cNvSpPr>
          <p:nvPr/>
        </p:nvSpPr>
        <p:spPr bwMode="auto">
          <a:xfrm>
            <a:off x="387638" y="3839140"/>
            <a:ext cx="1764000" cy="725451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Global </a:t>
            </a:r>
            <a:b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Integration Testing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" name="Rounded Rectangle 3"/>
          <p:cNvSpPr>
            <a:spLocks noChangeArrowheads="1"/>
          </p:cNvSpPr>
          <p:nvPr/>
        </p:nvSpPr>
        <p:spPr bwMode="auto">
          <a:xfrm>
            <a:off x="3803231" y="3886866"/>
            <a:ext cx="2138667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User Story </a:t>
            </a: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Delivery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7" name="Rounded Rectangle 4"/>
          <p:cNvSpPr>
            <a:spLocks noChangeArrowheads="1"/>
          </p:cNvSpPr>
          <p:nvPr/>
        </p:nvSpPr>
        <p:spPr bwMode="auto">
          <a:xfrm>
            <a:off x="3803230" y="2692399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User Story </a:t>
            </a:r>
            <a: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/>
            </a:r>
            <a:b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Refinement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8" name="Rounded Rectangle 5"/>
          <p:cNvSpPr>
            <a:spLocks noChangeArrowheads="1"/>
          </p:cNvSpPr>
          <p:nvPr/>
        </p:nvSpPr>
        <p:spPr bwMode="auto">
          <a:xfrm>
            <a:off x="387638" y="269239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Customer Verification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" name="Rounded Rectangle 6"/>
          <p:cNvSpPr>
            <a:spLocks noChangeArrowheads="1"/>
          </p:cNvSpPr>
          <p:nvPr/>
        </p:nvSpPr>
        <p:spPr bwMode="auto">
          <a:xfrm>
            <a:off x="3803231" y="1606550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Feature</a:t>
            </a:r>
            <a:r>
              <a:rPr lang="en-US" altLang="ru-RU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Elaboration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" name="Rounded Rectangle 1"/>
          <p:cNvSpPr>
            <a:spLocks noChangeArrowheads="1"/>
          </p:cNvSpPr>
          <p:nvPr/>
        </p:nvSpPr>
        <p:spPr bwMode="auto">
          <a:xfrm>
            <a:off x="387640" y="160654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Discovery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" name="Wave 21"/>
          <p:cNvSpPr>
            <a:spLocks noChangeArrowheads="1"/>
          </p:cNvSpPr>
          <p:nvPr/>
        </p:nvSpPr>
        <p:spPr bwMode="auto">
          <a:xfrm>
            <a:off x="7032487" y="1827198"/>
            <a:ext cx="1969533" cy="580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System and Components Tests Scenarios Definition</a:t>
            </a:r>
          </a:p>
        </p:txBody>
      </p:sp>
      <p:sp>
        <p:nvSpPr>
          <p:cNvPr id="32" name="Wave 22"/>
          <p:cNvSpPr>
            <a:spLocks noChangeArrowheads="1"/>
          </p:cNvSpPr>
          <p:nvPr/>
        </p:nvSpPr>
        <p:spPr bwMode="auto">
          <a:xfrm>
            <a:off x="5785292" y="3604632"/>
            <a:ext cx="2382878" cy="5292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Unit Tests Scenarios Definition</a:t>
            </a:r>
          </a:p>
          <a:p>
            <a:pPr algn="ctr" eaLnBrk="0" hangingPunct="0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All Level Tests Implementation</a:t>
            </a:r>
            <a:endParaRPr lang="en-US" altLang="ru-RU" sz="10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cxnSp>
        <p:nvCxnSpPr>
          <p:cNvPr id="33" name="Curved Connector 28"/>
          <p:cNvCxnSpPr>
            <a:stCxn id="29" idx="2"/>
            <a:endCxn id="27" idx="0"/>
          </p:cNvCxnSpPr>
          <p:nvPr/>
        </p:nvCxnSpPr>
        <p:spPr>
          <a:xfrm flipH="1">
            <a:off x="4872564" y="2236550"/>
            <a:ext cx="1" cy="455849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0"/>
          <p:cNvCxnSpPr>
            <a:stCxn id="26" idx="1"/>
            <a:endCxn id="25" idx="3"/>
          </p:cNvCxnSpPr>
          <p:nvPr/>
        </p:nvCxnSpPr>
        <p:spPr>
          <a:xfrm flipH="1">
            <a:off x="2151638" y="4201866"/>
            <a:ext cx="1651593" cy="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28"/>
          <p:cNvCxnSpPr>
            <a:stCxn id="30" idx="3"/>
            <a:endCxn id="29" idx="1"/>
          </p:cNvCxnSpPr>
          <p:nvPr/>
        </p:nvCxnSpPr>
        <p:spPr>
          <a:xfrm>
            <a:off x="2151640" y="1921549"/>
            <a:ext cx="1651591" cy="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28"/>
          <p:cNvCxnSpPr>
            <a:cxnSpLocks noChangeShapeType="1"/>
            <a:stCxn id="27" idx="2"/>
            <a:endCxn id="26" idx="0"/>
          </p:cNvCxnSpPr>
          <p:nvPr/>
        </p:nvCxnSpPr>
        <p:spPr bwMode="auto">
          <a:xfrm>
            <a:off x="4872564" y="3322399"/>
            <a:ext cx="1" cy="564467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28"/>
          <p:cNvCxnSpPr>
            <a:cxnSpLocks noChangeShapeType="1"/>
            <a:stCxn id="25" idx="0"/>
            <a:endCxn id="28" idx="2"/>
          </p:cNvCxnSpPr>
          <p:nvPr/>
        </p:nvCxnSpPr>
        <p:spPr bwMode="auto">
          <a:xfrm flipV="1">
            <a:off x="1269638" y="3322399"/>
            <a:ext cx="0" cy="51674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28"/>
          <p:cNvCxnSpPr>
            <a:cxnSpLocks noChangeShapeType="1"/>
            <a:stCxn id="28" idx="0"/>
            <a:endCxn id="30" idx="2"/>
          </p:cNvCxnSpPr>
          <p:nvPr/>
        </p:nvCxnSpPr>
        <p:spPr bwMode="auto">
          <a:xfrm flipV="1">
            <a:off x="1269638" y="2236549"/>
            <a:ext cx="2" cy="45585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prstDash val="dash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46"/>
          <p:cNvSpPr>
            <a:spLocks/>
          </p:cNvSpPr>
          <p:nvPr/>
        </p:nvSpPr>
        <p:spPr bwMode="auto">
          <a:xfrm rot="10800000" flipH="1">
            <a:off x="737001" y="1518607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sp>
        <p:nvSpPr>
          <p:cNvPr id="64" name="AutoShape 46"/>
          <p:cNvSpPr>
            <a:spLocks/>
          </p:cNvSpPr>
          <p:nvPr/>
        </p:nvSpPr>
        <p:spPr bwMode="auto">
          <a:xfrm rot="10800000" flipH="1">
            <a:off x="4197900" y="1519244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sp>
        <p:nvSpPr>
          <p:cNvPr id="71" name="AutoShape 46"/>
          <p:cNvSpPr>
            <a:spLocks/>
          </p:cNvSpPr>
          <p:nvPr/>
        </p:nvSpPr>
        <p:spPr bwMode="auto">
          <a:xfrm rot="16200000" flipH="1">
            <a:off x="5933459" y="2700839"/>
            <a:ext cx="10319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3119180" y="2568247"/>
            <a:ext cx="462195" cy="444320"/>
            <a:chOff x="6464491" y="3526586"/>
            <a:chExt cx="923343" cy="923343"/>
          </a:xfrm>
        </p:grpSpPr>
        <p:sp>
          <p:nvSpPr>
            <p:cNvPr id="56" name="Oval 20"/>
            <p:cNvSpPr/>
            <p:nvPr/>
          </p:nvSpPr>
          <p:spPr>
            <a:xfrm rot="21354583">
              <a:off x="6464491" y="3526586"/>
              <a:ext cx="923343" cy="92334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57" name="Group 54"/>
            <p:cNvGrpSpPr/>
            <p:nvPr/>
          </p:nvGrpSpPr>
          <p:grpSpPr>
            <a:xfrm rot="2374777">
              <a:off x="6628811" y="3655700"/>
              <a:ext cx="594295" cy="679964"/>
              <a:chOff x="5900726" y="1745218"/>
              <a:chExt cx="1255709" cy="1436722"/>
            </a:xfrm>
          </p:grpSpPr>
          <p:grpSp>
            <p:nvGrpSpPr>
              <p:cNvPr id="58" name="Group 55"/>
              <p:cNvGrpSpPr/>
              <p:nvPr/>
            </p:nvGrpSpPr>
            <p:grpSpPr>
              <a:xfrm>
                <a:off x="6411190" y="1936750"/>
                <a:ext cx="745245" cy="1245190"/>
                <a:chOff x="6411190" y="1936750"/>
                <a:chExt cx="745245" cy="1245190"/>
              </a:xfrm>
            </p:grpSpPr>
            <p:sp>
              <p:nvSpPr>
                <p:cNvPr id="62" name="Freeform 14"/>
                <p:cNvSpPr>
                  <a:spLocks/>
                </p:cNvSpPr>
                <p:nvPr/>
              </p:nvSpPr>
              <p:spPr bwMode="auto">
                <a:xfrm>
                  <a:off x="6715111" y="1936750"/>
                  <a:ext cx="441324" cy="1096963"/>
                </a:xfrm>
                <a:custGeom>
                  <a:avLst/>
                  <a:gdLst>
                    <a:gd name="T0" fmla="*/ 127 w 392"/>
                    <a:gd name="T1" fmla="*/ 0 h 976"/>
                    <a:gd name="T2" fmla="*/ 392 w 392"/>
                    <a:gd name="T3" fmla="*/ 461 h 976"/>
                    <a:gd name="T4" fmla="*/ 0 w 392"/>
                    <a:gd name="T5" fmla="*/ 976 h 9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76">
                      <a:moveTo>
                        <a:pt x="127" y="0"/>
                      </a:moveTo>
                      <a:cubicBezTo>
                        <a:pt x="286" y="92"/>
                        <a:pt x="392" y="264"/>
                        <a:pt x="392" y="461"/>
                      </a:cubicBezTo>
                      <a:cubicBezTo>
                        <a:pt x="392" y="707"/>
                        <a:pt x="226" y="914"/>
                        <a:pt x="0" y="976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Freeform 15"/>
                <p:cNvSpPr>
                  <a:spLocks/>
                </p:cNvSpPr>
                <p:nvPr/>
              </p:nvSpPr>
              <p:spPr bwMode="auto">
                <a:xfrm>
                  <a:off x="6411190" y="2818480"/>
                  <a:ext cx="460190" cy="363460"/>
                </a:xfrm>
                <a:custGeom>
                  <a:avLst/>
                  <a:gdLst>
                    <a:gd name="T0" fmla="*/ 138 w 157"/>
                    <a:gd name="T1" fmla="*/ 0 h 124"/>
                    <a:gd name="T2" fmla="*/ 121 w 157"/>
                    <a:gd name="T3" fmla="*/ 66 h 124"/>
                    <a:gd name="T4" fmla="*/ 157 w 157"/>
                    <a:gd name="T5" fmla="*/ 124 h 124"/>
                    <a:gd name="T6" fmla="*/ 0 w 157"/>
                    <a:gd name="T7" fmla="*/ 84 h 124"/>
                    <a:gd name="T8" fmla="*/ 138 w 157"/>
                    <a:gd name="T9" fmla="*/ 0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38" y="0"/>
                      </a:moveTo>
                      <a:lnTo>
                        <a:pt x="121" y="66"/>
                      </a:lnTo>
                      <a:lnTo>
                        <a:pt x="157" y="124"/>
                      </a:lnTo>
                      <a:lnTo>
                        <a:pt x="0" y="84"/>
                      </a:lnTo>
                      <a:lnTo>
                        <a:pt x="138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9" name="Group 56"/>
              <p:cNvGrpSpPr/>
              <p:nvPr/>
            </p:nvGrpSpPr>
            <p:grpSpPr>
              <a:xfrm>
                <a:off x="5900726" y="1745218"/>
                <a:ext cx="721989" cy="1247220"/>
                <a:chOff x="5900726" y="1745218"/>
                <a:chExt cx="721989" cy="1247220"/>
              </a:xfrm>
            </p:grpSpPr>
            <p:sp>
              <p:nvSpPr>
                <p:cNvPr id="60" name="Freeform 16"/>
                <p:cNvSpPr>
                  <a:spLocks/>
                </p:cNvSpPr>
                <p:nvPr/>
              </p:nvSpPr>
              <p:spPr bwMode="auto">
                <a:xfrm>
                  <a:off x="5900726" y="1885950"/>
                  <a:ext cx="439736" cy="1106488"/>
                </a:xfrm>
                <a:custGeom>
                  <a:avLst/>
                  <a:gdLst>
                    <a:gd name="T0" fmla="*/ 280 w 392"/>
                    <a:gd name="T1" fmla="*/ 985 h 985"/>
                    <a:gd name="T2" fmla="*/ 0 w 392"/>
                    <a:gd name="T3" fmla="*/ 515 h 985"/>
                    <a:gd name="T4" fmla="*/ 392 w 392"/>
                    <a:gd name="T5" fmla="*/ 0 h 9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85">
                      <a:moveTo>
                        <a:pt x="280" y="985"/>
                      </a:moveTo>
                      <a:cubicBezTo>
                        <a:pt x="113" y="895"/>
                        <a:pt x="0" y="718"/>
                        <a:pt x="0" y="515"/>
                      </a:cubicBezTo>
                      <a:cubicBezTo>
                        <a:pt x="0" y="269"/>
                        <a:pt x="166" y="62"/>
                        <a:pt x="392" y="0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Freeform 17"/>
                <p:cNvSpPr>
                  <a:spLocks/>
                </p:cNvSpPr>
                <p:nvPr/>
              </p:nvSpPr>
              <p:spPr bwMode="auto">
                <a:xfrm>
                  <a:off x="6161410" y="1745218"/>
                  <a:ext cx="461305" cy="364342"/>
                </a:xfrm>
                <a:custGeom>
                  <a:avLst/>
                  <a:gdLst>
                    <a:gd name="T0" fmla="*/ 19 w 157"/>
                    <a:gd name="T1" fmla="*/ 124 h 124"/>
                    <a:gd name="T2" fmla="*/ 36 w 157"/>
                    <a:gd name="T3" fmla="*/ 58 h 124"/>
                    <a:gd name="T4" fmla="*/ 0 w 157"/>
                    <a:gd name="T5" fmla="*/ 0 h 124"/>
                    <a:gd name="T6" fmla="*/ 157 w 157"/>
                    <a:gd name="T7" fmla="*/ 39 h 124"/>
                    <a:gd name="T8" fmla="*/ 19 w 157"/>
                    <a:gd name="T9" fmla="*/ 124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9" y="124"/>
                      </a:moveTo>
                      <a:lnTo>
                        <a:pt x="36" y="58"/>
                      </a:lnTo>
                      <a:lnTo>
                        <a:pt x="0" y="0"/>
                      </a:lnTo>
                      <a:lnTo>
                        <a:pt x="157" y="39"/>
                      </a:lnTo>
                      <a:lnTo>
                        <a:pt x="19" y="12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34296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Объект 2"/>
          <p:cNvSpPr>
            <a:spLocks noGrp="1"/>
          </p:cNvSpPr>
          <p:nvPr>
            <p:ph idx="4294967295"/>
          </p:nvPr>
        </p:nvSpPr>
        <p:spPr>
          <a:xfrm>
            <a:off x="178421" y="566054"/>
            <a:ext cx="8599819" cy="4241905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 tIns="108000" bIns="3600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smtClean="0"/>
              <a:t> </a:t>
            </a:r>
            <a:endParaRPr lang="ru-RU" sz="15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0982" y="655486"/>
            <a:ext cx="8593493" cy="277825"/>
          </a:xfrm>
        </p:spPr>
        <p:txBody>
          <a:bodyPr/>
          <a:lstStyle/>
          <a:p>
            <a:r>
              <a:rPr lang="en-US" dirty="0"/>
              <a:t>User Story </a:t>
            </a:r>
            <a:r>
              <a:rPr lang="en-US" dirty="0" smtClean="0"/>
              <a:t>Description</a:t>
            </a:r>
            <a:endParaRPr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178421" y="137630"/>
            <a:ext cx="8599820" cy="434512"/>
            <a:chOff x="368376" y="711407"/>
            <a:chExt cx="8432724" cy="434512"/>
          </a:xfrm>
        </p:grpSpPr>
        <p:sp>
          <p:nvSpPr>
            <p:cNvPr id="46" name="Rectangle 45"/>
            <p:cNvSpPr>
              <a:spLocks/>
            </p:cNvSpPr>
            <p:nvPr/>
          </p:nvSpPr>
          <p:spPr bwMode="auto">
            <a:xfrm>
              <a:off x="802889" y="752013"/>
              <a:ext cx="4254582" cy="365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square" lIns="28569" tIns="28569" rIns="28569" bIns="28569">
              <a:sp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pl-PL" sz="2000" b="1" dirty="0">
                  <a:solidFill>
                    <a:schemeClr val="accent3"/>
                  </a:solidFill>
                  <a:latin typeface="+mj-lt"/>
                  <a:cs typeface="Open Sans"/>
                  <a:sym typeface="Open Sans Bold" charset="0"/>
                </a:rPr>
                <a:t>User Story Refinement</a:t>
              </a:r>
            </a:p>
          </p:txBody>
        </p:sp>
        <p:grpSp>
          <p:nvGrpSpPr>
            <p:cNvPr id="47" name="Group 46"/>
            <p:cNvGrpSpPr>
              <a:grpSpLocks noChangeAspect="1"/>
            </p:cNvGrpSpPr>
            <p:nvPr/>
          </p:nvGrpSpPr>
          <p:grpSpPr bwMode="auto">
            <a:xfrm>
              <a:off x="368377" y="711407"/>
              <a:ext cx="434512" cy="434512"/>
              <a:chOff x="3136" y="-548"/>
              <a:chExt cx="328" cy="328"/>
            </a:xfrm>
          </p:grpSpPr>
          <p:sp>
            <p:nvSpPr>
              <p:cNvPr id="49" name="AutoShape 36"/>
              <p:cNvSpPr>
                <a:spLocks noChangeAspect="1" noChangeArrowheads="1" noTextEdit="1"/>
              </p:cNvSpPr>
              <p:nvPr/>
            </p:nvSpPr>
            <p:spPr bwMode="auto">
              <a:xfrm>
                <a:off x="3136" y="-546"/>
                <a:ext cx="326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latin typeface="+mj-lt"/>
                </a:endParaRPr>
              </a:p>
            </p:txBody>
          </p:sp>
          <p:sp>
            <p:nvSpPr>
              <p:cNvPr id="50" name="Rectangle 49"/>
              <p:cNvSpPr>
                <a:spLocks noChangeArrowheads="1"/>
              </p:cNvSpPr>
              <p:nvPr/>
            </p:nvSpPr>
            <p:spPr bwMode="auto">
              <a:xfrm>
                <a:off x="3136" y="-548"/>
                <a:ext cx="328" cy="328"/>
              </a:xfrm>
              <a:prstGeom prst="rect">
                <a:avLst/>
              </a:prstGeom>
              <a:solidFill>
                <a:schemeClr val="accent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latin typeface="+mj-lt"/>
                </a:endParaRPr>
              </a:p>
            </p:txBody>
          </p:sp>
        </p:grpSp>
        <p:cxnSp>
          <p:nvCxnSpPr>
            <p:cNvPr id="5" name="Straight Connector 4"/>
            <p:cNvCxnSpPr/>
            <p:nvPr/>
          </p:nvCxnSpPr>
          <p:spPr>
            <a:xfrm>
              <a:off x="368376" y="1140078"/>
              <a:ext cx="8432724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319" y="754086"/>
              <a:ext cx="360000" cy="344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5" name="Объект 2"/>
          <p:cNvSpPr txBox="1">
            <a:spLocks/>
          </p:cNvSpPr>
          <p:nvPr/>
        </p:nvSpPr>
        <p:spPr>
          <a:xfrm>
            <a:off x="360982" y="933311"/>
            <a:ext cx="8189912" cy="71213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As </a:t>
            </a:r>
            <a:r>
              <a:rPr lang="en-US" sz="1200" b="1" dirty="0">
                <a:latin typeface="+mj-lt"/>
              </a:rPr>
              <a:t>a </a:t>
            </a:r>
            <a:r>
              <a:rPr lang="en-US" sz="1200" dirty="0">
                <a:latin typeface="+mj-lt"/>
              </a:rPr>
              <a:t>Trade Control Analyst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>
                <a:latin typeface="+mj-lt"/>
              </a:rPr>
              <a:t>I need </a:t>
            </a:r>
            <a:r>
              <a:rPr lang="en-US" sz="1200" dirty="0">
                <a:latin typeface="+mj-lt"/>
              </a:rPr>
              <a:t>Currency Write Off Below Tolerance to be processed and accounted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>
                <a:latin typeface="+mj-lt"/>
              </a:rPr>
              <a:t>So that </a:t>
            </a:r>
            <a:r>
              <a:rPr lang="en-US" sz="1200" dirty="0">
                <a:latin typeface="+mj-lt"/>
              </a:rPr>
              <a:t>Profit or Loss of changed currency rate is reflected correctly in financial </a:t>
            </a:r>
            <a:r>
              <a:rPr lang="en-US" sz="1200" dirty="0" smtClean="0">
                <a:latin typeface="+mj-lt"/>
              </a:rPr>
              <a:t>reports</a:t>
            </a:r>
            <a:endParaRPr lang="en-US" sz="1200" dirty="0">
              <a:latin typeface="+mj-lt"/>
            </a:endParaRPr>
          </a:p>
        </p:txBody>
      </p:sp>
      <p:graphicFrame>
        <p:nvGraphicFramePr>
          <p:cNvPr id="16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304490"/>
              </p:ext>
            </p:extLst>
          </p:nvPr>
        </p:nvGraphicFramePr>
        <p:xfrm>
          <a:off x="491979" y="3523785"/>
          <a:ext cx="8174447" cy="128417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84346"/>
                <a:gridCol w="425550"/>
                <a:gridCol w="529982"/>
                <a:gridCol w="750045"/>
                <a:gridCol w="805251"/>
                <a:gridCol w="1247841"/>
                <a:gridCol w="319224"/>
                <a:gridCol w="941959"/>
                <a:gridCol w="288198"/>
                <a:gridCol w="1429090"/>
                <a:gridCol w="479503"/>
                <a:gridCol w="573458"/>
              </a:tblGrid>
              <a:tr h="15466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Case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000" b="1" i="1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000" b="1" i="1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000" b="1" i="1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Input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Output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/>
                    </a:solidFill>
                  </a:tcPr>
                </a:tc>
              </a:tr>
              <a:tr h="300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Sell</a:t>
                      </a:r>
                      <a:r>
                        <a:rPr lang="en-US" sz="1000" b="1" u="none" strike="noStrike" dirty="0" smtClean="0">
                          <a:effectLst/>
                        </a:rPr>
                        <a:t>/ Buy</a:t>
                      </a:r>
                      <a:endParaRPr lang="en-US" sz="10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Profit</a:t>
                      </a:r>
                      <a:r>
                        <a:rPr lang="en-US" sz="1000" b="1" u="none" strike="noStrike" dirty="0" smtClean="0">
                          <a:effectLst/>
                        </a:rPr>
                        <a:t>/ Loss</a:t>
                      </a:r>
                      <a:endParaRPr lang="en-US" sz="10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Above/ Below </a:t>
                      </a:r>
                      <a:r>
                        <a:rPr lang="en-US" sz="1000" b="1" u="none" strike="noStrike" dirty="0" err="1">
                          <a:effectLst/>
                        </a:rPr>
                        <a:t>Tol</a:t>
                      </a:r>
                      <a:r>
                        <a:rPr lang="en-US" sz="1000" b="1" u="none" strike="noStrike" dirty="0">
                          <a:effectLst/>
                        </a:rPr>
                        <a:t>.</a:t>
                      </a:r>
                      <a:endParaRPr lang="en-US" sz="10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Trade Date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WO Amount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…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Value Date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…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Account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 err="1" smtClean="0">
                          <a:effectLst/>
                        </a:rPr>
                        <a:t>Ccy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Amount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546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Sell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Profit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Below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02.11.2015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USD 29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02.11.2015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Currency </a:t>
                      </a:r>
                      <a:r>
                        <a:rPr lang="en-US" sz="1000" u="none" strike="noStrike" dirty="0" smtClean="0">
                          <a:effectLst/>
                        </a:rPr>
                        <a:t>Control  ABC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USD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-29.00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546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02.11.2015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err="1" smtClean="0">
                          <a:effectLst/>
                        </a:rPr>
                        <a:t>PnL</a:t>
                      </a:r>
                      <a:r>
                        <a:rPr lang="en-US" sz="1000" u="none" strike="noStrike" dirty="0" smtClean="0">
                          <a:effectLst/>
                        </a:rPr>
                        <a:t> 123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USD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29.00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546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Buy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Loss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effectLst/>
                        </a:rPr>
                        <a:t>Above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03.11.2015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GBP -</a:t>
                      </a:r>
                      <a:r>
                        <a:rPr lang="en-US" sz="1000" u="none" strike="noStrike" dirty="0" smtClean="0">
                          <a:effectLst/>
                        </a:rPr>
                        <a:t>117.81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03.11.2015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Currency </a:t>
                      </a:r>
                      <a:r>
                        <a:rPr lang="en-US" sz="1000" u="none" strike="noStrike" dirty="0" smtClean="0">
                          <a:effectLst/>
                        </a:rPr>
                        <a:t>Control ABC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GBP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smtClean="0">
                          <a:effectLst/>
                        </a:rPr>
                        <a:t>1</a:t>
                      </a:r>
                      <a:r>
                        <a:rPr lang="en-US" sz="1000" u="none" strike="noStrike" dirty="0" smtClean="0">
                          <a:effectLst/>
                        </a:rPr>
                        <a:t>1</a:t>
                      </a:r>
                      <a:r>
                        <a:rPr lang="ru-RU" sz="1000" u="none" strike="noStrike" dirty="0" smtClean="0">
                          <a:effectLst/>
                        </a:rPr>
                        <a:t>7.81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546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03.11.2015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err="1" smtClean="0">
                          <a:effectLst/>
                        </a:rPr>
                        <a:t>PnL</a:t>
                      </a:r>
                      <a:r>
                        <a:rPr lang="en-US" sz="1000" u="none" strike="noStrike" dirty="0" smtClean="0">
                          <a:effectLst/>
                        </a:rPr>
                        <a:t> 123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GBP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-</a:t>
                      </a:r>
                      <a:r>
                        <a:rPr lang="ru-RU" sz="1000" u="none" strike="noStrike" dirty="0" smtClean="0">
                          <a:effectLst/>
                        </a:rPr>
                        <a:t>1</a:t>
                      </a:r>
                      <a:r>
                        <a:rPr lang="en-US" sz="1000" u="none" strike="noStrike" dirty="0" smtClean="0">
                          <a:effectLst/>
                        </a:rPr>
                        <a:t>1</a:t>
                      </a:r>
                      <a:r>
                        <a:rPr lang="ru-RU" sz="1000" u="none" strike="noStrike" dirty="0" smtClean="0">
                          <a:effectLst/>
                        </a:rPr>
                        <a:t>7.81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546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effectLst/>
                        </a:rPr>
                        <a:t>…..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</a:tbl>
          </a:graphicData>
        </a:graphic>
      </p:graphicFrame>
      <p:sp>
        <p:nvSpPr>
          <p:cNvPr id="13" name="Title 2"/>
          <p:cNvSpPr txBox="1">
            <a:spLocks/>
          </p:cNvSpPr>
          <p:nvPr/>
        </p:nvSpPr>
        <p:spPr>
          <a:xfrm>
            <a:off x="380459" y="1645445"/>
            <a:ext cx="6416140" cy="29486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2300" b="1" kern="1200">
                <a:solidFill>
                  <a:srgbClr val="EB571C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User Story Acceptance Criteria</a:t>
            </a:r>
            <a:endParaRPr lang="en-US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345516" y="1940312"/>
            <a:ext cx="8189912" cy="149426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Vanilla </a:t>
            </a:r>
            <a:r>
              <a:rPr lang="en-US" sz="1200" b="1" dirty="0">
                <a:latin typeface="+mj-lt"/>
              </a:rPr>
              <a:t>Scenario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>
                <a:latin typeface="+mj-lt"/>
              </a:rPr>
              <a:t>When </a:t>
            </a:r>
            <a:r>
              <a:rPr lang="en-US" sz="1200" dirty="0">
                <a:latin typeface="+mj-lt"/>
              </a:rPr>
              <a:t>Currency WO with &lt;input parameters from </a:t>
            </a:r>
            <a:r>
              <a:rPr lang="en-US" sz="1200" dirty="0" err="1">
                <a:latin typeface="+mj-lt"/>
              </a:rPr>
              <a:t>SbE</a:t>
            </a:r>
            <a:r>
              <a:rPr lang="en-US" sz="1200" dirty="0">
                <a:latin typeface="+mj-lt"/>
              </a:rPr>
              <a:t> &gt; is processed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>
                <a:latin typeface="+mj-lt"/>
              </a:rPr>
              <a:t>Then </a:t>
            </a:r>
            <a:r>
              <a:rPr lang="en-US" sz="1200" dirty="0">
                <a:latin typeface="+mj-lt"/>
              </a:rPr>
              <a:t>Accounting Movements as &lt;output parameters from </a:t>
            </a:r>
            <a:r>
              <a:rPr lang="en-US" sz="1200" dirty="0" err="1">
                <a:latin typeface="+mj-lt"/>
              </a:rPr>
              <a:t>SbE</a:t>
            </a:r>
            <a:r>
              <a:rPr lang="en-US" sz="1200" dirty="0">
                <a:latin typeface="+mj-lt"/>
              </a:rPr>
              <a:t>&gt; are generated 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US" sz="12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>
                <a:latin typeface="+mj-lt"/>
              </a:rPr>
              <a:t>Negative Scenario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>
                <a:latin typeface="+mj-lt"/>
              </a:rPr>
              <a:t>Given</a:t>
            </a:r>
            <a:r>
              <a:rPr lang="en-US" sz="1200" dirty="0">
                <a:latin typeface="+mj-lt"/>
              </a:rPr>
              <a:t> Currency WO with &lt;input parameters from </a:t>
            </a:r>
            <a:r>
              <a:rPr lang="en-US" sz="1200" dirty="0" err="1">
                <a:latin typeface="+mj-lt"/>
              </a:rPr>
              <a:t>SbE</a:t>
            </a:r>
            <a:r>
              <a:rPr lang="en-US" sz="1200" dirty="0">
                <a:latin typeface="+mj-lt"/>
              </a:rPr>
              <a:t>&gt; is processed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 smtClean="0">
                <a:latin typeface="+mj-lt"/>
              </a:rPr>
              <a:t>When</a:t>
            </a:r>
            <a:r>
              <a:rPr lang="en-US" sz="1200" dirty="0" smtClean="0">
                <a:latin typeface="+mj-lt"/>
              </a:rPr>
              <a:t> </a:t>
            </a:r>
            <a:r>
              <a:rPr lang="en-US" sz="1200" dirty="0">
                <a:latin typeface="+mj-lt"/>
              </a:rPr>
              <a:t>it is cancelled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200" b="1" dirty="0">
                <a:latin typeface="+mj-lt"/>
              </a:rPr>
              <a:t>Then</a:t>
            </a:r>
            <a:r>
              <a:rPr lang="en-US" sz="1200" dirty="0">
                <a:latin typeface="+mj-lt"/>
              </a:rPr>
              <a:t> Reversed Accounting Movements  are generated </a:t>
            </a:r>
          </a:p>
        </p:txBody>
      </p:sp>
    </p:spTree>
    <p:extLst>
      <p:ext uri="{BB962C8B-B14F-4D97-AF65-F5344CB8AC3E}">
        <p14:creationId xmlns:p14="http://schemas.microsoft.com/office/powerpoint/2010/main" val="204455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Объект 2"/>
          <p:cNvSpPr>
            <a:spLocks noGrp="1"/>
          </p:cNvSpPr>
          <p:nvPr>
            <p:ph idx="4294967295"/>
          </p:nvPr>
        </p:nvSpPr>
        <p:spPr>
          <a:xfrm>
            <a:off x="215976" y="571367"/>
            <a:ext cx="8432724" cy="4315526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 tIns="108000" bIns="3600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smtClean="0"/>
              <a:t> </a:t>
            </a:r>
            <a:endParaRPr lang="ru-RU" sz="15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5977" y="577207"/>
            <a:ext cx="8593493" cy="415252"/>
          </a:xfrm>
        </p:spPr>
        <p:txBody>
          <a:bodyPr/>
          <a:lstStyle/>
          <a:p>
            <a:r>
              <a:rPr lang="en-US" dirty="0"/>
              <a:t>Test Plan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15976" y="142695"/>
            <a:ext cx="8432724" cy="434512"/>
            <a:chOff x="368376" y="711407"/>
            <a:chExt cx="8432724" cy="434512"/>
          </a:xfrm>
        </p:grpSpPr>
        <p:sp>
          <p:nvSpPr>
            <p:cNvPr id="46" name="Rectangle 45"/>
            <p:cNvSpPr>
              <a:spLocks/>
            </p:cNvSpPr>
            <p:nvPr/>
          </p:nvSpPr>
          <p:spPr bwMode="auto">
            <a:xfrm>
              <a:off x="850818" y="752013"/>
              <a:ext cx="4254582" cy="365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square" lIns="28569" tIns="28569" rIns="28569" bIns="28569">
              <a:sp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pl-PL" sz="2000" b="1" dirty="0">
                  <a:solidFill>
                    <a:schemeClr val="accent3"/>
                  </a:solidFill>
                  <a:latin typeface="+mj-lt"/>
                  <a:cs typeface="Open Sans"/>
                  <a:sym typeface="Open Sans Bold" charset="0"/>
                </a:rPr>
                <a:t>User Story Refinement</a:t>
              </a:r>
            </a:p>
          </p:txBody>
        </p:sp>
        <p:grpSp>
          <p:nvGrpSpPr>
            <p:cNvPr id="47" name="Group 46"/>
            <p:cNvGrpSpPr>
              <a:grpSpLocks noChangeAspect="1"/>
            </p:cNvGrpSpPr>
            <p:nvPr/>
          </p:nvGrpSpPr>
          <p:grpSpPr bwMode="auto">
            <a:xfrm>
              <a:off x="368377" y="711407"/>
              <a:ext cx="434512" cy="434512"/>
              <a:chOff x="3136" y="-548"/>
              <a:chExt cx="328" cy="328"/>
            </a:xfrm>
          </p:grpSpPr>
          <p:sp>
            <p:nvSpPr>
              <p:cNvPr id="49" name="AutoShape 36"/>
              <p:cNvSpPr>
                <a:spLocks noChangeAspect="1" noChangeArrowheads="1" noTextEdit="1"/>
              </p:cNvSpPr>
              <p:nvPr/>
            </p:nvSpPr>
            <p:spPr bwMode="auto">
              <a:xfrm>
                <a:off x="3136" y="-546"/>
                <a:ext cx="326" cy="32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latin typeface="+mj-lt"/>
                </a:endParaRPr>
              </a:p>
            </p:txBody>
          </p:sp>
          <p:sp>
            <p:nvSpPr>
              <p:cNvPr id="50" name="Rectangle 49"/>
              <p:cNvSpPr>
                <a:spLocks noChangeArrowheads="1"/>
              </p:cNvSpPr>
              <p:nvPr/>
            </p:nvSpPr>
            <p:spPr bwMode="auto">
              <a:xfrm>
                <a:off x="3136" y="-548"/>
                <a:ext cx="328" cy="328"/>
              </a:xfrm>
              <a:prstGeom prst="rect">
                <a:avLst/>
              </a:prstGeom>
              <a:solidFill>
                <a:schemeClr val="accent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latin typeface="+mj-lt"/>
                </a:endParaRPr>
              </a:p>
            </p:txBody>
          </p:sp>
        </p:grpSp>
        <p:cxnSp>
          <p:nvCxnSpPr>
            <p:cNvPr id="5" name="Straight Connector 4"/>
            <p:cNvCxnSpPr/>
            <p:nvPr/>
          </p:nvCxnSpPr>
          <p:spPr>
            <a:xfrm>
              <a:off x="368376" y="1140078"/>
              <a:ext cx="8432724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319" y="754086"/>
              <a:ext cx="360000" cy="344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12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108743"/>
              </p:ext>
            </p:extLst>
          </p:nvPr>
        </p:nvGraphicFramePr>
        <p:xfrm>
          <a:off x="215976" y="992460"/>
          <a:ext cx="8337009" cy="3825438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520004"/>
                <a:gridCol w="938758"/>
                <a:gridCol w="1514509"/>
                <a:gridCol w="2587083"/>
                <a:gridCol w="1755957"/>
                <a:gridCol w="1020698"/>
              </a:tblGrid>
              <a:tr h="3812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Tech. Changes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Unit Tests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Component Tests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System Tests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E2E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/>
                    </a:solidFill>
                  </a:tcPr>
                </a:tc>
              </a:tr>
              <a:tr h="412584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AC1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Vanilla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Scena-rio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Ch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1. Message Processing 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FIXML Allocation Report Parser </a:t>
                      </a: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Junit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Test should be extended with Currency WO scenario to prove new tag  is accepted and new values are recognized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Agency Flow </a:t>
                      </a: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Concordion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Test</a:t>
                      </a:r>
                      <a:b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should be extended with Currency Write Off Below Tolerance Scenario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solidFill>
                      <a:schemeClr val="accent3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  <a:tr h="662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Ch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2. Transaction Creation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Accounts derivation </a:t>
                      </a: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Jbehave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Test should be extended with Currency WO scenario to prove new accounts are set up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Transaction Creation  </a:t>
                      </a: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Jbehave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Test should be extended with Currency WO scenario to validate transaction type and accounts of created transaction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36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Ch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3. Accounting Message Creation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Accounting Message Creation  </a:t>
                      </a: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Jbehave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Test should be extended with Currency WO scenario to validate message type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77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Ch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4. Accounting Movements Creation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Accounting Movements Creation Test should be extended with Currency WO scenario to validate accounting movements created based on Accounting Message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299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AC2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Nega-tive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Scena-rio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Ch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2. Transaction Creation 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Transaction Creation  </a:t>
                      </a: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Jbehave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Test should be extended with Currency WO scenario to validate transaction type and accounts of created transaction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solidFill>
                      <a:schemeClr val="accent3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</a:tr>
              <a:tr h="6941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Ch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4. Accounting Movements Creation  (Accounting Module)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Reverse Accounting Movements Creation Test should be extended with Currency WO scenario to validate accounting movements created based on Accounting Message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4000" marR="36000" marT="18000" marB="18000" anchor="ctr" horzOverflow="overflow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59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6917" y="273845"/>
            <a:ext cx="8593493" cy="376967"/>
          </a:xfrm>
        </p:spPr>
        <p:txBody>
          <a:bodyPr/>
          <a:lstStyle/>
          <a:p>
            <a:r>
              <a:rPr lang="ru-RU" dirty="0"/>
              <a:t>Цикл разработки ПО</a:t>
            </a:r>
          </a:p>
        </p:txBody>
      </p:sp>
      <p:sp>
        <p:nvSpPr>
          <p:cNvPr id="20" name="Flowchart: Document 12"/>
          <p:cNvSpPr>
            <a:spLocks noChangeArrowheads="1"/>
          </p:cNvSpPr>
          <p:nvPr/>
        </p:nvSpPr>
        <p:spPr bwMode="auto">
          <a:xfrm>
            <a:off x="4197899" y="650812"/>
            <a:ext cx="2417759" cy="868436"/>
          </a:xfrm>
          <a:prstGeom prst="wedgeRectCallout">
            <a:avLst>
              <a:gd name="adj1" fmla="val -20833"/>
              <a:gd name="adj2" fmla="val 39155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Business Flow </a:t>
            </a:r>
            <a:r>
              <a:rPr lang="en-US" altLang="ru-RU" sz="1200" dirty="0" smtClean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Description </a:t>
            </a:r>
            <a:endParaRPr lang="en-US" altLang="ru-RU" sz="1200" dirty="0" smtClean="0">
              <a:solidFill>
                <a:prstClr val="white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Level Solution </a:t>
            </a:r>
            <a:r>
              <a:rPr lang="en-US" altLang="ru-RU" sz="1200" dirty="0" smtClean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Design Feature </a:t>
            </a:r>
            <a:r>
              <a:rPr lang="en-US" altLang="ru-RU" sz="1200" dirty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Acceptance </a:t>
            </a:r>
            <a:r>
              <a:rPr lang="en-US" altLang="ru-RU" sz="1200" dirty="0" smtClean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Criteria Product Backlog</a:t>
            </a:r>
            <a:endParaRPr lang="en-US" altLang="ru-RU" sz="1200" dirty="0">
              <a:solidFill>
                <a:prstClr val="white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" name="Flowchart: Document 8"/>
          <p:cNvSpPr>
            <a:spLocks noChangeArrowheads="1"/>
          </p:cNvSpPr>
          <p:nvPr/>
        </p:nvSpPr>
        <p:spPr bwMode="auto">
          <a:xfrm>
            <a:off x="737001" y="835312"/>
            <a:ext cx="2859631" cy="683297"/>
          </a:xfrm>
          <a:prstGeom prst="wedgeRectCallout">
            <a:avLst>
              <a:gd name="adj1" fmla="val -21801"/>
              <a:gd name="adj2" fmla="val 28248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Business Case </a:t>
            </a:r>
            <a:endParaRPr lang="en-US" altLang="ru-RU" sz="1200" dirty="0" smtClean="0">
              <a:solidFill>
                <a:prstClr val="white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Level Business </a:t>
            </a:r>
            <a:r>
              <a:rPr lang="en-US" altLang="ru-RU" sz="1200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Requirements Feature </a:t>
            </a:r>
            <a:r>
              <a:rPr lang="en-US" altLang="ru-RU" sz="1200" dirty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Breakdown </a:t>
            </a:r>
            <a:endParaRPr lang="en-US" altLang="ru-RU" sz="12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551737" y="355119"/>
            <a:ext cx="1616433" cy="5450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prstClr val="black">
                    <a:lumMod val="75000"/>
                    <a:lumOff val="25000"/>
                  </a:prstClr>
                </a:solidFill>
                <a:ea typeface="Calibri" pitchFamily="34" charset="0"/>
                <a:cs typeface="Times New Roman" pitchFamily="18" charset="0"/>
              </a:rPr>
              <a:t>E2E Tests Scenarios Definition</a:t>
            </a:r>
          </a:p>
        </p:txBody>
      </p:sp>
      <p:sp>
        <p:nvSpPr>
          <p:cNvPr id="23" name="Блок-схема: альтернативный процесс 8"/>
          <p:cNvSpPr/>
          <p:nvPr/>
        </p:nvSpPr>
        <p:spPr>
          <a:xfrm>
            <a:off x="2977435" y="2540000"/>
            <a:ext cx="3162594" cy="2123440"/>
          </a:xfrm>
          <a:prstGeom prst="rect">
            <a:avLst/>
          </a:prstGeom>
          <a:solidFill>
            <a:schemeClr val="bg1">
              <a:lumMod val="75000"/>
              <a:alpha val="4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lang="ru-RU">
              <a:solidFill>
                <a:prstClr val="black"/>
              </a:solidFill>
              <a:latin typeface="+mj-lt"/>
            </a:endParaRPr>
          </a:p>
        </p:txBody>
      </p:sp>
      <p:sp>
        <p:nvSpPr>
          <p:cNvPr id="24" name="Flowchart: Document 16"/>
          <p:cNvSpPr>
            <a:spLocks noChangeArrowheads="1"/>
          </p:cNvSpPr>
          <p:nvPr/>
        </p:nvSpPr>
        <p:spPr bwMode="auto">
          <a:xfrm>
            <a:off x="6028208" y="2330605"/>
            <a:ext cx="2438554" cy="991794"/>
          </a:xfrm>
          <a:prstGeom prst="wedgeRectCallout">
            <a:avLst>
              <a:gd name="adj1" fmla="val -21128"/>
              <a:gd name="adj2" fmla="val 39691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Main and Alternate </a:t>
            </a:r>
            <a:r>
              <a:rPr lang="en-US" altLang="ru-RU" sz="1200" dirty="0" smtClean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Flows  </a:t>
            </a:r>
          </a:p>
          <a:p>
            <a:r>
              <a:rPr lang="en-US" altLang="ru-RU" sz="1200" dirty="0" smtClean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Detailed  </a:t>
            </a:r>
            <a:r>
              <a:rPr lang="en-US" altLang="ru-RU" sz="1200" dirty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Solution Requirements </a:t>
            </a:r>
            <a:r>
              <a:rPr lang="en-US" altLang="ru-RU" sz="1200" dirty="0" smtClean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Solution Design </a:t>
            </a:r>
          </a:p>
          <a:p>
            <a:r>
              <a:rPr lang="en-US" altLang="ru-RU" sz="1200" dirty="0" smtClean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US </a:t>
            </a:r>
            <a:r>
              <a:rPr lang="en-US" altLang="ru-RU" sz="1200" dirty="0">
                <a:solidFill>
                  <a:prstClr val="white"/>
                </a:solidFill>
                <a:ea typeface="Calibri" pitchFamily="34" charset="0"/>
                <a:cs typeface="Times New Roman" pitchFamily="18" charset="0"/>
              </a:rPr>
              <a:t>Acceptance Criteria</a:t>
            </a:r>
          </a:p>
        </p:txBody>
      </p:sp>
      <p:sp>
        <p:nvSpPr>
          <p:cNvPr id="25" name="Rounded Rectangle 2"/>
          <p:cNvSpPr>
            <a:spLocks noChangeArrowheads="1"/>
          </p:cNvSpPr>
          <p:nvPr/>
        </p:nvSpPr>
        <p:spPr bwMode="auto">
          <a:xfrm>
            <a:off x="387638" y="3839140"/>
            <a:ext cx="1764000" cy="725451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Global </a:t>
            </a:r>
            <a:br>
              <a:rPr lang="en-US" altLang="ru-RU" sz="1600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Integration Testing</a:t>
            </a:r>
            <a:endParaRPr lang="en-US" altLang="ru-RU" sz="1600" dirty="0">
              <a:solidFill>
                <a:prstClr val="black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" name="Rounded Rectangle 3"/>
          <p:cNvSpPr>
            <a:spLocks noChangeArrowheads="1"/>
          </p:cNvSpPr>
          <p:nvPr/>
        </p:nvSpPr>
        <p:spPr bwMode="auto">
          <a:xfrm>
            <a:off x="3803231" y="3886866"/>
            <a:ext cx="2138667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User Story </a:t>
            </a:r>
            <a:r>
              <a:rPr lang="en-US" altLang="ru-RU" sz="1600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Delivery</a:t>
            </a:r>
            <a:endParaRPr lang="en-US" altLang="ru-RU" sz="1600" dirty="0">
              <a:solidFill>
                <a:prstClr val="black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7" name="Rounded Rectangle 4"/>
          <p:cNvSpPr>
            <a:spLocks noChangeArrowheads="1"/>
          </p:cNvSpPr>
          <p:nvPr/>
        </p:nvSpPr>
        <p:spPr bwMode="auto">
          <a:xfrm>
            <a:off x="3803230" y="2692399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User Story </a:t>
            </a:r>
            <a: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/>
            </a:r>
            <a:b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Refinement</a:t>
            </a:r>
            <a:endParaRPr lang="en-US" altLang="ru-RU" sz="1600" dirty="0">
              <a:solidFill>
                <a:prstClr val="black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8" name="Rounded Rectangle 5"/>
          <p:cNvSpPr>
            <a:spLocks noChangeArrowheads="1"/>
          </p:cNvSpPr>
          <p:nvPr/>
        </p:nvSpPr>
        <p:spPr bwMode="auto">
          <a:xfrm>
            <a:off x="387638" y="269239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Customer Verification</a:t>
            </a:r>
            <a:endParaRPr lang="en-US" altLang="ru-RU" sz="1600" dirty="0">
              <a:solidFill>
                <a:prstClr val="black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" name="Rounded Rectangle 6"/>
          <p:cNvSpPr>
            <a:spLocks noChangeArrowheads="1"/>
          </p:cNvSpPr>
          <p:nvPr/>
        </p:nvSpPr>
        <p:spPr bwMode="auto">
          <a:xfrm>
            <a:off x="3803231" y="1606550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Feature</a:t>
            </a:r>
            <a:r>
              <a:rPr lang="en-US" altLang="ru-RU" dirty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ru-RU" sz="1600" dirty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Elaboration</a:t>
            </a:r>
            <a:endParaRPr lang="en-US" altLang="ru-RU" sz="1600" dirty="0">
              <a:solidFill>
                <a:prstClr val="black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" name="Rounded Rectangle 1"/>
          <p:cNvSpPr>
            <a:spLocks noChangeArrowheads="1"/>
          </p:cNvSpPr>
          <p:nvPr/>
        </p:nvSpPr>
        <p:spPr bwMode="auto">
          <a:xfrm>
            <a:off x="387640" y="160654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Discovery</a:t>
            </a:r>
            <a:endParaRPr lang="en-US" altLang="ru-RU" sz="1600" dirty="0">
              <a:solidFill>
                <a:prstClr val="black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" name="Wave 21"/>
          <p:cNvSpPr>
            <a:spLocks noChangeArrowheads="1"/>
          </p:cNvSpPr>
          <p:nvPr/>
        </p:nvSpPr>
        <p:spPr bwMode="auto">
          <a:xfrm>
            <a:off x="7032487" y="1827198"/>
            <a:ext cx="1969533" cy="580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prstClr val="black">
                    <a:lumMod val="75000"/>
                    <a:lumOff val="25000"/>
                  </a:prstClr>
                </a:solidFill>
                <a:ea typeface="Calibri" pitchFamily="34" charset="0"/>
                <a:cs typeface="Times New Roman" pitchFamily="18" charset="0"/>
              </a:rPr>
              <a:t>System and Components Tests Scenarios Definition</a:t>
            </a:r>
          </a:p>
        </p:txBody>
      </p:sp>
      <p:sp>
        <p:nvSpPr>
          <p:cNvPr id="32" name="Wave 22"/>
          <p:cNvSpPr>
            <a:spLocks noChangeArrowheads="1"/>
          </p:cNvSpPr>
          <p:nvPr/>
        </p:nvSpPr>
        <p:spPr bwMode="auto">
          <a:xfrm>
            <a:off x="5785292" y="3604632"/>
            <a:ext cx="2382878" cy="5292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prstClr val="black">
                    <a:lumMod val="75000"/>
                    <a:lumOff val="25000"/>
                  </a:prstClr>
                </a:solidFill>
                <a:ea typeface="Calibri" pitchFamily="34" charset="0"/>
                <a:cs typeface="Times New Roman" pitchFamily="18" charset="0"/>
              </a:rPr>
              <a:t>Unit Tests Scenarios Definition</a:t>
            </a:r>
          </a:p>
          <a:p>
            <a:pPr algn="ctr" eaLnBrk="0" hangingPunct="0"/>
            <a:r>
              <a:rPr lang="en-US" altLang="ru-RU" sz="1050" dirty="0">
                <a:solidFill>
                  <a:prstClr val="black">
                    <a:lumMod val="75000"/>
                    <a:lumOff val="25000"/>
                  </a:prstClr>
                </a:solidFill>
                <a:ea typeface="Calibri" pitchFamily="34" charset="0"/>
                <a:cs typeface="Times New Roman" pitchFamily="18" charset="0"/>
              </a:rPr>
              <a:t>All Level Tests Implementation</a:t>
            </a:r>
            <a:endParaRPr lang="en-US" altLang="ru-RU" sz="105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33" name="Curved Connector 28"/>
          <p:cNvCxnSpPr>
            <a:stCxn id="29" idx="2"/>
            <a:endCxn id="27" idx="0"/>
          </p:cNvCxnSpPr>
          <p:nvPr/>
        </p:nvCxnSpPr>
        <p:spPr>
          <a:xfrm flipH="1">
            <a:off x="4872564" y="2236550"/>
            <a:ext cx="1" cy="455849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0"/>
          <p:cNvCxnSpPr>
            <a:stCxn id="26" idx="1"/>
            <a:endCxn id="25" idx="3"/>
          </p:cNvCxnSpPr>
          <p:nvPr/>
        </p:nvCxnSpPr>
        <p:spPr>
          <a:xfrm flipH="1">
            <a:off x="2151638" y="4201866"/>
            <a:ext cx="1651593" cy="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28"/>
          <p:cNvCxnSpPr>
            <a:stCxn id="30" idx="3"/>
            <a:endCxn id="29" idx="1"/>
          </p:cNvCxnSpPr>
          <p:nvPr/>
        </p:nvCxnSpPr>
        <p:spPr>
          <a:xfrm>
            <a:off x="2151640" y="1921549"/>
            <a:ext cx="1651591" cy="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28"/>
          <p:cNvCxnSpPr>
            <a:cxnSpLocks noChangeShapeType="1"/>
            <a:stCxn id="27" idx="2"/>
            <a:endCxn id="26" idx="0"/>
          </p:cNvCxnSpPr>
          <p:nvPr/>
        </p:nvCxnSpPr>
        <p:spPr bwMode="auto">
          <a:xfrm>
            <a:off x="4872564" y="3322399"/>
            <a:ext cx="1" cy="564467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28"/>
          <p:cNvCxnSpPr>
            <a:cxnSpLocks noChangeShapeType="1"/>
            <a:stCxn id="25" idx="0"/>
            <a:endCxn id="28" idx="2"/>
          </p:cNvCxnSpPr>
          <p:nvPr/>
        </p:nvCxnSpPr>
        <p:spPr bwMode="auto">
          <a:xfrm flipV="1">
            <a:off x="1269638" y="3322399"/>
            <a:ext cx="0" cy="51674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28"/>
          <p:cNvCxnSpPr>
            <a:cxnSpLocks noChangeShapeType="1"/>
            <a:stCxn id="28" idx="0"/>
            <a:endCxn id="30" idx="2"/>
          </p:cNvCxnSpPr>
          <p:nvPr/>
        </p:nvCxnSpPr>
        <p:spPr bwMode="auto">
          <a:xfrm flipV="1">
            <a:off x="1269638" y="2236549"/>
            <a:ext cx="2" cy="45585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prstDash val="dash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46"/>
          <p:cNvSpPr>
            <a:spLocks/>
          </p:cNvSpPr>
          <p:nvPr/>
        </p:nvSpPr>
        <p:spPr bwMode="auto">
          <a:xfrm rot="10800000" flipH="1">
            <a:off x="737001" y="1518607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solidFill>
                <a:prstClr val="black"/>
              </a:solidFill>
              <a:latin typeface="+mj-lt"/>
            </a:endParaRPr>
          </a:p>
        </p:txBody>
      </p:sp>
      <p:sp>
        <p:nvSpPr>
          <p:cNvPr id="64" name="AutoShape 46"/>
          <p:cNvSpPr>
            <a:spLocks/>
          </p:cNvSpPr>
          <p:nvPr/>
        </p:nvSpPr>
        <p:spPr bwMode="auto">
          <a:xfrm rot="10800000" flipH="1">
            <a:off x="4197900" y="1519244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solidFill>
                <a:prstClr val="black"/>
              </a:solidFill>
              <a:latin typeface="+mj-lt"/>
            </a:endParaRPr>
          </a:p>
        </p:txBody>
      </p:sp>
      <p:sp>
        <p:nvSpPr>
          <p:cNvPr id="71" name="AutoShape 46"/>
          <p:cNvSpPr>
            <a:spLocks/>
          </p:cNvSpPr>
          <p:nvPr/>
        </p:nvSpPr>
        <p:spPr bwMode="auto">
          <a:xfrm rot="16200000" flipH="1">
            <a:off x="5933459" y="2700839"/>
            <a:ext cx="10319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solidFill>
                <a:prstClr val="black"/>
              </a:solidFill>
              <a:latin typeface="+mj-lt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3119180" y="2568247"/>
            <a:ext cx="462195" cy="444320"/>
            <a:chOff x="6464491" y="3526586"/>
            <a:chExt cx="923343" cy="923343"/>
          </a:xfrm>
        </p:grpSpPr>
        <p:sp>
          <p:nvSpPr>
            <p:cNvPr id="56" name="Oval 20"/>
            <p:cNvSpPr/>
            <p:nvPr/>
          </p:nvSpPr>
          <p:spPr>
            <a:xfrm rot="21354583">
              <a:off x="6464491" y="3526586"/>
              <a:ext cx="923343" cy="92334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57" name="Group 54"/>
            <p:cNvGrpSpPr/>
            <p:nvPr/>
          </p:nvGrpSpPr>
          <p:grpSpPr>
            <a:xfrm rot="2374777">
              <a:off x="6628811" y="3655700"/>
              <a:ext cx="594295" cy="679964"/>
              <a:chOff x="5900726" y="1745218"/>
              <a:chExt cx="1255709" cy="1436722"/>
            </a:xfrm>
          </p:grpSpPr>
          <p:grpSp>
            <p:nvGrpSpPr>
              <p:cNvPr id="58" name="Group 55"/>
              <p:cNvGrpSpPr/>
              <p:nvPr/>
            </p:nvGrpSpPr>
            <p:grpSpPr>
              <a:xfrm>
                <a:off x="6411190" y="1936750"/>
                <a:ext cx="745245" cy="1245190"/>
                <a:chOff x="6411190" y="1936750"/>
                <a:chExt cx="745245" cy="1245190"/>
              </a:xfrm>
            </p:grpSpPr>
            <p:sp>
              <p:nvSpPr>
                <p:cNvPr id="62" name="Freeform 14"/>
                <p:cNvSpPr>
                  <a:spLocks/>
                </p:cNvSpPr>
                <p:nvPr/>
              </p:nvSpPr>
              <p:spPr bwMode="auto">
                <a:xfrm>
                  <a:off x="6715111" y="1936750"/>
                  <a:ext cx="441324" cy="1096963"/>
                </a:xfrm>
                <a:custGeom>
                  <a:avLst/>
                  <a:gdLst>
                    <a:gd name="T0" fmla="*/ 127 w 392"/>
                    <a:gd name="T1" fmla="*/ 0 h 976"/>
                    <a:gd name="T2" fmla="*/ 392 w 392"/>
                    <a:gd name="T3" fmla="*/ 461 h 976"/>
                    <a:gd name="T4" fmla="*/ 0 w 392"/>
                    <a:gd name="T5" fmla="*/ 976 h 9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76">
                      <a:moveTo>
                        <a:pt x="127" y="0"/>
                      </a:moveTo>
                      <a:cubicBezTo>
                        <a:pt x="286" y="92"/>
                        <a:pt x="392" y="264"/>
                        <a:pt x="392" y="461"/>
                      </a:cubicBezTo>
                      <a:cubicBezTo>
                        <a:pt x="392" y="707"/>
                        <a:pt x="226" y="914"/>
                        <a:pt x="0" y="976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Freeform 15"/>
                <p:cNvSpPr>
                  <a:spLocks/>
                </p:cNvSpPr>
                <p:nvPr/>
              </p:nvSpPr>
              <p:spPr bwMode="auto">
                <a:xfrm>
                  <a:off x="6411190" y="2818480"/>
                  <a:ext cx="460190" cy="363460"/>
                </a:xfrm>
                <a:custGeom>
                  <a:avLst/>
                  <a:gdLst>
                    <a:gd name="T0" fmla="*/ 138 w 157"/>
                    <a:gd name="T1" fmla="*/ 0 h 124"/>
                    <a:gd name="T2" fmla="*/ 121 w 157"/>
                    <a:gd name="T3" fmla="*/ 66 h 124"/>
                    <a:gd name="T4" fmla="*/ 157 w 157"/>
                    <a:gd name="T5" fmla="*/ 124 h 124"/>
                    <a:gd name="T6" fmla="*/ 0 w 157"/>
                    <a:gd name="T7" fmla="*/ 84 h 124"/>
                    <a:gd name="T8" fmla="*/ 138 w 157"/>
                    <a:gd name="T9" fmla="*/ 0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38" y="0"/>
                      </a:moveTo>
                      <a:lnTo>
                        <a:pt x="121" y="66"/>
                      </a:lnTo>
                      <a:lnTo>
                        <a:pt x="157" y="124"/>
                      </a:lnTo>
                      <a:lnTo>
                        <a:pt x="0" y="84"/>
                      </a:lnTo>
                      <a:lnTo>
                        <a:pt x="138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9" name="Group 56"/>
              <p:cNvGrpSpPr/>
              <p:nvPr/>
            </p:nvGrpSpPr>
            <p:grpSpPr>
              <a:xfrm>
                <a:off x="5900726" y="1745218"/>
                <a:ext cx="721989" cy="1247220"/>
                <a:chOff x="5900726" y="1745218"/>
                <a:chExt cx="721989" cy="1247220"/>
              </a:xfrm>
            </p:grpSpPr>
            <p:sp>
              <p:nvSpPr>
                <p:cNvPr id="60" name="Freeform 16"/>
                <p:cNvSpPr>
                  <a:spLocks/>
                </p:cNvSpPr>
                <p:nvPr/>
              </p:nvSpPr>
              <p:spPr bwMode="auto">
                <a:xfrm>
                  <a:off x="5900726" y="1885950"/>
                  <a:ext cx="439736" cy="1106488"/>
                </a:xfrm>
                <a:custGeom>
                  <a:avLst/>
                  <a:gdLst>
                    <a:gd name="T0" fmla="*/ 280 w 392"/>
                    <a:gd name="T1" fmla="*/ 985 h 985"/>
                    <a:gd name="T2" fmla="*/ 0 w 392"/>
                    <a:gd name="T3" fmla="*/ 515 h 985"/>
                    <a:gd name="T4" fmla="*/ 392 w 392"/>
                    <a:gd name="T5" fmla="*/ 0 h 9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85">
                      <a:moveTo>
                        <a:pt x="280" y="985"/>
                      </a:moveTo>
                      <a:cubicBezTo>
                        <a:pt x="113" y="895"/>
                        <a:pt x="0" y="718"/>
                        <a:pt x="0" y="515"/>
                      </a:cubicBezTo>
                      <a:cubicBezTo>
                        <a:pt x="0" y="269"/>
                        <a:pt x="166" y="62"/>
                        <a:pt x="392" y="0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" name="Freeform 17"/>
                <p:cNvSpPr>
                  <a:spLocks/>
                </p:cNvSpPr>
                <p:nvPr/>
              </p:nvSpPr>
              <p:spPr bwMode="auto">
                <a:xfrm>
                  <a:off x="6161410" y="1745218"/>
                  <a:ext cx="461305" cy="364342"/>
                </a:xfrm>
                <a:custGeom>
                  <a:avLst/>
                  <a:gdLst>
                    <a:gd name="T0" fmla="*/ 19 w 157"/>
                    <a:gd name="T1" fmla="*/ 124 h 124"/>
                    <a:gd name="T2" fmla="*/ 36 w 157"/>
                    <a:gd name="T3" fmla="*/ 58 h 124"/>
                    <a:gd name="T4" fmla="*/ 0 w 157"/>
                    <a:gd name="T5" fmla="*/ 0 h 124"/>
                    <a:gd name="T6" fmla="*/ 157 w 157"/>
                    <a:gd name="T7" fmla="*/ 39 h 124"/>
                    <a:gd name="T8" fmla="*/ 19 w 157"/>
                    <a:gd name="T9" fmla="*/ 124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9" y="124"/>
                      </a:moveTo>
                      <a:lnTo>
                        <a:pt x="36" y="58"/>
                      </a:lnTo>
                      <a:lnTo>
                        <a:pt x="0" y="0"/>
                      </a:lnTo>
                      <a:lnTo>
                        <a:pt x="157" y="39"/>
                      </a:lnTo>
                      <a:lnTo>
                        <a:pt x="19" y="12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813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Tools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98"/>
          <a:stretch/>
        </p:blipFill>
        <p:spPr>
          <a:xfrm>
            <a:off x="4759446" y="1688199"/>
            <a:ext cx="1532681" cy="5638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405" y="746686"/>
            <a:ext cx="1169547" cy="4736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315" y="1213777"/>
            <a:ext cx="1884999" cy="7563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31" y="669887"/>
            <a:ext cx="1160588" cy="4642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094" y="375551"/>
            <a:ext cx="651452" cy="589564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684306" y="2722428"/>
            <a:ext cx="4678189" cy="371659"/>
            <a:chOff x="3663499" y="2377440"/>
            <a:chExt cx="4051337" cy="371659"/>
          </a:xfrm>
        </p:grpSpPr>
        <p:sp>
          <p:nvSpPr>
            <p:cNvPr id="42" name="Объект 2"/>
            <p:cNvSpPr txBox="1">
              <a:spLocks/>
            </p:cNvSpPr>
            <p:nvPr/>
          </p:nvSpPr>
          <p:spPr>
            <a:xfrm>
              <a:off x="3663499" y="2377440"/>
              <a:ext cx="4051337" cy="371659"/>
            </a:xfrm>
            <a:prstGeom prst="rect">
              <a:avLst/>
            </a:prstGeom>
            <a:solidFill>
              <a:srgbClr val="DBFFB4"/>
            </a:solidFill>
            <a:ln>
              <a:noFill/>
            </a:ln>
          </p:spPr>
          <p:txBody>
            <a:bodyPr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None/>
                <a:defRPr/>
              </a:pPr>
              <a:r>
                <a:rPr lang="en-US" sz="1000" b="1" dirty="0" smtClean="0">
                  <a:solidFill>
                    <a:srgbClr val="2E6D14"/>
                  </a:solidFill>
                  <a:latin typeface="+mj-lt"/>
                </a:rPr>
                <a:t>Given </a:t>
              </a:r>
              <a:r>
                <a:rPr lang="en-US" sz="1000" dirty="0" smtClean="0">
                  <a:solidFill>
                    <a:srgbClr val="2E6D14"/>
                  </a:solidFill>
                  <a:latin typeface="+mj-lt"/>
                </a:rPr>
                <a:t>WordPress application is uninstalled</a:t>
              </a:r>
              <a:endParaRPr lang="ru-RU" sz="1000" dirty="0" smtClean="0">
                <a:solidFill>
                  <a:srgbClr val="2E6D14"/>
                </a:solidFill>
                <a:latin typeface="+mj-lt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663499" y="2377440"/>
              <a:ext cx="0" cy="371659"/>
            </a:xfrm>
            <a:prstGeom prst="line">
              <a:avLst/>
            </a:prstGeom>
            <a:ln w="28575">
              <a:solidFill>
                <a:srgbClr val="61C30E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684306" y="3167688"/>
            <a:ext cx="4678189" cy="371659"/>
            <a:chOff x="3663499" y="2377440"/>
            <a:chExt cx="4051337" cy="371659"/>
          </a:xfrm>
        </p:grpSpPr>
        <p:sp>
          <p:nvSpPr>
            <p:cNvPr id="44" name="Объект 2"/>
            <p:cNvSpPr txBox="1">
              <a:spLocks/>
            </p:cNvSpPr>
            <p:nvPr/>
          </p:nvSpPr>
          <p:spPr>
            <a:xfrm>
              <a:off x="3663499" y="2377440"/>
              <a:ext cx="4051337" cy="371659"/>
            </a:xfrm>
            <a:prstGeom prst="rect">
              <a:avLst/>
            </a:prstGeom>
            <a:solidFill>
              <a:srgbClr val="DBFFB4"/>
            </a:solidFill>
            <a:ln>
              <a:noFill/>
            </a:ln>
          </p:spPr>
          <p:txBody>
            <a:bodyPr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None/>
                <a:defRPr/>
              </a:pPr>
              <a:r>
                <a:rPr lang="en-US" sz="1000" b="1" dirty="0" smtClean="0">
                  <a:solidFill>
                    <a:srgbClr val="2E6D14"/>
                  </a:solidFill>
                  <a:latin typeface="+mj-lt"/>
                </a:rPr>
                <a:t>When </a:t>
              </a:r>
              <a:r>
                <a:rPr lang="en-US" sz="1000" dirty="0" smtClean="0">
                  <a:solidFill>
                    <a:srgbClr val="2E6D14"/>
                  </a:solidFill>
                  <a:latin typeface="+mj-lt"/>
                </a:rPr>
                <a:t>I install WordPress application</a:t>
              </a:r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3663499" y="2377440"/>
              <a:ext cx="0" cy="371659"/>
            </a:xfrm>
            <a:prstGeom prst="line">
              <a:avLst/>
            </a:prstGeom>
            <a:ln w="28575">
              <a:solidFill>
                <a:srgbClr val="61C30E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684306" y="3612948"/>
            <a:ext cx="4678189" cy="371659"/>
            <a:chOff x="3663499" y="2377440"/>
            <a:chExt cx="4051337" cy="371659"/>
          </a:xfrm>
        </p:grpSpPr>
        <p:sp>
          <p:nvSpPr>
            <p:cNvPr id="47" name="Объект 2"/>
            <p:cNvSpPr txBox="1">
              <a:spLocks/>
            </p:cNvSpPr>
            <p:nvPr/>
          </p:nvSpPr>
          <p:spPr>
            <a:xfrm>
              <a:off x="3663499" y="2377440"/>
              <a:ext cx="4051337" cy="371659"/>
            </a:xfrm>
            <a:prstGeom prst="rect">
              <a:avLst/>
            </a:prstGeom>
            <a:solidFill>
              <a:srgbClr val="DBFFB4"/>
            </a:solidFill>
            <a:ln>
              <a:noFill/>
            </a:ln>
          </p:spPr>
          <p:txBody>
            <a:bodyPr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None/>
                <a:defRPr/>
              </a:pPr>
              <a:r>
                <a:rPr lang="en-US" sz="1000" b="1" dirty="0" smtClean="0">
                  <a:solidFill>
                    <a:srgbClr val="2E6D14"/>
                  </a:solidFill>
                  <a:latin typeface="+mj-lt"/>
                </a:rPr>
                <a:t>And </a:t>
              </a:r>
              <a:r>
                <a:rPr lang="en-US" sz="1000" dirty="0" smtClean="0">
                  <a:solidFill>
                    <a:srgbClr val="2E6D14"/>
                  </a:solidFill>
                  <a:latin typeface="+mj-lt"/>
                </a:rPr>
                <a:t>install Membership Login plugin and activate</a:t>
              </a:r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3663499" y="2377440"/>
              <a:ext cx="0" cy="371659"/>
            </a:xfrm>
            <a:prstGeom prst="line">
              <a:avLst/>
            </a:prstGeom>
            <a:ln w="28575">
              <a:solidFill>
                <a:srgbClr val="61C30E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684306" y="4058207"/>
            <a:ext cx="4678189" cy="371659"/>
            <a:chOff x="3663499" y="2377440"/>
            <a:chExt cx="4051337" cy="371659"/>
          </a:xfrm>
        </p:grpSpPr>
        <p:sp>
          <p:nvSpPr>
            <p:cNvPr id="50" name="Объект 2"/>
            <p:cNvSpPr txBox="1">
              <a:spLocks/>
            </p:cNvSpPr>
            <p:nvPr/>
          </p:nvSpPr>
          <p:spPr>
            <a:xfrm>
              <a:off x="3663499" y="2377440"/>
              <a:ext cx="4051337" cy="371659"/>
            </a:xfrm>
            <a:prstGeom prst="rect">
              <a:avLst/>
            </a:prstGeom>
            <a:solidFill>
              <a:srgbClr val="DBFFB4"/>
            </a:solidFill>
            <a:ln>
              <a:noFill/>
            </a:ln>
          </p:spPr>
          <p:txBody>
            <a:bodyPr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None/>
                <a:defRPr/>
              </a:pPr>
              <a:r>
                <a:rPr lang="en-US" sz="1000" b="1" dirty="0" smtClean="0">
                  <a:solidFill>
                    <a:srgbClr val="2E6D14"/>
                  </a:solidFill>
                  <a:latin typeface="+mj-lt"/>
                </a:rPr>
                <a:t>Then</a:t>
              </a:r>
              <a:r>
                <a:rPr lang="en-US" sz="1000" dirty="0" smtClean="0">
                  <a:solidFill>
                    <a:srgbClr val="2E6D14"/>
                  </a:solidFill>
                  <a:latin typeface="+mj-lt"/>
                </a:rPr>
                <a:t> no errors appeared</a:t>
              </a: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3663499" y="2377440"/>
              <a:ext cx="0" cy="371659"/>
            </a:xfrm>
            <a:prstGeom prst="line">
              <a:avLst/>
            </a:prstGeom>
            <a:ln w="28575">
              <a:solidFill>
                <a:srgbClr val="61C30E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365760" y="2129501"/>
            <a:ext cx="2594671" cy="383888"/>
          </a:xfrm>
          <a:prstGeom prst="rect">
            <a:avLst/>
          </a:prstGeom>
          <a:noFill/>
          <a:ln w="25400">
            <a:noFill/>
            <a:round/>
            <a:headEnd/>
            <a:tailEnd/>
          </a:ln>
        </p:spPr>
        <p:txBody>
          <a:bodyPr lIns="0" tIns="0" rIns="0" bIns="0" anchor="t" anchorCtr="0"/>
          <a:lstStyle/>
          <a:p>
            <a:r>
              <a:rPr lang="en-US" alt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Feature:</a:t>
            </a:r>
            <a:r>
              <a:rPr lang="en-US" alt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 Installation</a:t>
            </a:r>
            <a:endParaRPr lang="uk-UA" altLang="ru-RU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   </a:t>
            </a:r>
            <a:r>
              <a:rPr lang="en-US" alt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Scenario: </a:t>
            </a:r>
            <a:r>
              <a:rPr lang="en-US" alt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Basic installation</a:t>
            </a:r>
            <a:endParaRPr lang="en-US" altLang="ru-RU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58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бъект 2"/>
          <p:cNvSpPr>
            <a:spLocks noGrp="1"/>
          </p:cNvSpPr>
          <p:nvPr>
            <p:ph idx="4294967295"/>
          </p:nvPr>
        </p:nvSpPr>
        <p:spPr>
          <a:xfrm>
            <a:off x="144966" y="595511"/>
            <a:ext cx="8798311" cy="4333328"/>
          </a:xfrm>
          <a:prstGeom prst="rect">
            <a:avLst/>
          </a:prstGeom>
          <a:solidFill>
            <a:srgbClr val="DBFFB4">
              <a:alpha val="50000"/>
            </a:srgbClr>
          </a:solidFill>
        </p:spPr>
        <p:txBody>
          <a:bodyPr tIns="108000" bIns="3600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smtClean="0"/>
              <a:t> </a:t>
            </a:r>
            <a:endParaRPr lang="ru-RU" sz="1500" dirty="0" smtClean="0"/>
          </a:p>
        </p:txBody>
      </p:sp>
      <p:graphicFrame>
        <p:nvGraphicFramePr>
          <p:cNvPr id="33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149763"/>
              </p:ext>
            </p:extLst>
          </p:nvPr>
        </p:nvGraphicFramePr>
        <p:xfrm>
          <a:off x="180411" y="1070516"/>
          <a:ext cx="8698652" cy="370568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72784"/>
                <a:gridCol w="930774"/>
                <a:gridCol w="2343815"/>
                <a:gridCol w="2404920"/>
                <a:gridCol w="2446359"/>
              </a:tblGrid>
              <a:tr h="226591">
                <a:tc>
                  <a:txBody>
                    <a:bodyPr/>
                    <a:lstStyle/>
                    <a:p>
                      <a:pPr algn="l" fontAlgn="b"/>
                      <a:endParaRPr lang="ru-RU" sz="75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Change</a:t>
                      </a:r>
                      <a:endParaRPr lang="en-US" sz="1100" b="1" i="0" u="none" strike="noStrike" baseline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kern="1200" baseline="0" dirty="0">
                          <a:solidFill>
                            <a:schemeClr val="bg1"/>
                          </a:solidFill>
                          <a:effectLst/>
                        </a:rPr>
                        <a:t>Unit Tests</a:t>
                      </a:r>
                      <a:endParaRPr lang="en-US" sz="1100" b="1" u="none" strike="noStrike" kern="1200" baseline="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4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kern="1200" baseline="0" dirty="0">
                          <a:solidFill>
                            <a:schemeClr val="bg1"/>
                          </a:solidFill>
                          <a:effectLst/>
                        </a:rPr>
                        <a:t>Component Tests</a:t>
                      </a:r>
                      <a:endParaRPr lang="en-US" sz="1100" b="1" u="none" strike="noStrike" kern="1200" baseline="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4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kern="1200" baseline="0" dirty="0">
                          <a:solidFill>
                            <a:schemeClr val="bg1"/>
                          </a:solidFill>
                          <a:effectLst/>
                        </a:rPr>
                        <a:t>System Tests</a:t>
                      </a:r>
                      <a:endParaRPr lang="en-US" sz="1100" b="1" u="none" strike="noStrike" kern="1200" baseline="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4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2E6D14"/>
                    </a:solidFill>
                  </a:tcPr>
                </a:tc>
              </a:tr>
              <a:tr h="68418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Vanilla </a:t>
                      </a:r>
                      <a:r>
                        <a:rPr lang="en-US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Scena-rio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 err="1">
                          <a:effectLst/>
                        </a:rPr>
                        <a:t>Ch</a:t>
                      </a:r>
                      <a:r>
                        <a:rPr lang="en-US" sz="800" u="none" strike="noStrike" dirty="0">
                          <a:effectLst/>
                        </a:rPr>
                        <a:t> 1</a:t>
                      </a:r>
                      <a:r>
                        <a:rPr lang="en-US" sz="800" u="none" strike="noStrike" dirty="0" smtClean="0">
                          <a:effectLst/>
                        </a:rPr>
                        <a:t>.</a:t>
                      </a:r>
                    </a:p>
                    <a:p>
                      <a:pPr algn="l" fontAlgn="b"/>
                      <a:r>
                        <a:rPr lang="en-US" sz="800" u="none" strike="noStrike" dirty="0" smtClean="0">
                          <a:effectLst/>
                        </a:rPr>
                        <a:t> </a:t>
                      </a:r>
                      <a:r>
                        <a:rPr lang="en-US" sz="800" u="none" strike="noStrike" dirty="0">
                          <a:effectLst/>
                        </a:rPr>
                        <a:t>Message </a:t>
                      </a:r>
                      <a:r>
                        <a:rPr lang="en-US" sz="800" u="none" strike="noStrike" dirty="0" smtClean="0">
                          <a:effectLst/>
                        </a:rPr>
                        <a:t>Processing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BFF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BFF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FIXML </a:t>
                      </a:r>
                      <a:r>
                        <a:rPr lang="en-US" sz="1000" u="none" strike="noStrike" dirty="0">
                          <a:effectLst/>
                        </a:rPr>
                        <a:t>Allocation Report Parser Junit Test</a:t>
                      </a:r>
                      <a:r>
                        <a:rPr lang="en-US" sz="800" u="none" strike="noStrike" dirty="0">
                          <a:effectLst/>
                        </a:rPr>
                        <a:t/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b="1" u="none" strike="noStrike" dirty="0">
                          <a:effectLst/>
                        </a:rPr>
                        <a:t>When</a:t>
                      </a:r>
                      <a:r>
                        <a:rPr lang="en-US" sz="800" u="none" strike="noStrike" dirty="0">
                          <a:effectLst/>
                        </a:rPr>
                        <a:t> FIXML Message in tag 555 is received 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b="1" u="none" strike="noStrike" dirty="0">
                          <a:effectLst/>
                        </a:rPr>
                        <a:t>Then</a:t>
                      </a:r>
                      <a:r>
                        <a:rPr lang="en-US" sz="800" u="none" strike="noStrike" dirty="0">
                          <a:effectLst/>
                        </a:rPr>
                        <a:t> Message with value CURRENCY_WO of Message Type is put in Messages queue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BFF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BFFB4"/>
                    </a:solidFill>
                  </a:tcPr>
                </a:tc>
              </a:tr>
              <a:tr h="10766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 err="1">
                          <a:effectLst/>
                        </a:rPr>
                        <a:t>Ch</a:t>
                      </a:r>
                      <a:r>
                        <a:rPr lang="en-US" sz="800" u="none" strike="noStrike" dirty="0">
                          <a:effectLst/>
                        </a:rPr>
                        <a:t> 2. Transaction </a:t>
                      </a:r>
                      <a:r>
                        <a:rPr lang="en-US" sz="800" u="none" strike="noStrike" dirty="0" smtClean="0">
                          <a:effectLst/>
                        </a:rPr>
                        <a:t>Creation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Accounts derivation </a:t>
                      </a:r>
                      <a:r>
                        <a:rPr lang="en-US" sz="1000" u="none" strike="noStrike" dirty="0" err="1">
                          <a:effectLst/>
                        </a:rPr>
                        <a:t>Jbehave</a:t>
                      </a:r>
                      <a:r>
                        <a:rPr lang="en-US" sz="1000" u="none" strike="noStrike" dirty="0">
                          <a:effectLst/>
                        </a:rPr>
                        <a:t> Test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800" b="1" u="none" strike="noStrike" dirty="0">
                          <a:effectLst/>
                        </a:rPr>
                        <a:t>When</a:t>
                      </a:r>
                      <a:r>
                        <a:rPr lang="en-US" sz="800" u="none" strike="noStrike" dirty="0">
                          <a:effectLst/>
                        </a:rPr>
                        <a:t> Transaction Type is &lt;TR_TYPE&gt;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b="1" u="none" strike="noStrike" dirty="0">
                          <a:effectLst/>
                        </a:rPr>
                        <a:t>Then</a:t>
                      </a:r>
                      <a:r>
                        <a:rPr lang="en-US" sz="800" u="none" strike="noStrike" dirty="0">
                          <a:effectLst/>
                        </a:rPr>
                        <a:t> &lt;ACCOUNT&gt;  is used as PNL </a:t>
                      </a:r>
                      <a:r>
                        <a:rPr lang="en-US" sz="800" u="none" strike="noStrike" dirty="0" smtClean="0">
                          <a:effectLst/>
                        </a:rPr>
                        <a:t>account</a:t>
                      </a:r>
                    </a:p>
                    <a:p>
                      <a:pPr algn="l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sngStrike" dirty="0">
                          <a:effectLst/>
                        </a:rPr>
                        <a:t/>
                      </a:r>
                      <a:br>
                        <a:rPr lang="en-US" sz="800" u="none" strike="sngStrike" dirty="0">
                          <a:effectLst/>
                        </a:rPr>
                      </a:b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Transaction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Creation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Jbehave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Test</a:t>
                      </a:r>
                      <a:r>
                        <a:rPr kumimoji="0" lang="en-US" sz="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algn="l" fontAlgn="t"/>
                      <a:r>
                        <a:rPr lang="en-US" sz="800" b="1" u="none" strike="noStrike" dirty="0" smtClean="0">
                          <a:effectLst/>
                        </a:rPr>
                        <a:t>When</a:t>
                      </a:r>
                      <a:r>
                        <a:rPr lang="en-US" sz="800" u="none" strike="noStrike" dirty="0" smtClean="0">
                          <a:effectLst/>
                        </a:rPr>
                        <a:t> </a:t>
                      </a:r>
                      <a:r>
                        <a:rPr lang="en-US" sz="800" u="none" strike="noStrike" dirty="0">
                          <a:effectLst/>
                        </a:rPr>
                        <a:t>Currency Write Off Message is received 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b="1" u="none" strike="noStrike" dirty="0">
                          <a:effectLst/>
                        </a:rPr>
                        <a:t>Then</a:t>
                      </a:r>
                      <a:r>
                        <a:rPr lang="en-US" sz="800" u="none" strike="noStrike" dirty="0">
                          <a:effectLst/>
                        </a:rPr>
                        <a:t> Transaction is created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And Transaction Type is CURRENCY_WO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And 123 is used as PNL account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92D050"/>
                    </a:solidFill>
                  </a:tcPr>
                </a:tc>
              </a:tr>
              <a:tr h="6841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 err="1">
                          <a:effectLst/>
                        </a:rPr>
                        <a:t>Ch</a:t>
                      </a:r>
                      <a:r>
                        <a:rPr lang="en-US" sz="800" u="none" strike="noStrike" dirty="0">
                          <a:effectLst/>
                        </a:rPr>
                        <a:t> 3. Accounting Message </a:t>
                      </a:r>
                      <a:r>
                        <a:rPr lang="en-US" sz="800" u="none" strike="noStrike" dirty="0" smtClean="0">
                          <a:effectLst/>
                        </a:rPr>
                        <a:t>Creation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BFF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BFF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Accounting </a:t>
                      </a:r>
                      <a:r>
                        <a:rPr lang="en-US" sz="1000" u="none" strike="noStrike" dirty="0">
                          <a:effectLst/>
                        </a:rPr>
                        <a:t>Message Creation  </a:t>
                      </a:r>
                      <a:r>
                        <a:rPr lang="en-US" sz="1000" u="none" strike="noStrike" dirty="0" err="1">
                          <a:effectLst/>
                        </a:rPr>
                        <a:t>Jbehave</a:t>
                      </a:r>
                      <a:r>
                        <a:rPr lang="en-US" sz="1000" u="none" strike="noStrike" dirty="0">
                          <a:effectLst/>
                        </a:rPr>
                        <a:t> Test </a:t>
                      </a:r>
                      <a:r>
                        <a:rPr lang="en-US" sz="800" u="none" strike="noStrike" dirty="0">
                          <a:effectLst/>
                        </a:rPr>
                        <a:t/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b="1" u="none" strike="noStrike" dirty="0">
                          <a:effectLst/>
                        </a:rPr>
                        <a:t>When</a:t>
                      </a:r>
                      <a:r>
                        <a:rPr lang="en-US" sz="800" u="none" strike="noStrike" dirty="0">
                          <a:effectLst/>
                        </a:rPr>
                        <a:t> CURRENCY_WO Transaction is </a:t>
                      </a:r>
                      <a:r>
                        <a:rPr lang="en-US" sz="800" u="none" strike="noStrike" dirty="0" smtClean="0">
                          <a:effectLst/>
                        </a:rPr>
                        <a:t>committed </a:t>
                      </a:r>
                      <a:r>
                        <a:rPr lang="en-US" sz="800" u="none" strike="noStrike" dirty="0">
                          <a:effectLst/>
                        </a:rPr>
                        <a:t/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b="1" u="none" strike="noStrike" dirty="0">
                          <a:effectLst/>
                        </a:rPr>
                        <a:t>Then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AccountingMessage</a:t>
                      </a:r>
                      <a:r>
                        <a:rPr lang="en-US" sz="800" u="none" strike="noStrike" dirty="0">
                          <a:effectLst/>
                        </a:rPr>
                        <a:t> is created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b="0" u="none" strike="noStrike" dirty="0">
                          <a:effectLst/>
                        </a:rPr>
                        <a:t>And</a:t>
                      </a:r>
                      <a:r>
                        <a:rPr lang="en-US" sz="800" u="none" strike="noStrike" dirty="0">
                          <a:effectLst/>
                        </a:rPr>
                        <a:t> Message Type is </a:t>
                      </a:r>
                      <a:r>
                        <a:rPr lang="en-US" sz="800" u="none" strike="noStrike" dirty="0" smtClean="0">
                          <a:effectLst/>
                        </a:rPr>
                        <a:t>CURRENCY_WO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BFF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BFFB4"/>
                    </a:solidFill>
                  </a:tcPr>
                </a:tc>
              </a:tr>
              <a:tr h="989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 err="1">
                          <a:effectLst/>
                        </a:rPr>
                        <a:t>Ch</a:t>
                      </a:r>
                      <a:r>
                        <a:rPr lang="en-US" sz="800" u="none" strike="noStrike" dirty="0">
                          <a:effectLst/>
                        </a:rPr>
                        <a:t> 4. Accounting Movements </a:t>
                      </a:r>
                      <a:r>
                        <a:rPr lang="en-US" sz="800" u="none" strike="noStrike" dirty="0" smtClean="0">
                          <a:effectLst/>
                        </a:rPr>
                        <a:t>Creation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Accounting </a:t>
                      </a:r>
                      <a:r>
                        <a:rPr lang="en-US" sz="1000" u="none" strike="noStrike" dirty="0">
                          <a:effectLst/>
                        </a:rPr>
                        <a:t>Movements Creation </a:t>
                      </a:r>
                      <a:r>
                        <a:rPr lang="en-US" sz="1000" u="none" strike="noStrike" dirty="0" smtClean="0">
                          <a:effectLst/>
                        </a:rPr>
                        <a:t>Test.</a:t>
                      </a:r>
                      <a:r>
                        <a:rPr lang="en-US" sz="10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In-house </a:t>
                      </a:r>
                      <a:r>
                        <a:rPr lang="en-US" sz="1000" u="none" strike="noStrike" dirty="0">
                          <a:effectLst/>
                        </a:rPr>
                        <a:t>Tool</a:t>
                      </a:r>
                      <a:r>
                        <a:rPr lang="en-US" sz="800" u="none" strike="noStrike" dirty="0">
                          <a:effectLst/>
                        </a:rPr>
                        <a:t/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b="1" u="none" strike="noStrike" dirty="0">
                          <a:effectLst/>
                        </a:rPr>
                        <a:t>When</a:t>
                      </a:r>
                      <a:r>
                        <a:rPr lang="en-US" sz="800" u="none" strike="noStrike" dirty="0">
                          <a:effectLst/>
                        </a:rPr>
                        <a:t> CURRENCY_WO Account Message is received 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b="1" u="none" strike="noStrike" dirty="0">
                          <a:effectLst/>
                        </a:rPr>
                        <a:t>Then</a:t>
                      </a:r>
                      <a:r>
                        <a:rPr lang="en-US" sz="800" u="none" strike="noStrike" dirty="0">
                          <a:effectLst/>
                        </a:rPr>
                        <a:t> Accounting Movements fit  NEW CURRENCY_WO T-charts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18000" marB="18000">
                    <a:solidFill>
                      <a:srgbClr val="DDF0C8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0411" y="647788"/>
            <a:ext cx="6699835" cy="376967"/>
          </a:xfrm>
        </p:spPr>
        <p:txBody>
          <a:bodyPr/>
          <a:lstStyle/>
          <a:p>
            <a:r>
              <a:rPr lang="en-US" dirty="0"/>
              <a:t>Test Examples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44967" y="147449"/>
            <a:ext cx="8798310" cy="434512"/>
            <a:chOff x="368376" y="711407"/>
            <a:chExt cx="8432724" cy="434512"/>
          </a:xfrm>
        </p:grpSpPr>
        <p:sp>
          <p:nvSpPr>
            <p:cNvPr id="24" name="Rectangle 23"/>
            <p:cNvSpPr>
              <a:spLocks/>
            </p:cNvSpPr>
            <p:nvPr/>
          </p:nvSpPr>
          <p:spPr bwMode="auto">
            <a:xfrm>
              <a:off x="850818" y="752013"/>
              <a:ext cx="4254582" cy="365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square" lIns="28569" tIns="28569" rIns="28569" bIns="28569">
              <a:sp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pl-PL" sz="2000" b="1" dirty="0">
                  <a:solidFill>
                    <a:schemeClr val="accent3"/>
                  </a:solidFill>
                  <a:latin typeface="+mj-lt"/>
                  <a:cs typeface="Open Sans"/>
                  <a:sym typeface="Open Sans Bold" charset="0"/>
                </a:rPr>
                <a:t>Delivery</a:t>
              </a:r>
            </a:p>
          </p:txBody>
        </p:sp>
        <p:grpSp>
          <p:nvGrpSpPr>
            <p:cNvPr id="25" name="Group 24"/>
            <p:cNvGrpSpPr>
              <a:grpSpLocks noChangeAspect="1"/>
            </p:cNvGrpSpPr>
            <p:nvPr/>
          </p:nvGrpSpPr>
          <p:grpSpPr bwMode="auto">
            <a:xfrm>
              <a:off x="368377" y="711407"/>
              <a:ext cx="434512" cy="434512"/>
              <a:chOff x="3136" y="-548"/>
              <a:chExt cx="328" cy="328"/>
            </a:xfrm>
            <a:solidFill>
              <a:schemeClr val="accent3"/>
            </a:solidFill>
          </p:grpSpPr>
          <p:sp>
            <p:nvSpPr>
              <p:cNvPr id="26" name="AutoShape 36"/>
              <p:cNvSpPr>
                <a:spLocks noChangeAspect="1" noChangeArrowheads="1" noTextEdit="1"/>
              </p:cNvSpPr>
              <p:nvPr/>
            </p:nvSpPr>
            <p:spPr bwMode="auto">
              <a:xfrm>
                <a:off x="3136" y="-546"/>
                <a:ext cx="326" cy="32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schemeClr val="accent3"/>
                  </a:solidFill>
                  <a:latin typeface="+mj-lt"/>
                </a:endParaRPr>
              </a:p>
            </p:txBody>
          </p:sp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3136" y="-548"/>
                <a:ext cx="328" cy="32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schemeClr val="accent3"/>
                  </a:solidFill>
                  <a:latin typeface="+mj-lt"/>
                </a:endParaRP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368376" y="1140078"/>
              <a:ext cx="8432724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20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347" y="789981"/>
              <a:ext cx="357731" cy="285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100" y="595511"/>
            <a:ext cx="1347962" cy="491656"/>
          </a:xfrm>
          <a:prstGeom prst="rect">
            <a:avLst/>
          </a:prstGeom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98619" y="2497872"/>
            <a:ext cx="1690630" cy="45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92992" y="4385098"/>
            <a:ext cx="785070" cy="42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029949" y="1017519"/>
            <a:ext cx="2425376" cy="1446550"/>
          </a:xfrm>
          <a:prstGeom prst="rect">
            <a:avLst/>
          </a:prstGeom>
          <a:solidFill>
            <a:srgbClr val="DBFFB4"/>
          </a:solidFill>
        </p:spPr>
        <p:txBody>
          <a:bodyPr wrap="square" rtlCol="0">
            <a:spAutoFit/>
          </a:bodyPr>
          <a:lstStyle/>
          <a:p>
            <a:r>
              <a:rPr lang="en-US" i="1" dirty="0"/>
              <a:t>FIXML Allocation Report Parser </a:t>
            </a:r>
            <a:r>
              <a:rPr lang="en-US" i="1" dirty="0" err="1"/>
              <a:t>Junit</a:t>
            </a:r>
            <a:r>
              <a:rPr lang="en-US" i="1" dirty="0"/>
              <a:t> Test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b="1" dirty="0"/>
              <a:t>When</a:t>
            </a:r>
            <a:r>
              <a:rPr lang="en-US" sz="1200" dirty="0"/>
              <a:t> FIXML Message in tag 555 is received </a:t>
            </a:r>
            <a:br>
              <a:rPr lang="en-US" sz="1200" dirty="0"/>
            </a:br>
            <a:r>
              <a:rPr lang="en-US" sz="1200" b="1" dirty="0"/>
              <a:t>Then</a:t>
            </a:r>
            <a:r>
              <a:rPr lang="en-US" sz="1200" dirty="0"/>
              <a:t> Message with value CURRENCY_WO of Message Type is put in Messages </a:t>
            </a:r>
            <a:r>
              <a:rPr lang="en-US" sz="1200" dirty="0" smtClean="0"/>
              <a:t>queue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55325" y="1800229"/>
            <a:ext cx="2423738" cy="1846659"/>
          </a:xfrm>
          <a:prstGeom prst="rect">
            <a:avLst/>
          </a:prstGeom>
          <a:solidFill>
            <a:srgbClr val="61C30E"/>
          </a:solidFill>
        </p:spPr>
        <p:txBody>
          <a:bodyPr wrap="square" rtlCol="0">
            <a:spAutoFit/>
          </a:bodyPr>
          <a:lstStyle/>
          <a:p>
            <a:pPr fontAlgn="t"/>
            <a:r>
              <a:rPr lang="en-US" i="1" dirty="0" smtClean="0"/>
              <a:t>Transaction </a:t>
            </a:r>
            <a:r>
              <a:rPr lang="en-US" i="1" dirty="0"/>
              <a:t>Creation  </a:t>
            </a:r>
            <a:r>
              <a:rPr lang="en-US" i="1" dirty="0" err="1"/>
              <a:t>Jbehave</a:t>
            </a:r>
            <a:r>
              <a:rPr lang="en-US" i="1" dirty="0"/>
              <a:t> Test </a:t>
            </a:r>
          </a:p>
          <a:p>
            <a:pPr fontAlgn="t"/>
            <a:r>
              <a:rPr lang="en-US" sz="1200" b="1" dirty="0"/>
              <a:t>When</a:t>
            </a:r>
            <a:r>
              <a:rPr lang="en-US" sz="1200" dirty="0"/>
              <a:t> Currency Write Off Message is received </a:t>
            </a:r>
            <a:br>
              <a:rPr lang="en-US" sz="1200" dirty="0"/>
            </a:br>
            <a:r>
              <a:rPr lang="en-US" sz="1200" b="1" dirty="0"/>
              <a:t>Then</a:t>
            </a:r>
            <a:r>
              <a:rPr lang="en-US" sz="1200" dirty="0"/>
              <a:t> Transaction is created</a:t>
            </a:r>
            <a:br>
              <a:rPr lang="en-US" sz="1200" dirty="0"/>
            </a:br>
            <a:r>
              <a:rPr lang="en-US" sz="1200" dirty="0"/>
              <a:t>And Transaction Type is CURRENCY_WO</a:t>
            </a:r>
            <a:br>
              <a:rPr lang="en-US" sz="1200" dirty="0"/>
            </a:br>
            <a:r>
              <a:rPr lang="en-US" sz="1200" dirty="0"/>
              <a:t>And 123 is used as PNL account</a:t>
            </a:r>
            <a:endParaRPr lang="en-US" sz="1200" dirty="0">
              <a:solidFill>
                <a:srgbClr val="000000"/>
              </a:solidFill>
            </a:endParaRPr>
          </a:p>
          <a:p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1711214" y="1748029"/>
            <a:ext cx="2873069" cy="1846659"/>
            <a:chOff x="5665509" y="-484686"/>
            <a:chExt cx="2873069" cy="1846659"/>
          </a:xfrm>
        </p:grpSpPr>
        <p:sp>
          <p:nvSpPr>
            <p:cNvPr id="6" name="TextBox 5"/>
            <p:cNvSpPr txBox="1"/>
            <p:nvPr/>
          </p:nvSpPr>
          <p:spPr>
            <a:xfrm>
              <a:off x="5665509" y="-484686"/>
              <a:ext cx="2873069" cy="1846659"/>
            </a:xfrm>
            <a:prstGeom prst="rect">
              <a:avLst/>
            </a:prstGeom>
            <a:solidFill>
              <a:srgbClr val="61C30E"/>
            </a:solidFill>
          </p:spPr>
          <p:txBody>
            <a:bodyPr wrap="square" rtlCol="0">
              <a:spAutoFit/>
            </a:bodyPr>
            <a:lstStyle/>
            <a:p>
              <a:pPr fontAlgn="t"/>
              <a:r>
                <a:rPr lang="en-US" i="1" dirty="0"/>
                <a:t>Accounts derivation </a:t>
              </a:r>
              <a:r>
                <a:rPr lang="en-US" i="1" dirty="0" err="1"/>
                <a:t>Jbehave</a:t>
              </a:r>
              <a:r>
                <a:rPr lang="en-US" i="1" dirty="0"/>
                <a:t> Test </a:t>
              </a:r>
              <a:r>
                <a:rPr lang="en-US" sz="1800" dirty="0"/>
                <a:t/>
              </a:r>
              <a:br>
                <a:rPr lang="en-US" sz="1800" dirty="0"/>
              </a:br>
              <a:r>
                <a:rPr lang="en-US" sz="1200" b="1" dirty="0"/>
                <a:t>When</a:t>
              </a:r>
              <a:r>
                <a:rPr lang="en-US" sz="1200" dirty="0"/>
                <a:t> Transaction Type is &lt;TR_TYPE&gt;</a:t>
              </a:r>
              <a:br>
                <a:rPr lang="en-US" sz="1200" dirty="0"/>
              </a:br>
              <a:r>
                <a:rPr lang="en-US" sz="1200" b="1" dirty="0"/>
                <a:t>Then</a:t>
              </a:r>
              <a:r>
                <a:rPr lang="en-US" sz="1200" dirty="0"/>
                <a:t> &lt;ACCOUNT&gt;  is used as PNL </a:t>
              </a:r>
              <a:r>
                <a:rPr lang="en-US" sz="1200" dirty="0" smtClean="0"/>
                <a:t>account</a:t>
              </a:r>
            </a:p>
            <a:p>
              <a:pPr fontAlgn="t"/>
              <a:endParaRPr lang="en-US" sz="1200" dirty="0"/>
            </a:p>
            <a:p>
              <a:pPr fontAlgn="t"/>
              <a:endParaRPr lang="en-US" sz="1200" dirty="0" smtClean="0"/>
            </a:p>
            <a:p>
              <a:pPr fontAlgn="t"/>
              <a:endParaRPr lang="en-US" sz="1200" dirty="0"/>
            </a:p>
            <a:p>
              <a:pPr fontAlgn="t"/>
              <a:endParaRPr lang="en-US" dirty="0">
                <a:solidFill>
                  <a:srgbClr val="000000"/>
                </a:solidFill>
              </a:endParaRPr>
            </a:p>
            <a:p>
              <a:endParaRPr lang="ru-RU" dirty="0"/>
            </a:p>
          </p:txBody>
        </p:sp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842070" y="455513"/>
              <a:ext cx="2519946" cy="6727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Группа 8"/>
          <p:cNvGrpSpPr/>
          <p:nvPr/>
        </p:nvGrpSpPr>
        <p:grpSpPr>
          <a:xfrm>
            <a:off x="4029949" y="2342881"/>
            <a:ext cx="2620537" cy="2554545"/>
            <a:chOff x="8354744" y="2642947"/>
            <a:chExt cx="2620537" cy="2645070"/>
          </a:xfrm>
        </p:grpSpPr>
        <p:sp>
          <p:nvSpPr>
            <p:cNvPr id="8" name="TextBox 7"/>
            <p:cNvSpPr txBox="1"/>
            <p:nvPr/>
          </p:nvSpPr>
          <p:spPr>
            <a:xfrm>
              <a:off x="8354744" y="2642947"/>
              <a:ext cx="2620537" cy="2645070"/>
            </a:xfrm>
            <a:prstGeom prst="rect">
              <a:avLst/>
            </a:prstGeom>
            <a:solidFill>
              <a:srgbClr val="61C30E"/>
            </a:solidFill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Accounting Movements Creation Test. In-house Tool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sz="1200" b="1" dirty="0"/>
                <a:t>When</a:t>
              </a:r>
              <a:r>
                <a:rPr lang="en-US" sz="1200" dirty="0"/>
                <a:t> CURRENCY_WO Account Message is received </a:t>
              </a:r>
              <a:br>
                <a:rPr lang="en-US" sz="1200" dirty="0"/>
              </a:br>
              <a:r>
                <a:rPr lang="en-US" sz="1200" b="1" dirty="0"/>
                <a:t>Then</a:t>
              </a:r>
              <a:r>
                <a:rPr lang="en-US" sz="1200" dirty="0"/>
                <a:t> Accounting Movements fit  &lt;</a:t>
              </a:r>
              <a:r>
                <a:rPr lang="en-US" sz="1200" dirty="0" smtClean="0"/>
                <a:t>NEW </a:t>
              </a:r>
              <a:r>
                <a:rPr lang="en-US" sz="1200" dirty="0"/>
                <a:t>CURRENCY_WO </a:t>
              </a:r>
              <a:r>
                <a:rPr lang="en-US" sz="1200" dirty="0" smtClean="0"/>
                <a:t>T-charts&gt;</a:t>
              </a:r>
            </a:p>
            <a:p>
              <a:endParaRPr lang="en-US" sz="1200" dirty="0"/>
            </a:p>
            <a:p>
              <a:endParaRPr lang="en-US" sz="1200" dirty="0" smtClean="0"/>
            </a:p>
            <a:p>
              <a:endParaRPr lang="en-US" sz="1200" dirty="0"/>
            </a:p>
            <a:p>
              <a:endParaRPr lang="en-US" sz="1200" dirty="0" smtClean="0"/>
            </a:p>
            <a:p>
              <a:endParaRPr lang="en-US" sz="1200" dirty="0">
                <a:solidFill>
                  <a:srgbClr val="000000"/>
                </a:solidFill>
              </a:endParaRPr>
            </a:p>
            <a:p>
              <a:endParaRPr lang="en-US" sz="1200" dirty="0">
                <a:solidFill>
                  <a:srgbClr val="000000"/>
                </a:solidFill>
              </a:endParaRPr>
            </a:p>
            <a:p>
              <a:endParaRPr lang="ru-RU" sz="1200" dirty="0"/>
            </a:p>
          </p:txBody>
        </p:sp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555955" y="3939114"/>
              <a:ext cx="2191603" cy="1186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50945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бъект 2"/>
          <p:cNvSpPr>
            <a:spLocks noGrp="1"/>
          </p:cNvSpPr>
          <p:nvPr>
            <p:ph idx="4294967295"/>
          </p:nvPr>
        </p:nvSpPr>
        <p:spPr>
          <a:xfrm>
            <a:off x="211873" y="492749"/>
            <a:ext cx="8675649" cy="4335729"/>
          </a:xfrm>
          <a:prstGeom prst="rect">
            <a:avLst/>
          </a:prstGeom>
          <a:solidFill>
            <a:srgbClr val="DBFFB4">
              <a:alpha val="50000"/>
            </a:srgbClr>
          </a:solidFill>
        </p:spPr>
        <p:txBody>
          <a:bodyPr tIns="108000" bIns="3600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smtClean="0"/>
              <a:t> </a:t>
            </a:r>
            <a:endParaRPr lang="ru-RU" sz="15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7608" y="511722"/>
            <a:ext cx="4298878" cy="376967"/>
          </a:xfrm>
        </p:spPr>
        <p:txBody>
          <a:bodyPr/>
          <a:lstStyle/>
          <a:p>
            <a:r>
              <a:rPr lang="en-US" dirty="0"/>
              <a:t>Test Examples</a:t>
            </a:r>
          </a:p>
        </p:txBody>
      </p:sp>
      <p:graphicFrame>
        <p:nvGraphicFramePr>
          <p:cNvPr id="16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30739"/>
              </p:ext>
            </p:extLst>
          </p:nvPr>
        </p:nvGraphicFramePr>
        <p:xfrm>
          <a:off x="403319" y="-1330280"/>
          <a:ext cx="8008241" cy="122499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58505"/>
                <a:gridCol w="475785"/>
                <a:gridCol w="415504"/>
                <a:gridCol w="699618"/>
                <a:gridCol w="638089"/>
                <a:gridCol w="960947"/>
                <a:gridCol w="209797"/>
                <a:gridCol w="787365"/>
                <a:gridCol w="769257"/>
                <a:gridCol w="515169"/>
                <a:gridCol w="1025912"/>
                <a:gridCol w="460918"/>
                <a:gridCol w="691375"/>
              </a:tblGrid>
              <a:tr h="169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Case</a:t>
                      </a:r>
                      <a:endParaRPr lang="en-US" sz="65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1" i="1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1" i="1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1" i="1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Input</a:t>
                      </a:r>
                      <a:endParaRPr lang="en-US" sz="65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Output</a:t>
                      </a:r>
                      <a:endParaRPr lang="en-US" sz="65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5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/>
                    </a:solidFill>
                  </a:tcPr>
                </a:tc>
              </a:tr>
              <a:tr h="2093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 dirty="0">
                          <a:effectLst/>
                        </a:rPr>
                        <a:t>Sell/Buy</a:t>
                      </a:r>
                      <a:endParaRPr lang="en-US" sz="65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 dirty="0">
                          <a:effectLst/>
                        </a:rPr>
                        <a:t>Profit</a:t>
                      </a:r>
                      <a:r>
                        <a:rPr lang="en-US" sz="650" u="none" strike="noStrike" dirty="0" smtClean="0">
                          <a:effectLst/>
                        </a:rPr>
                        <a:t>/ Loss</a:t>
                      </a:r>
                      <a:endParaRPr lang="en-US" sz="65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 dirty="0">
                          <a:effectLst/>
                        </a:rPr>
                        <a:t>Above/ Below </a:t>
                      </a:r>
                      <a:r>
                        <a:rPr lang="en-US" sz="650" u="none" strike="noStrike" dirty="0" err="1">
                          <a:effectLst/>
                        </a:rPr>
                        <a:t>Tol</a:t>
                      </a:r>
                      <a:r>
                        <a:rPr lang="en-US" sz="650" u="none" strike="noStrike" dirty="0">
                          <a:effectLst/>
                        </a:rPr>
                        <a:t>.</a:t>
                      </a:r>
                      <a:endParaRPr lang="en-US" sz="65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 dirty="0">
                          <a:effectLst/>
                        </a:rPr>
                        <a:t>Trade Date </a:t>
                      </a:r>
                      <a:endParaRPr lang="en-US" sz="6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 dirty="0">
                          <a:effectLst/>
                        </a:rPr>
                        <a:t>Settlement Date</a:t>
                      </a:r>
                      <a:endParaRPr lang="en-US" sz="6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effectLst/>
                        </a:rPr>
                        <a:t>….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 dirty="0">
                          <a:effectLst/>
                        </a:rPr>
                        <a:t>WO Amount</a:t>
                      </a:r>
                      <a:endParaRPr lang="en-US" sz="6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 dirty="0">
                          <a:effectLst/>
                        </a:rPr>
                        <a:t>Value Date</a:t>
                      </a:r>
                      <a:endParaRPr lang="en-US" sz="6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effectLst/>
                        </a:rPr>
                        <a:t>…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 dirty="0">
                          <a:effectLst/>
                        </a:rPr>
                        <a:t>Account </a:t>
                      </a:r>
                      <a:endParaRPr lang="en-US" sz="6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 dirty="0" err="1" smtClean="0">
                          <a:effectLst/>
                        </a:rPr>
                        <a:t>Ccy</a:t>
                      </a:r>
                      <a:endParaRPr lang="en-US" sz="6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50" u="none" strike="noStrike">
                          <a:effectLst/>
                        </a:rPr>
                        <a:t>Amount</a:t>
                      </a:r>
                      <a:endParaRPr lang="en-US" sz="65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692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1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>
                          <a:effectLst/>
                        </a:rPr>
                        <a:t>Sell</a:t>
                      </a:r>
                      <a:endParaRPr lang="en-US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>
                          <a:effectLst/>
                        </a:rPr>
                        <a:t>Profit</a:t>
                      </a:r>
                      <a:endParaRPr lang="en-US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>
                          <a:effectLst/>
                        </a:rPr>
                        <a:t>Below</a:t>
                      </a:r>
                      <a:endParaRPr lang="en-US" sz="65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02.11.2015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04.11.2015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>
                          <a:effectLst/>
                        </a:rPr>
                        <a:t>USD 29</a:t>
                      </a:r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02.11.2015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>
                          <a:effectLst/>
                        </a:rPr>
                        <a:t>Currency </a:t>
                      </a:r>
                      <a:r>
                        <a:rPr lang="en-US" sz="650" u="none" strike="noStrike" dirty="0" smtClean="0">
                          <a:effectLst/>
                        </a:rPr>
                        <a:t>Control  ABC</a:t>
                      </a:r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>
                          <a:effectLst/>
                        </a:rPr>
                        <a:t>USD</a:t>
                      </a:r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-29.00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692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02.11.2015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 err="1" smtClean="0">
                          <a:effectLst/>
                        </a:rPr>
                        <a:t>PnL</a:t>
                      </a:r>
                      <a:r>
                        <a:rPr lang="en-US" sz="650" u="none" strike="noStrike" dirty="0" smtClean="0">
                          <a:effectLst/>
                        </a:rPr>
                        <a:t> 123</a:t>
                      </a:r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>
                          <a:effectLst/>
                        </a:rPr>
                        <a:t>USD</a:t>
                      </a:r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29.00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692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>
                          <a:effectLst/>
                        </a:rPr>
                        <a:t>Buy</a:t>
                      </a:r>
                      <a:endParaRPr lang="en-US" sz="65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>
                          <a:effectLst/>
                        </a:rPr>
                        <a:t>Loss</a:t>
                      </a:r>
                      <a:endParaRPr lang="en-US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 smtClean="0">
                          <a:effectLst/>
                        </a:rPr>
                        <a:t>Above</a:t>
                      </a:r>
                      <a:endParaRPr lang="en-US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03.11.2015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05.11.2015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>
                          <a:effectLst/>
                        </a:rPr>
                        <a:t>GBP -</a:t>
                      </a:r>
                      <a:r>
                        <a:rPr lang="en-US" sz="650" u="none" strike="noStrike" dirty="0" smtClean="0">
                          <a:effectLst/>
                        </a:rPr>
                        <a:t>117.81</a:t>
                      </a:r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03.11.2015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>
                          <a:effectLst/>
                        </a:rPr>
                        <a:t>Currency </a:t>
                      </a:r>
                      <a:r>
                        <a:rPr lang="en-US" sz="650" u="none" strike="noStrike" dirty="0" smtClean="0">
                          <a:effectLst/>
                        </a:rPr>
                        <a:t>Control ABC</a:t>
                      </a:r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>
                          <a:effectLst/>
                        </a:rPr>
                        <a:t>GBP</a:t>
                      </a:r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 smtClean="0">
                          <a:effectLst/>
                        </a:rPr>
                        <a:t>1</a:t>
                      </a:r>
                      <a:r>
                        <a:rPr lang="en-US" sz="650" u="none" strike="noStrike" dirty="0" smtClean="0">
                          <a:effectLst/>
                        </a:rPr>
                        <a:t>1</a:t>
                      </a:r>
                      <a:r>
                        <a:rPr lang="ru-RU" sz="650" u="none" strike="noStrike" dirty="0" smtClean="0">
                          <a:effectLst/>
                        </a:rPr>
                        <a:t>7.81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692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03.11.2015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>
                          <a:effectLst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 err="1" smtClean="0">
                          <a:effectLst/>
                        </a:rPr>
                        <a:t>PnL</a:t>
                      </a:r>
                      <a:r>
                        <a:rPr lang="en-US" sz="650" u="none" strike="noStrike" dirty="0" smtClean="0">
                          <a:effectLst/>
                        </a:rPr>
                        <a:t> 123</a:t>
                      </a:r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>
                          <a:effectLst/>
                        </a:rPr>
                        <a:t>GBP</a:t>
                      </a:r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50" u="none" strike="noStrike" dirty="0">
                          <a:effectLst/>
                        </a:rPr>
                        <a:t>-</a:t>
                      </a:r>
                      <a:r>
                        <a:rPr lang="ru-RU" sz="650" u="none" strike="noStrike" dirty="0" smtClean="0">
                          <a:effectLst/>
                        </a:rPr>
                        <a:t>1</a:t>
                      </a:r>
                      <a:r>
                        <a:rPr lang="en-US" sz="650" u="none" strike="noStrike" dirty="0" smtClean="0">
                          <a:effectLst/>
                        </a:rPr>
                        <a:t>1</a:t>
                      </a:r>
                      <a:r>
                        <a:rPr lang="ru-RU" sz="650" u="none" strike="noStrike" dirty="0" smtClean="0">
                          <a:effectLst/>
                        </a:rPr>
                        <a:t>7.81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  <a:tr h="1692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650" u="none" strike="noStrike" dirty="0" smtClean="0">
                          <a:effectLst/>
                        </a:rPr>
                        <a:t>…..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9282" marB="0" anchor="ctr"/>
                </a:tc>
              </a:tr>
            </a:tbl>
          </a:graphicData>
        </a:graphic>
      </p:graphicFrame>
      <p:grpSp>
        <p:nvGrpSpPr>
          <p:cNvPr id="2" name="Группа 1"/>
          <p:cNvGrpSpPr/>
          <p:nvPr/>
        </p:nvGrpSpPr>
        <p:grpSpPr>
          <a:xfrm>
            <a:off x="211872" y="42286"/>
            <a:ext cx="8675650" cy="434512"/>
            <a:chOff x="368376" y="711407"/>
            <a:chExt cx="8432724" cy="434512"/>
          </a:xfrm>
        </p:grpSpPr>
        <p:sp>
          <p:nvSpPr>
            <p:cNvPr id="24" name="Rectangle 23"/>
            <p:cNvSpPr>
              <a:spLocks/>
            </p:cNvSpPr>
            <p:nvPr/>
          </p:nvSpPr>
          <p:spPr bwMode="auto">
            <a:xfrm>
              <a:off x="850818" y="752013"/>
              <a:ext cx="4254582" cy="365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square" lIns="28569" tIns="28569" rIns="28569" bIns="28569">
              <a:sp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pl-PL" sz="2000" b="1" dirty="0">
                  <a:solidFill>
                    <a:schemeClr val="accent3"/>
                  </a:solidFill>
                  <a:latin typeface="+mj-lt"/>
                  <a:cs typeface="Open Sans"/>
                  <a:sym typeface="Open Sans Bold" charset="0"/>
                </a:rPr>
                <a:t>Delivery</a:t>
              </a:r>
            </a:p>
          </p:txBody>
        </p:sp>
        <p:grpSp>
          <p:nvGrpSpPr>
            <p:cNvPr id="25" name="Group 24"/>
            <p:cNvGrpSpPr>
              <a:grpSpLocks noChangeAspect="1"/>
            </p:cNvGrpSpPr>
            <p:nvPr/>
          </p:nvGrpSpPr>
          <p:grpSpPr bwMode="auto">
            <a:xfrm>
              <a:off x="368377" y="711407"/>
              <a:ext cx="434512" cy="434512"/>
              <a:chOff x="3136" y="-548"/>
              <a:chExt cx="328" cy="328"/>
            </a:xfrm>
            <a:solidFill>
              <a:schemeClr val="accent3"/>
            </a:solidFill>
          </p:grpSpPr>
          <p:sp>
            <p:nvSpPr>
              <p:cNvPr id="26" name="AutoShape 36"/>
              <p:cNvSpPr>
                <a:spLocks noChangeAspect="1" noChangeArrowheads="1" noTextEdit="1"/>
              </p:cNvSpPr>
              <p:nvPr/>
            </p:nvSpPr>
            <p:spPr bwMode="auto">
              <a:xfrm>
                <a:off x="3136" y="-546"/>
                <a:ext cx="326" cy="32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schemeClr val="accent3"/>
                  </a:solidFill>
                  <a:latin typeface="+mj-lt"/>
                </a:endParaRPr>
              </a:p>
            </p:txBody>
          </p:sp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3136" y="-548"/>
                <a:ext cx="328" cy="32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schemeClr val="accent3"/>
                  </a:solidFill>
                  <a:latin typeface="+mj-lt"/>
                </a:endParaRP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368376" y="1140078"/>
              <a:ext cx="8432724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20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347" y="789981"/>
              <a:ext cx="357731" cy="285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98" b="17613"/>
          <a:stretch/>
        </p:blipFill>
        <p:spPr>
          <a:xfrm>
            <a:off x="7637704" y="576408"/>
            <a:ext cx="1112596" cy="3197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6822" y="896183"/>
            <a:ext cx="850347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600" b="1" dirty="0"/>
              <a:t>CURRENCY WRITE OFF</a:t>
            </a:r>
          </a:p>
          <a:p>
            <a:pPr>
              <a:defRPr/>
            </a:pPr>
            <a:r>
              <a:rPr lang="en-US" sz="1200" b="1" dirty="0"/>
              <a:t>Narrative</a:t>
            </a:r>
          </a:p>
          <a:p>
            <a:pPr>
              <a:defRPr/>
            </a:pPr>
            <a:r>
              <a:rPr lang="en-US" sz="1050" dirty="0"/>
              <a:t>Flow is a deviation of Agency Flow in case of settlements on the market and with client happen in different currencies and the currency rate  changes during client order execution. As a result cash difference appears on the Currency Control Account . It is actually profit or loss for the bank.</a:t>
            </a:r>
          </a:p>
          <a:p>
            <a:pPr>
              <a:defRPr/>
            </a:pPr>
            <a:r>
              <a:rPr lang="en-US" sz="1050" dirty="0"/>
              <a:t>Currency Write Off is generated in FO Order Management System in such case. It is processed and accounted in Settlement Engine.</a:t>
            </a:r>
          </a:p>
          <a:p>
            <a:pPr>
              <a:defRPr/>
            </a:pPr>
            <a:r>
              <a:rPr lang="en-US" sz="1050" dirty="0"/>
              <a:t>In case Write Off amount is over Tolerance additional manual approval is required</a:t>
            </a:r>
            <a:r>
              <a:rPr lang="en-US" sz="1050" dirty="0" smtClean="0"/>
              <a:t>.</a:t>
            </a:r>
            <a:endParaRPr lang="en-US" sz="1050" dirty="0"/>
          </a:p>
          <a:p>
            <a:pPr>
              <a:defRPr/>
            </a:pPr>
            <a:endParaRPr lang="en-US" sz="1200" b="1" dirty="0" smtClean="0"/>
          </a:p>
          <a:p>
            <a:pPr>
              <a:defRPr/>
            </a:pPr>
            <a:r>
              <a:rPr lang="en-US" sz="1200" b="1" dirty="0" smtClean="0"/>
              <a:t>Currency </a:t>
            </a:r>
            <a:r>
              <a:rPr lang="en-US" sz="1200" b="1" dirty="0"/>
              <a:t>Write Off below Tolerance Scenario</a:t>
            </a:r>
          </a:p>
          <a:p>
            <a:pPr>
              <a:defRPr/>
            </a:pPr>
            <a:r>
              <a:rPr lang="en-US" sz="1200" dirty="0"/>
              <a:t>Client buys 100 ABC shares.</a:t>
            </a:r>
          </a:p>
          <a:p>
            <a:pPr>
              <a:defRPr/>
            </a:pPr>
            <a:r>
              <a:rPr lang="en-US" sz="1050" dirty="0"/>
              <a:t>On the trade date order is executed on the market for 9999.99 PNL</a:t>
            </a:r>
          </a:p>
          <a:p>
            <a:pPr>
              <a:defRPr/>
            </a:pPr>
            <a:r>
              <a:rPr lang="en-US" sz="1050" dirty="0"/>
              <a:t>As Client wants to pay in USD his payment forms 2702,70 USD according to the rate 3,7 PNL/USD.</a:t>
            </a:r>
          </a:p>
          <a:p>
            <a:pPr>
              <a:defRPr/>
            </a:pPr>
            <a:r>
              <a:rPr lang="en-US" sz="1050" dirty="0"/>
              <a:t>Currency is exchanged with the rate 3,73 which forms profit of 21,74 reflected as Currency Write Off.</a:t>
            </a:r>
          </a:p>
          <a:p>
            <a:pPr>
              <a:defRPr/>
            </a:pPr>
            <a:r>
              <a:rPr lang="en-US" sz="1050" dirty="0"/>
              <a:t>On the settlement date Market trade and Client trade are settled.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sz="1200" b="1" dirty="0"/>
              <a:t>As the result of operation</a:t>
            </a:r>
          </a:p>
          <a:p>
            <a:pPr>
              <a:defRPr/>
            </a:pPr>
            <a:r>
              <a:rPr lang="en-US" sz="1050" b="1" dirty="0"/>
              <a:t>1.</a:t>
            </a:r>
            <a:r>
              <a:rPr lang="en-US" sz="1050" dirty="0"/>
              <a:t> Cash movements in both currencies affect </a:t>
            </a:r>
            <a:r>
              <a:rPr lang="en-US" sz="1050" dirty="0" err="1"/>
              <a:t>Nostro</a:t>
            </a:r>
            <a:r>
              <a:rPr lang="en-US" sz="1050" dirty="0"/>
              <a:t> on settlement date.</a:t>
            </a:r>
          </a:p>
          <a:p>
            <a:pPr>
              <a:defRPr/>
            </a:pPr>
            <a:r>
              <a:rPr lang="en-US" sz="1050" b="1" dirty="0"/>
              <a:t>2.</a:t>
            </a:r>
            <a:r>
              <a:rPr lang="en-US" sz="1050" dirty="0"/>
              <a:t> Currency exchange profit is accrued on </a:t>
            </a:r>
            <a:r>
              <a:rPr lang="en-US" sz="1050" dirty="0" err="1"/>
              <a:t>PnL</a:t>
            </a:r>
            <a:r>
              <a:rPr lang="en-US" sz="1050" dirty="0"/>
              <a:t> account.</a:t>
            </a:r>
          </a:p>
          <a:p>
            <a:pPr>
              <a:defRPr/>
            </a:pPr>
            <a:r>
              <a:rPr lang="en-US" sz="1050" b="1" dirty="0"/>
              <a:t>3.</a:t>
            </a:r>
            <a:r>
              <a:rPr lang="en-US" sz="1050" dirty="0"/>
              <a:t> Currency Control Account is flat.</a:t>
            </a:r>
          </a:p>
          <a:p>
            <a:endParaRPr lang="ru-RU" dirty="0"/>
          </a:p>
        </p:txBody>
      </p:sp>
      <p:graphicFrame>
        <p:nvGraphicFramePr>
          <p:cNvPr id="18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071795"/>
              </p:ext>
            </p:extLst>
          </p:nvPr>
        </p:nvGraphicFramePr>
        <p:xfrm>
          <a:off x="4817326" y="3389966"/>
          <a:ext cx="3799159" cy="124893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081668"/>
                <a:gridCol w="646771"/>
                <a:gridCol w="487493"/>
                <a:gridCol w="640264"/>
                <a:gridCol w="466650"/>
                <a:gridCol w="476313"/>
              </a:tblGrid>
              <a:tr h="365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Value Date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Account 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C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с</a:t>
                      </a:r>
                      <a:r>
                        <a:rPr lang="en-US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y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Amount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E6D1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Comment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2E6D14"/>
                    </a:solidFill>
                  </a:tcPr>
                </a:tc>
              </a:tr>
              <a:tr h="281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Settlement Date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Nostro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USD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2702,7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Debit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</a:tr>
              <a:tr h="3122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Settlement Date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Nostro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PNL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9999,99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Credit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DF0C8"/>
                    </a:solidFill>
                  </a:tcPr>
                </a:tc>
              </a:tr>
              <a:tr h="28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Settlement Date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PnL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USD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21,74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Credit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000" marR="36000" marT="9525" marB="10800" anchor="ctr">
                    <a:solidFill>
                      <a:srgbClr val="DBFFB4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8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6917" y="280195"/>
            <a:ext cx="8593493" cy="713384"/>
          </a:xfrm>
        </p:spPr>
        <p:txBody>
          <a:bodyPr/>
          <a:lstStyle/>
          <a:p>
            <a:r>
              <a:rPr lang="ru-RU" dirty="0"/>
              <a:t>Cложности, </a:t>
            </a:r>
            <a:r>
              <a:rPr lang="ru-RU" dirty="0" smtClean="0"/>
              <a:t>возникающие </a:t>
            </a:r>
            <a:r>
              <a:rPr lang="ru-RU" dirty="0"/>
              <a:t>при создании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живой </a:t>
            </a:r>
            <a:r>
              <a:rPr lang="ru-RU" dirty="0"/>
              <a:t>документации </a:t>
            </a:r>
            <a:endParaRPr lang="en-US" dirty="0"/>
          </a:p>
        </p:txBody>
      </p:sp>
      <p:sp>
        <p:nvSpPr>
          <p:cNvPr id="6" name="Symbol zastępczy tekstu 10"/>
          <p:cNvSpPr txBox="1">
            <a:spLocks/>
          </p:cNvSpPr>
          <p:nvPr/>
        </p:nvSpPr>
        <p:spPr>
          <a:xfrm>
            <a:off x="4409038" y="1688242"/>
            <a:ext cx="4366662" cy="3023062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Char char="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Char char="w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Char char="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Char char="w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Разработка единого подхода документирования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Создание единого словаря терминов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Проверка тест-планов и созданных тестов разработчиками из других команд и тест менеджерами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Разделение задач по реализации и тестированию функционала между разными членами команды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Использование средства автоматизации процесса</a:t>
            </a:r>
          </a:p>
        </p:txBody>
      </p:sp>
      <p:sp>
        <p:nvSpPr>
          <p:cNvPr id="7" name="Symbol zastępczy tekstu 10"/>
          <p:cNvSpPr txBox="1">
            <a:spLocks/>
          </p:cNvSpPr>
          <p:nvPr/>
        </p:nvSpPr>
        <p:spPr>
          <a:xfrm>
            <a:off x="376788" y="1688242"/>
            <a:ext cx="3426862" cy="3023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Char char="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Char char="w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Char char="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Char char="w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Единая структура документации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Единая терминология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Правильность написания тестов</a:t>
            </a:r>
          </a:p>
        </p:txBody>
      </p:sp>
      <p:sp>
        <p:nvSpPr>
          <p:cNvPr id="10" name="Prostokąt 12"/>
          <p:cNvSpPr/>
          <p:nvPr/>
        </p:nvSpPr>
        <p:spPr>
          <a:xfrm>
            <a:off x="376763" y="1199121"/>
            <a:ext cx="3426893" cy="398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1" name="pole tekstowe 13"/>
          <p:cNvSpPr txBox="1"/>
          <p:nvPr/>
        </p:nvSpPr>
        <p:spPr>
          <a:xfrm>
            <a:off x="786447" y="1265536"/>
            <a:ext cx="124726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TO </a:t>
            </a:r>
            <a:r>
              <a:rPr lang="pl-PL" b="1" dirty="0" smtClean="0">
                <a:solidFill>
                  <a:schemeClr val="bg1"/>
                </a:solidFill>
              </a:rPr>
              <a:t>IMPROVE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12" name="Prostokąt 14"/>
          <p:cNvSpPr/>
          <p:nvPr/>
        </p:nvSpPr>
        <p:spPr>
          <a:xfrm>
            <a:off x="4409038" y="1199121"/>
            <a:ext cx="4366662" cy="39850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3" name="pole tekstowe 15"/>
          <p:cNvSpPr txBox="1"/>
          <p:nvPr/>
        </p:nvSpPr>
        <p:spPr>
          <a:xfrm>
            <a:off x="4813880" y="1265536"/>
            <a:ext cx="70397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TO </a:t>
            </a:r>
            <a:r>
              <a:rPr lang="pl-PL" b="1" dirty="0" smtClean="0">
                <a:solidFill>
                  <a:schemeClr val="bg1"/>
                </a:solidFill>
              </a:rPr>
              <a:t>DO</a:t>
            </a:r>
            <a:endParaRPr lang="pl-PL" b="1" dirty="0">
              <a:solidFill>
                <a:schemeClr val="bg1"/>
              </a:solidFill>
            </a:endParaRPr>
          </a:p>
        </p:txBody>
      </p:sp>
      <p:pic>
        <p:nvPicPr>
          <p:cNvPr id="14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303" y="1330117"/>
            <a:ext cx="161912" cy="161912"/>
          </a:xfrm>
          <a:prstGeom prst="rect">
            <a:avLst/>
          </a:prstGeom>
        </p:spPr>
      </p:pic>
      <p:pic>
        <p:nvPicPr>
          <p:cNvPr id="16" name="Obraz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572" y="1278235"/>
            <a:ext cx="224784" cy="24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97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Settlement </a:t>
            </a:r>
            <a:r>
              <a:rPr lang="pl-PL" dirty="0" smtClean="0"/>
              <a:t>Engine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1"/>
          </p:nvPr>
        </p:nvSpPr>
        <p:spPr>
          <a:xfrm>
            <a:off x="286941" y="752076"/>
            <a:ext cx="8593931" cy="7125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 smtClean="0">
                <a:solidFill>
                  <a:schemeClr val="accent3"/>
                </a:solidFill>
              </a:rPr>
              <a:t>система </a:t>
            </a:r>
            <a:r>
              <a:rPr lang="ru-RU" sz="1800" dirty="0">
                <a:solidFill>
                  <a:schemeClr val="accent3"/>
                </a:solidFill>
              </a:rPr>
              <a:t>автоматизации процесса взаиморасчётов по торговым операциям с ценными бумагами в инвестиционном банке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286941" y="1496543"/>
            <a:ext cx="8593931" cy="3043089"/>
          </a:xfrm>
          <a:prstGeom prst="rect">
            <a:avLst/>
          </a:prstGeom>
        </p:spPr>
        <p:txBody>
          <a:bodyPr vert="horz" lIns="68580" tIns="34290" rIns="68580" bIns="34290" rtlCol="0">
            <a:normAutofit fontScale="85000" lnSpcReduction="10000"/>
          </a:bodyPr>
          <a:lstStyle>
            <a:lvl1pPr marL="27000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Char char="w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Char char="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Char char="w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Char char="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Char char="w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/>
              <a:t>Сложность разработки обусловлена: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1800" dirty="0"/>
              <a:t>Вариативностью процессов в связи с законодательными и регуляторными требованиями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1800" dirty="0"/>
              <a:t>Разнообразием пользователей и стейкхолдеров системы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1800" dirty="0"/>
              <a:t>Многообразием интерфейсов с системами банка и внешними участниками процессов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1800" dirty="0"/>
              <a:t>Высокими требованиями к надежности, производительности и  поддерживаемости системы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1800" dirty="0"/>
              <a:t>Высокой ценой ошибки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1800" dirty="0"/>
              <a:t>Территориально-распределённой разработкой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1800" dirty="0"/>
              <a:t>Регламентом процесса разработки</a:t>
            </a:r>
          </a:p>
        </p:txBody>
      </p:sp>
    </p:spTree>
    <p:extLst>
      <p:ext uri="{BB962C8B-B14F-4D97-AF65-F5344CB8AC3E}">
        <p14:creationId xmlns:p14="http://schemas.microsoft.com/office/powerpoint/2010/main" val="109172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10"/>
          <p:cNvSpPr txBox="1">
            <a:spLocks/>
          </p:cNvSpPr>
          <p:nvPr/>
        </p:nvSpPr>
        <p:spPr>
          <a:xfrm>
            <a:off x="4409038" y="1688242"/>
            <a:ext cx="4309512" cy="3023062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Char char="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Char char="w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Char char="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Char char="w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Обеспечивает регрессионное тестирование в рамках процесса непрерывной интеграции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Используется в качестве критериев приемки для получения sign off без классического демо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Документирует систему As </a:t>
            </a:r>
            <a:r>
              <a:rPr lang="ru-RU" sz="1400" dirty="0" smtClean="0"/>
              <a:t>Is</a:t>
            </a:r>
            <a:endParaRPr lang="ru-RU" sz="1400" dirty="0"/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Используется для проигрывания сценариев What If и анализа </a:t>
            </a:r>
            <a:r>
              <a:rPr lang="ru-RU" sz="1400" dirty="0" smtClean="0"/>
              <a:t>влияния</a:t>
            </a:r>
            <a:endParaRPr lang="ru-RU" sz="1400" dirty="0"/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Используется для воспроизведения проблем, возникающих в продакшн </a:t>
            </a:r>
            <a:r>
              <a:rPr lang="ru-RU" sz="1400" dirty="0" smtClean="0"/>
              <a:t>окружении</a:t>
            </a:r>
            <a:endParaRPr lang="ru-RU" sz="1400" dirty="0"/>
          </a:p>
        </p:txBody>
      </p:sp>
      <p:sp>
        <p:nvSpPr>
          <p:cNvPr id="7" name="Symbol zastępczy tekstu 10"/>
          <p:cNvSpPr txBox="1">
            <a:spLocks/>
          </p:cNvSpPr>
          <p:nvPr/>
        </p:nvSpPr>
        <p:spPr>
          <a:xfrm>
            <a:off x="376788" y="1688242"/>
            <a:ext cx="3426862" cy="3023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Char char="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Char char="w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Char char="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Char char="w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Усовершенствование цикла разработки ПО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w"/>
            </a:pPr>
            <a:r>
              <a:rPr lang="ru-RU" sz="1400" dirty="0"/>
              <a:t>Усиление сотрудничества и улучшение взаимопонимания бизнеса и разработчиков</a:t>
            </a:r>
          </a:p>
        </p:txBody>
      </p:sp>
      <p:sp>
        <p:nvSpPr>
          <p:cNvPr id="10" name="Prostokąt 12"/>
          <p:cNvSpPr/>
          <p:nvPr/>
        </p:nvSpPr>
        <p:spPr>
          <a:xfrm>
            <a:off x="376763" y="1199121"/>
            <a:ext cx="3426893" cy="39850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1" name="pole tekstowe 13"/>
          <p:cNvSpPr txBox="1"/>
          <p:nvPr/>
        </p:nvSpPr>
        <p:spPr>
          <a:xfrm>
            <a:off x="754697" y="1265536"/>
            <a:ext cx="686726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GOOD</a:t>
            </a:r>
          </a:p>
        </p:txBody>
      </p:sp>
      <p:sp>
        <p:nvSpPr>
          <p:cNvPr id="12" name="Prostokąt 14"/>
          <p:cNvSpPr/>
          <p:nvPr/>
        </p:nvSpPr>
        <p:spPr>
          <a:xfrm>
            <a:off x="4409038" y="1199121"/>
            <a:ext cx="4366662" cy="398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3" name="pole tekstowe 15"/>
          <p:cNvSpPr txBox="1"/>
          <p:nvPr/>
        </p:nvSpPr>
        <p:spPr>
          <a:xfrm>
            <a:off x="4804792" y="1265536"/>
            <a:ext cx="967252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BENEFITS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Преимущества внедрения живой документации</a:t>
            </a:r>
            <a:endParaRPr lang="en-US" dirty="0"/>
          </a:p>
        </p:txBody>
      </p:sp>
      <p:pic>
        <p:nvPicPr>
          <p:cNvPr id="17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34" y="1323767"/>
            <a:ext cx="161912" cy="161912"/>
          </a:xfrm>
          <a:prstGeom prst="rect">
            <a:avLst/>
          </a:prstGeom>
        </p:spPr>
      </p:pic>
      <p:pic>
        <p:nvPicPr>
          <p:cNvPr id="18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2547" y="1313156"/>
            <a:ext cx="226223" cy="17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32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THANK YOU</a:t>
            </a:r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5872070" y="2112590"/>
            <a:ext cx="441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!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916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177655" y="2112590"/>
            <a:ext cx="6335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?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174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6917" y="280195"/>
            <a:ext cx="8593493" cy="713384"/>
          </a:xfrm>
        </p:spPr>
        <p:txBody>
          <a:bodyPr/>
          <a:lstStyle/>
          <a:p>
            <a:r>
              <a:rPr lang="ru-RU" dirty="0"/>
              <a:t>Сложности документирования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автоматизированных </a:t>
            </a:r>
            <a:r>
              <a:rPr lang="ru-RU" dirty="0"/>
              <a:t>систем</a:t>
            </a:r>
            <a:endParaRPr lang="en-US" dirty="0"/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286941" y="1155700"/>
            <a:ext cx="8593931" cy="333313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000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Char char="w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Char char="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Char char="w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Char char="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27000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Char char="w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2000" dirty="0"/>
              <a:t>Трудоемкость и необходимость выделения специальных ресурсов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2000" dirty="0"/>
              <a:t>Необходимость вклада и ответственности всех разработчиков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2000" dirty="0"/>
              <a:t>Необходимость разработки общих правил и контроля</a:t>
            </a:r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2000" dirty="0"/>
              <a:t>Необходимость разработки  структуры </a:t>
            </a:r>
            <a:r>
              <a:rPr lang="ru-RU" sz="2000" dirty="0" smtClean="0"/>
              <a:t>документации</a:t>
            </a:r>
            <a:endParaRPr lang="en-US" sz="2000" dirty="0" smtClean="0"/>
          </a:p>
          <a:p>
            <a:pPr marL="219075" indent="-219075">
              <a:lnSpc>
                <a:spcPct val="120000"/>
              </a:lnSpc>
              <a:spcBef>
                <a:spcPts val="0"/>
              </a:spcBef>
            </a:pPr>
            <a:r>
              <a:rPr lang="ru-RU" sz="2000" dirty="0" smtClean="0"/>
              <a:t>Возможные ошибки и неточности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7452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Пирамида автоматизации тестирования </a:t>
            </a:r>
            <a:endParaRPr lang="en-US" dirty="0"/>
          </a:p>
        </p:txBody>
      </p:sp>
      <p:sp>
        <p:nvSpPr>
          <p:cNvPr id="6" name="Равнобедренный треугольник 4"/>
          <p:cNvSpPr/>
          <p:nvPr/>
        </p:nvSpPr>
        <p:spPr>
          <a:xfrm>
            <a:off x="2568726" y="994713"/>
            <a:ext cx="4015380" cy="3279226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j-lt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3756411" y="2754843"/>
            <a:ext cx="1739717" cy="1519096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9"/>
          <p:cNvCxnSpPr/>
          <p:nvPr/>
        </p:nvCxnSpPr>
        <p:spPr>
          <a:xfrm flipV="1">
            <a:off x="2955577" y="1935804"/>
            <a:ext cx="2123685" cy="2338135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12"/>
          <p:cNvCxnSpPr/>
          <p:nvPr/>
        </p:nvCxnSpPr>
        <p:spPr>
          <a:xfrm flipV="1">
            <a:off x="3064213" y="1481673"/>
            <a:ext cx="1797452" cy="2122229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9"/>
          <p:cNvSpPr txBox="1">
            <a:spLocks noChangeArrowheads="1"/>
          </p:cNvSpPr>
          <p:nvPr/>
        </p:nvSpPr>
        <p:spPr bwMode="auto">
          <a:xfrm rot="18262235">
            <a:off x="4962678" y="3591704"/>
            <a:ext cx="891510" cy="269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15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50" b="1" dirty="0">
                <a:solidFill>
                  <a:schemeClr val="bg1"/>
                </a:solidFill>
                <a:latin typeface="+mj-lt"/>
              </a:rPr>
              <a:t>Unit Test</a:t>
            </a:r>
            <a:endParaRPr lang="ru-RU" sz="115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TextBox 20"/>
          <p:cNvSpPr txBox="1">
            <a:spLocks noChangeArrowheads="1"/>
          </p:cNvSpPr>
          <p:nvPr/>
        </p:nvSpPr>
        <p:spPr bwMode="auto">
          <a:xfrm rot="18586514">
            <a:off x="4120639" y="2551957"/>
            <a:ext cx="1416279" cy="269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150" b="1" dirty="0">
                <a:solidFill>
                  <a:schemeClr val="bg1"/>
                </a:solidFill>
                <a:latin typeface="+mj-lt"/>
              </a:rPr>
              <a:t>Component Test</a:t>
            </a:r>
            <a:endParaRPr lang="ru-RU" sz="115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TextBox 21"/>
          <p:cNvSpPr txBox="1">
            <a:spLocks noChangeArrowheads="1"/>
          </p:cNvSpPr>
          <p:nvPr/>
        </p:nvSpPr>
        <p:spPr bwMode="auto">
          <a:xfrm rot="18749977">
            <a:off x="4047300" y="1939313"/>
            <a:ext cx="114479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150" b="1" dirty="0">
                <a:solidFill>
                  <a:schemeClr val="bg1"/>
                </a:solidFill>
                <a:latin typeface="+mj-lt"/>
              </a:rPr>
              <a:t>System </a:t>
            </a:r>
            <a:r>
              <a:rPr lang="en-US" sz="1150" b="1" dirty="0" smtClean="0">
                <a:solidFill>
                  <a:schemeClr val="bg1"/>
                </a:solidFill>
                <a:latin typeface="+mj-lt"/>
              </a:rPr>
              <a:t>Test</a:t>
            </a:r>
            <a:endParaRPr lang="ru-RU" sz="115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TextBox 22"/>
          <p:cNvSpPr txBox="1">
            <a:spLocks noChangeArrowheads="1"/>
          </p:cNvSpPr>
          <p:nvPr/>
        </p:nvSpPr>
        <p:spPr bwMode="auto">
          <a:xfrm rot="18833309">
            <a:off x="3653422" y="1697236"/>
            <a:ext cx="13637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150" b="1" dirty="0">
                <a:solidFill>
                  <a:schemeClr val="bg1"/>
                </a:solidFill>
                <a:latin typeface="+mj-lt"/>
              </a:rPr>
              <a:t>End to End Test</a:t>
            </a:r>
            <a:endParaRPr lang="ru-RU" sz="115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Полилиния 40"/>
          <p:cNvSpPr/>
          <p:nvPr/>
        </p:nvSpPr>
        <p:spPr>
          <a:xfrm>
            <a:off x="1362003" y="3001227"/>
            <a:ext cx="5946550" cy="220288"/>
          </a:xfrm>
          <a:custGeom>
            <a:avLst/>
            <a:gdLst>
              <a:gd name="connsiteX0" fmla="*/ 0 w 2968668"/>
              <a:gd name="connsiteY0" fmla="*/ 238009 h 250535"/>
              <a:gd name="connsiteX1" fmla="*/ 325676 w 2968668"/>
              <a:gd name="connsiteY1" fmla="*/ 50118 h 250535"/>
              <a:gd name="connsiteX2" fmla="*/ 513567 w 2968668"/>
              <a:gd name="connsiteY2" fmla="*/ 225483 h 250535"/>
              <a:gd name="connsiteX3" fmla="*/ 801665 w 2968668"/>
              <a:gd name="connsiteY3" fmla="*/ 25066 h 250535"/>
              <a:gd name="connsiteX4" fmla="*/ 1039660 w 2968668"/>
              <a:gd name="connsiteY4" fmla="*/ 238009 h 250535"/>
              <a:gd name="connsiteX5" fmla="*/ 1290180 w 2968668"/>
              <a:gd name="connsiteY5" fmla="*/ 14 h 250535"/>
              <a:gd name="connsiteX6" fmla="*/ 1528175 w 2968668"/>
              <a:gd name="connsiteY6" fmla="*/ 225483 h 250535"/>
              <a:gd name="connsiteX7" fmla="*/ 1741117 w 2968668"/>
              <a:gd name="connsiteY7" fmla="*/ 12540 h 250535"/>
              <a:gd name="connsiteX8" fmla="*/ 1966586 w 2968668"/>
              <a:gd name="connsiteY8" fmla="*/ 225483 h 250535"/>
              <a:gd name="connsiteX9" fmla="*/ 2254684 w 2968668"/>
              <a:gd name="connsiteY9" fmla="*/ 25066 h 250535"/>
              <a:gd name="connsiteX10" fmla="*/ 2492679 w 2968668"/>
              <a:gd name="connsiteY10" fmla="*/ 238009 h 250535"/>
              <a:gd name="connsiteX11" fmla="*/ 2718148 w 2968668"/>
              <a:gd name="connsiteY11" fmla="*/ 25066 h 250535"/>
              <a:gd name="connsiteX12" fmla="*/ 2968668 w 2968668"/>
              <a:gd name="connsiteY12" fmla="*/ 250535 h 250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8668" h="250535">
                <a:moveTo>
                  <a:pt x="0" y="238009"/>
                </a:moveTo>
                <a:cubicBezTo>
                  <a:pt x="120041" y="145107"/>
                  <a:pt x="240082" y="52206"/>
                  <a:pt x="325676" y="50118"/>
                </a:cubicBezTo>
                <a:cubicBezTo>
                  <a:pt x="411270" y="48030"/>
                  <a:pt x="434236" y="229658"/>
                  <a:pt x="513567" y="225483"/>
                </a:cubicBezTo>
                <a:cubicBezTo>
                  <a:pt x="592898" y="221308"/>
                  <a:pt x="713983" y="22978"/>
                  <a:pt x="801665" y="25066"/>
                </a:cubicBezTo>
                <a:cubicBezTo>
                  <a:pt x="889347" y="27154"/>
                  <a:pt x="958241" y="242184"/>
                  <a:pt x="1039660" y="238009"/>
                </a:cubicBezTo>
                <a:cubicBezTo>
                  <a:pt x="1121079" y="233834"/>
                  <a:pt x="1208761" y="2102"/>
                  <a:pt x="1290180" y="14"/>
                </a:cubicBezTo>
                <a:cubicBezTo>
                  <a:pt x="1371599" y="-2074"/>
                  <a:pt x="1453019" y="223395"/>
                  <a:pt x="1528175" y="225483"/>
                </a:cubicBezTo>
                <a:cubicBezTo>
                  <a:pt x="1603331" y="227571"/>
                  <a:pt x="1668049" y="12540"/>
                  <a:pt x="1741117" y="12540"/>
                </a:cubicBezTo>
                <a:cubicBezTo>
                  <a:pt x="1814185" y="12540"/>
                  <a:pt x="1880992" y="223395"/>
                  <a:pt x="1966586" y="225483"/>
                </a:cubicBezTo>
                <a:cubicBezTo>
                  <a:pt x="2052180" y="227571"/>
                  <a:pt x="2167002" y="22978"/>
                  <a:pt x="2254684" y="25066"/>
                </a:cubicBezTo>
                <a:cubicBezTo>
                  <a:pt x="2342366" y="27154"/>
                  <a:pt x="2415435" y="238009"/>
                  <a:pt x="2492679" y="238009"/>
                </a:cubicBezTo>
                <a:cubicBezTo>
                  <a:pt x="2569923" y="238009"/>
                  <a:pt x="2638817" y="22978"/>
                  <a:pt x="2718148" y="25066"/>
                </a:cubicBezTo>
                <a:cubicBezTo>
                  <a:pt x="2797480" y="27154"/>
                  <a:pt x="2883074" y="138844"/>
                  <a:pt x="2968668" y="250535"/>
                </a:cubicBezTo>
              </a:path>
            </a:pathLst>
          </a:cu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j-lt"/>
            </a:endParaRPr>
          </a:p>
        </p:txBody>
      </p:sp>
      <p:sp>
        <p:nvSpPr>
          <p:cNvPr id="15" name="TextBox 46"/>
          <p:cNvSpPr txBox="1">
            <a:spLocks noChangeArrowheads="1"/>
          </p:cNvSpPr>
          <p:nvPr/>
        </p:nvSpPr>
        <p:spPr bwMode="auto">
          <a:xfrm flipH="1">
            <a:off x="6282525" y="2554788"/>
            <a:ext cx="22070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chemeClr val="accent2"/>
                </a:solidFill>
                <a:latin typeface="+mj-lt"/>
              </a:rPr>
              <a:t>Acceptance tests</a:t>
            </a:r>
            <a:endParaRPr lang="ru-RU" sz="20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" name="TextBox 47"/>
          <p:cNvSpPr txBox="1">
            <a:spLocks noChangeArrowheads="1"/>
          </p:cNvSpPr>
          <p:nvPr/>
        </p:nvSpPr>
        <p:spPr bwMode="auto">
          <a:xfrm flipH="1">
            <a:off x="324041" y="3403847"/>
            <a:ext cx="19393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chemeClr val="accent2"/>
                </a:solidFill>
                <a:latin typeface="+mj-lt"/>
              </a:rPr>
              <a:t>Technical tests</a:t>
            </a:r>
            <a:endParaRPr lang="ru-RU" sz="20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7" name="TextBox 48"/>
          <p:cNvSpPr txBox="1">
            <a:spLocks noChangeArrowheads="1"/>
          </p:cNvSpPr>
          <p:nvPr/>
        </p:nvSpPr>
        <p:spPr bwMode="auto">
          <a:xfrm flipH="1">
            <a:off x="6300226" y="2056215"/>
            <a:ext cx="19883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chemeClr val="accent3"/>
                </a:solidFill>
                <a:latin typeface="+mj-lt"/>
              </a:rPr>
              <a:t>Business Facing</a:t>
            </a:r>
            <a:endParaRPr lang="ru-RU" i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18" name="TextBox 49"/>
          <p:cNvSpPr txBox="1">
            <a:spLocks noChangeArrowheads="1"/>
          </p:cNvSpPr>
          <p:nvPr/>
        </p:nvSpPr>
        <p:spPr bwMode="auto">
          <a:xfrm flipH="1">
            <a:off x="324039" y="4050641"/>
            <a:ext cx="21456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chemeClr val="accent3"/>
                </a:solidFill>
                <a:latin typeface="+mj-lt"/>
              </a:rPr>
              <a:t>Technology Team Facing</a:t>
            </a:r>
            <a:endParaRPr lang="ru-RU" i="1" dirty="0">
              <a:solidFill>
                <a:schemeClr val="accent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2662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6917" y="273845"/>
            <a:ext cx="8593493" cy="376967"/>
          </a:xfrm>
        </p:spPr>
        <p:txBody>
          <a:bodyPr/>
          <a:lstStyle/>
          <a:p>
            <a:r>
              <a:rPr lang="ru-RU" dirty="0"/>
              <a:t>Цикл разработки ПО</a:t>
            </a:r>
          </a:p>
        </p:txBody>
      </p:sp>
      <p:sp>
        <p:nvSpPr>
          <p:cNvPr id="20" name="Flowchart: Document 12"/>
          <p:cNvSpPr>
            <a:spLocks noChangeArrowheads="1"/>
          </p:cNvSpPr>
          <p:nvPr/>
        </p:nvSpPr>
        <p:spPr bwMode="auto">
          <a:xfrm>
            <a:off x="4197899" y="650812"/>
            <a:ext cx="2417759" cy="868436"/>
          </a:xfrm>
          <a:prstGeom prst="wedgeRectCallout">
            <a:avLst>
              <a:gd name="adj1" fmla="val -20833"/>
              <a:gd name="adj2" fmla="val 39155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Business Flow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Description </a:t>
            </a:r>
            <a:endParaRPr lang="en-US" altLang="ru-RU" sz="1200" dirty="0" smtClean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Level Solution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Design Feature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Acceptance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Criteria Product Backlog</a:t>
            </a:r>
            <a:endParaRPr lang="en-US" altLang="ru-RU" sz="1200" dirty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" name="Flowchart: Document 8"/>
          <p:cNvSpPr>
            <a:spLocks noChangeArrowheads="1"/>
          </p:cNvSpPr>
          <p:nvPr/>
        </p:nvSpPr>
        <p:spPr bwMode="auto">
          <a:xfrm>
            <a:off x="737001" y="835312"/>
            <a:ext cx="2734601" cy="683297"/>
          </a:xfrm>
          <a:prstGeom prst="wedgeRectCallout">
            <a:avLst>
              <a:gd name="adj1" fmla="val -21801"/>
              <a:gd name="adj2" fmla="val 28248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Business Case </a:t>
            </a:r>
            <a:endParaRPr lang="en-US" altLang="ru-RU" sz="1200" dirty="0" smtClean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Level Business </a:t>
            </a:r>
            <a:r>
              <a:rPr lang="en-US" altLang="ru-RU" sz="12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Requirements Feature </a:t>
            </a:r>
            <a:r>
              <a:rPr lang="en-US" altLang="ru-RU" sz="12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Breakdown </a:t>
            </a:r>
            <a:endParaRPr lang="en-US" altLang="ru-RU" sz="1200" dirty="0">
              <a:latin typeface="+mj-lt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551737" y="355119"/>
            <a:ext cx="1616433" cy="5450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E2E Tests Scenarios Definition</a:t>
            </a:r>
          </a:p>
        </p:txBody>
      </p:sp>
      <p:sp>
        <p:nvSpPr>
          <p:cNvPr id="23" name="Блок-схема: альтернативный процесс 8"/>
          <p:cNvSpPr/>
          <p:nvPr/>
        </p:nvSpPr>
        <p:spPr>
          <a:xfrm>
            <a:off x="2977435" y="2540000"/>
            <a:ext cx="3162594" cy="2123440"/>
          </a:xfrm>
          <a:prstGeom prst="rect">
            <a:avLst/>
          </a:prstGeom>
          <a:solidFill>
            <a:schemeClr val="bg1">
              <a:lumMod val="75000"/>
              <a:alpha val="4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j-lt"/>
              <a:cs typeface="+mn-cs"/>
            </a:endParaRPr>
          </a:p>
        </p:txBody>
      </p:sp>
      <p:sp>
        <p:nvSpPr>
          <p:cNvPr id="24" name="Flowchart: Document 16"/>
          <p:cNvSpPr>
            <a:spLocks noChangeArrowheads="1"/>
          </p:cNvSpPr>
          <p:nvPr/>
        </p:nvSpPr>
        <p:spPr bwMode="auto">
          <a:xfrm>
            <a:off x="6028208" y="2330605"/>
            <a:ext cx="2438554" cy="991794"/>
          </a:xfrm>
          <a:prstGeom prst="wedgeRectCallout">
            <a:avLst>
              <a:gd name="adj1" fmla="val -21128"/>
              <a:gd name="adj2" fmla="val 39691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Main and Alternate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Flows  </a:t>
            </a: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Detailed 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Solution Requirements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Solution Design </a:t>
            </a: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US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Acceptance Criteria</a:t>
            </a:r>
          </a:p>
        </p:txBody>
      </p:sp>
      <p:sp>
        <p:nvSpPr>
          <p:cNvPr id="25" name="Rounded Rectangle 2"/>
          <p:cNvSpPr>
            <a:spLocks noChangeArrowheads="1"/>
          </p:cNvSpPr>
          <p:nvPr/>
        </p:nvSpPr>
        <p:spPr bwMode="auto">
          <a:xfrm>
            <a:off x="387638" y="3839140"/>
            <a:ext cx="1764000" cy="725451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Global </a:t>
            </a:r>
            <a:b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Integration Testing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" name="Rounded Rectangle 3"/>
          <p:cNvSpPr>
            <a:spLocks noChangeArrowheads="1"/>
          </p:cNvSpPr>
          <p:nvPr/>
        </p:nvSpPr>
        <p:spPr bwMode="auto">
          <a:xfrm>
            <a:off x="3803231" y="3886866"/>
            <a:ext cx="2138667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User Story </a:t>
            </a: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Delivery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7" name="Rounded Rectangle 4"/>
          <p:cNvSpPr>
            <a:spLocks noChangeArrowheads="1"/>
          </p:cNvSpPr>
          <p:nvPr/>
        </p:nvSpPr>
        <p:spPr bwMode="auto">
          <a:xfrm>
            <a:off x="3803230" y="2692399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User Story </a:t>
            </a:r>
            <a: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/>
            </a:r>
            <a:b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Refinement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8" name="Rounded Rectangle 5"/>
          <p:cNvSpPr>
            <a:spLocks noChangeArrowheads="1"/>
          </p:cNvSpPr>
          <p:nvPr/>
        </p:nvSpPr>
        <p:spPr bwMode="auto">
          <a:xfrm>
            <a:off x="387638" y="269239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Customer Verification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" name="Rounded Rectangle 6"/>
          <p:cNvSpPr>
            <a:spLocks noChangeArrowheads="1"/>
          </p:cNvSpPr>
          <p:nvPr/>
        </p:nvSpPr>
        <p:spPr bwMode="auto">
          <a:xfrm>
            <a:off x="3803231" y="1606550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Feature</a:t>
            </a:r>
            <a:r>
              <a:rPr lang="en-US" altLang="ru-RU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Elaboration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" name="Rounded Rectangle 1"/>
          <p:cNvSpPr>
            <a:spLocks noChangeArrowheads="1"/>
          </p:cNvSpPr>
          <p:nvPr/>
        </p:nvSpPr>
        <p:spPr bwMode="auto">
          <a:xfrm>
            <a:off x="387640" y="160654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Discovery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" name="Wave 21"/>
          <p:cNvSpPr>
            <a:spLocks noChangeArrowheads="1"/>
          </p:cNvSpPr>
          <p:nvPr/>
        </p:nvSpPr>
        <p:spPr bwMode="auto">
          <a:xfrm>
            <a:off x="7032487" y="1827198"/>
            <a:ext cx="1969533" cy="580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System and Components Tests Scenarios Definition</a:t>
            </a:r>
          </a:p>
        </p:txBody>
      </p:sp>
      <p:sp>
        <p:nvSpPr>
          <p:cNvPr id="32" name="Wave 22"/>
          <p:cNvSpPr>
            <a:spLocks noChangeArrowheads="1"/>
          </p:cNvSpPr>
          <p:nvPr/>
        </p:nvSpPr>
        <p:spPr bwMode="auto">
          <a:xfrm>
            <a:off x="5785292" y="3604632"/>
            <a:ext cx="2382878" cy="5292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Unit Tests Scenarios Definition</a:t>
            </a:r>
          </a:p>
          <a:p>
            <a:pPr algn="ctr" eaLnBrk="0" hangingPunct="0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All Level Tests Implementation</a:t>
            </a:r>
            <a:endParaRPr lang="en-US" altLang="ru-RU" sz="10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cxnSp>
        <p:nvCxnSpPr>
          <p:cNvPr id="33" name="Curved Connector 28"/>
          <p:cNvCxnSpPr>
            <a:stCxn id="29" idx="2"/>
            <a:endCxn id="27" idx="0"/>
          </p:cNvCxnSpPr>
          <p:nvPr/>
        </p:nvCxnSpPr>
        <p:spPr>
          <a:xfrm flipH="1">
            <a:off x="4872564" y="2236550"/>
            <a:ext cx="1" cy="455849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0"/>
          <p:cNvCxnSpPr>
            <a:stCxn id="26" idx="1"/>
            <a:endCxn id="25" idx="3"/>
          </p:cNvCxnSpPr>
          <p:nvPr/>
        </p:nvCxnSpPr>
        <p:spPr>
          <a:xfrm flipH="1">
            <a:off x="2151638" y="4201866"/>
            <a:ext cx="1651593" cy="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28"/>
          <p:cNvCxnSpPr>
            <a:stCxn id="30" idx="3"/>
            <a:endCxn id="29" idx="1"/>
          </p:cNvCxnSpPr>
          <p:nvPr/>
        </p:nvCxnSpPr>
        <p:spPr>
          <a:xfrm>
            <a:off x="2151640" y="1921549"/>
            <a:ext cx="1651591" cy="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28"/>
          <p:cNvCxnSpPr>
            <a:cxnSpLocks noChangeShapeType="1"/>
            <a:stCxn id="27" idx="2"/>
            <a:endCxn id="26" idx="0"/>
          </p:cNvCxnSpPr>
          <p:nvPr/>
        </p:nvCxnSpPr>
        <p:spPr bwMode="auto">
          <a:xfrm>
            <a:off x="4872564" y="3322399"/>
            <a:ext cx="1" cy="564467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28"/>
          <p:cNvCxnSpPr>
            <a:cxnSpLocks noChangeShapeType="1"/>
            <a:stCxn id="25" idx="0"/>
            <a:endCxn id="28" idx="2"/>
          </p:cNvCxnSpPr>
          <p:nvPr/>
        </p:nvCxnSpPr>
        <p:spPr bwMode="auto">
          <a:xfrm flipV="1">
            <a:off x="1269638" y="3322399"/>
            <a:ext cx="0" cy="51674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28"/>
          <p:cNvCxnSpPr>
            <a:cxnSpLocks noChangeShapeType="1"/>
            <a:stCxn id="28" idx="0"/>
            <a:endCxn id="30" idx="2"/>
          </p:cNvCxnSpPr>
          <p:nvPr/>
        </p:nvCxnSpPr>
        <p:spPr bwMode="auto">
          <a:xfrm flipV="1">
            <a:off x="1269638" y="2236549"/>
            <a:ext cx="2" cy="45585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prstDash val="dash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46"/>
          <p:cNvSpPr>
            <a:spLocks/>
          </p:cNvSpPr>
          <p:nvPr/>
        </p:nvSpPr>
        <p:spPr bwMode="auto">
          <a:xfrm rot="10800000" flipH="1">
            <a:off x="737001" y="1518607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sp>
        <p:nvSpPr>
          <p:cNvPr id="64" name="AutoShape 46"/>
          <p:cNvSpPr>
            <a:spLocks/>
          </p:cNvSpPr>
          <p:nvPr/>
        </p:nvSpPr>
        <p:spPr bwMode="auto">
          <a:xfrm rot="10800000" flipH="1">
            <a:off x="4197900" y="1519244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sp>
        <p:nvSpPr>
          <p:cNvPr id="71" name="AutoShape 46"/>
          <p:cNvSpPr>
            <a:spLocks/>
          </p:cNvSpPr>
          <p:nvPr/>
        </p:nvSpPr>
        <p:spPr bwMode="auto">
          <a:xfrm rot="16200000" flipH="1">
            <a:off x="5933459" y="2700839"/>
            <a:ext cx="10319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3119180" y="2568247"/>
            <a:ext cx="462195" cy="444320"/>
            <a:chOff x="6464491" y="3526586"/>
            <a:chExt cx="923343" cy="923343"/>
          </a:xfrm>
        </p:grpSpPr>
        <p:sp>
          <p:nvSpPr>
            <p:cNvPr id="56" name="Oval 20"/>
            <p:cNvSpPr/>
            <p:nvPr/>
          </p:nvSpPr>
          <p:spPr>
            <a:xfrm rot="21354583">
              <a:off x="6464491" y="3526586"/>
              <a:ext cx="923343" cy="92334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57" name="Group 54"/>
            <p:cNvGrpSpPr/>
            <p:nvPr/>
          </p:nvGrpSpPr>
          <p:grpSpPr>
            <a:xfrm rot="2374777">
              <a:off x="6628811" y="3655700"/>
              <a:ext cx="594295" cy="679964"/>
              <a:chOff x="5900726" y="1745218"/>
              <a:chExt cx="1255709" cy="1436722"/>
            </a:xfrm>
          </p:grpSpPr>
          <p:grpSp>
            <p:nvGrpSpPr>
              <p:cNvPr id="58" name="Group 55"/>
              <p:cNvGrpSpPr/>
              <p:nvPr/>
            </p:nvGrpSpPr>
            <p:grpSpPr>
              <a:xfrm>
                <a:off x="6411190" y="1936750"/>
                <a:ext cx="745245" cy="1245190"/>
                <a:chOff x="6411190" y="1936750"/>
                <a:chExt cx="745245" cy="1245190"/>
              </a:xfrm>
            </p:grpSpPr>
            <p:sp>
              <p:nvSpPr>
                <p:cNvPr id="62" name="Freeform 14"/>
                <p:cNvSpPr>
                  <a:spLocks/>
                </p:cNvSpPr>
                <p:nvPr/>
              </p:nvSpPr>
              <p:spPr bwMode="auto">
                <a:xfrm>
                  <a:off x="6715111" y="1936750"/>
                  <a:ext cx="441324" cy="1096963"/>
                </a:xfrm>
                <a:custGeom>
                  <a:avLst/>
                  <a:gdLst>
                    <a:gd name="T0" fmla="*/ 127 w 392"/>
                    <a:gd name="T1" fmla="*/ 0 h 976"/>
                    <a:gd name="T2" fmla="*/ 392 w 392"/>
                    <a:gd name="T3" fmla="*/ 461 h 976"/>
                    <a:gd name="T4" fmla="*/ 0 w 392"/>
                    <a:gd name="T5" fmla="*/ 976 h 9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76">
                      <a:moveTo>
                        <a:pt x="127" y="0"/>
                      </a:moveTo>
                      <a:cubicBezTo>
                        <a:pt x="286" y="92"/>
                        <a:pt x="392" y="264"/>
                        <a:pt x="392" y="461"/>
                      </a:cubicBezTo>
                      <a:cubicBezTo>
                        <a:pt x="392" y="707"/>
                        <a:pt x="226" y="914"/>
                        <a:pt x="0" y="976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Freeform 15"/>
                <p:cNvSpPr>
                  <a:spLocks/>
                </p:cNvSpPr>
                <p:nvPr/>
              </p:nvSpPr>
              <p:spPr bwMode="auto">
                <a:xfrm>
                  <a:off x="6411190" y="2818480"/>
                  <a:ext cx="460190" cy="363460"/>
                </a:xfrm>
                <a:custGeom>
                  <a:avLst/>
                  <a:gdLst>
                    <a:gd name="T0" fmla="*/ 138 w 157"/>
                    <a:gd name="T1" fmla="*/ 0 h 124"/>
                    <a:gd name="T2" fmla="*/ 121 w 157"/>
                    <a:gd name="T3" fmla="*/ 66 h 124"/>
                    <a:gd name="T4" fmla="*/ 157 w 157"/>
                    <a:gd name="T5" fmla="*/ 124 h 124"/>
                    <a:gd name="T6" fmla="*/ 0 w 157"/>
                    <a:gd name="T7" fmla="*/ 84 h 124"/>
                    <a:gd name="T8" fmla="*/ 138 w 157"/>
                    <a:gd name="T9" fmla="*/ 0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38" y="0"/>
                      </a:moveTo>
                      <a:lnTo>
                        <a:pt x="121" y="66"/>
                      </a:lnTo>
                      <a:lnTo>
                        <a:pt x="157" y="124"/>
                      </a:lnTo>
                      <a:lnTo>
                        <a:pt x="0" y="84"/>
                      </a:lnTo>
                      <a:lnTo>
                        <a:pt x="138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9" name="Group 56"/>
              <p:cNvGrpSpPr/>
              <p:nvPr/>
            </p:nvGrpSpPr>
            <p:grpSpPr>
              <a:xfrm>
                <a:off x="5900726" y="1745218"/>
                <a:ext cx="721989" cy="1247220"/>
                <a:chOff x="5900726" y="1745218"/>
                <a:chExt cx="721989" cy="1247220"/>
              </a:xfrm>
            </p:grpSpPr>
            <p:sp>
              <p:nvSpPr>
                <p:cNvPr id="60" name="Freeform 16"/>
                <p:cNvSpPr>
                  <a:spLocks/>
                </p:cNvSpPr>
                <p:nvPr/>
              </p:nvSpPr>
              <p:spPr bwMode="auto">
                <a:xfrm>
                  <a:off x="5900726" y="1885950"/>
                  <a:ext cx="439736" cy="1106488"/>
                </a:xfrm>
                <a:custGeom>
                  <a:avLst/>
                  <a:gdLst>
                    <a:gd name="T0" fmla="*/ 280 w 392"/>
                    <a:gd name="T1" fmla="*/ 985 h 985"/>
                    <a:gd name="T2" fmla="*/ 0 w 392"/>
                    <a:gd name="T3" fmla="*/ 515 h 985"/>
                    <a:gd name="T4" fmla="*/ 392 w 392"/>
                    <a:gd name="T5" fmla="*/ 0 h 9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85">
                      <a:moveTo>
                        <a:pt x="280" y="985"/>
                      </a:moveTo>
                      <a:cubicBezTo>
                        <a:pt x="113" y="895"/>
                        <a:pt x="0" y="718"/>
                        <a:pt x="0" y="515"/>
                      </a:cubicBezTo>
                      <a:cubicBezTo>
                        <a:pt x="0" y="269"/>
                        <a:pt x="166" y="62"/>
                        <a:pt x="392" y="0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Freeform 17"/>
                <p:cNvSpPr>
                  <a:spLocks/>
                </p:cNvSpPr>
                <p:nvPr/>
              </p:nvSpPr>
              <p:spPr bwMode="auto">
                <a:xfrm>
                  <a:off x="6161410" y="1745218"/>
                  <a:ext cx="461305" cy="364342"/>
                </a:xfrm>
                <a:custGeom>
                  <a:avLst/>
                  <a:gdLst>
                    <a:gd name="T0" fmla="*/ 19 w 157"/>
                    <a:gd name="T1" fmla="*/ 124 h 124"/>
                    <a:gd name="T2" fmla="*/ 36 w 157"/>
                    <a:gd name="T3" fmla="*/ 58 h 124"/>
                    <a:gd name="T4" fmla="*/ 0 w 157"/>
                    <a:gd name="T5" fmla="*/ 0 h 124"/>
                    <a:gd name="T6" fmla="*/ 157 w 157"/>
                    <a:gd name="T7" fmla="*/ 39 h 124"/>
                    <a:gd name="T8" fmla="*/ 19 w 157"/>
                    <a:gd name="T9" fmla="*/ 124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9" y="124"/>
                      </a:moveTo>
                      <a:lnTo>
                        <a:pt x="36" y="58"/>
                      </a:lnTo>
                      <a:lnTo>
                        <a:pt x="0" y="0"/>
                      </a:lnTo>
                      <a:lnTo>
                        <a:pt x="157" y="39"/>
                      </a:lnTo>
                      <a:lnTo>
                        <a:pt x="19" y="12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9306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6917" y="280195"/>
            <a:ext cx="8593493" cy="713384"/>
          </a:xfrm>
        </p:spPr>
        <p:txBody>
          <a:bodyPr/>
          <a:lstStyle/>
          <a:p>
            <a:r>
              <a:rPr lang="ru-RU" dirty="0"/>
              <a:t>Артефакты, используемые для создания автоматизированных критериев приемки</a:t>
            </a:r>
            <a:endParaRPr lang="en-US" dirty="0"/>
          </a:p>
        </p:txBody>
      </p:sp>
      <p:sp>
        <p:nvSpPr>
          <p:cNvPr id="8" name="Symbol zastępczy tekstu 3"/>
          <p:cNvSpPr txBox="1">
            <a:spLocks/>
          </p:cNvSpPr>
          <p:nvPr/>
        </p:nvSpPr>
        <p:spPr>
          <a:xfrm>
            <a:off x="521494" y="1043134"/>
            <a:ext cx="8358916" cy="92443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2443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872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1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30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 smtClean="0"/>
              <a:t>На </a:t>
            </a:r>
            <a:r>
              <a:rPr lang="ru-RU" sz="1800" dirty="0"/>
              <a:t>примере автоматизации курсовых списаний в процессе, где банк выступает агентом клиента на рынке в случае взаиморасчетов в разных валютах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491" y="2111409"/>
            <a:ext cx="5076417" cy="213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87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6917" y="273845"/>
            <a:ext cx="8593493" cy="376967"/>
          </a:xfrm>
        </p:spPr>
        <p:txBody>
          <a:bodyPr/>
          <a:lstStyle/>
          <a:p>
            <a:r>
              <a:rPr lang="ru-RU" dirty="0"/>
              <a:t>Цикл разработки ПО</a:t>
            </a:r>
          </a:p>
        </p:txBody>
      </p:sp>
      <p:sp>
        <p:nvSpPr>
          <p:cNvPr id="20" name="Flowchart: Document 12"/>
          <p:cNvSpPr>
            <a:spLocks noChangeArrowheads="1"/>
          </p:cNvSpPr>
          <p:nvPr/>
        </p:nvSpPr>
        <p:spPr bwMode="auto">
          <a:xfrm>
            <a:off x="4197899" y="650812"/>
            <a:ext cx="2417759" cy="868436"/>
          </a:xfrm>
          <a:prstGeom prst="wedgeRectCallout">
            <a:avLst>
              <a:gd name="adj1" fmla="val -20833"/>
              <a:gd name="adj2" fmla="val 39155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Business Flow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Description </a:t>
            </a:r>
            <a:endParaRPr lang="en-US" altLang="ru-RU" sz="1200" dirty="0" smtClean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Level Solution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Design Feature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Acceptance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Criteria Product Backlog</a:t>
            </a:r>
            <a:endParaRPr lang="en-US" altLang="ru-RU" sz="1200" dirty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" name="Flowchart: Document 8"/>
          <p:cNvSpPr>
            <a:spLocks noChangeArrowheads="1"/>
          </p:cNvSpPr>
          <p:nvPr/>
        </p:nvSpPr>
        <p:spPr bwMode="auto">
          <a:xfrm>
            <a:off x="737001" y="835312"/>
            <a:ext cx="2684381" cy="683297"/>
          </a:xfrm>
          <a:prstGeom prst="wedgeRectCallout">
            <a:avLst>
              <a:gd name="adj1" fmla="val -21801"/>
              <a:gd name="adj2" fmla="val 28248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Business Case </a:t>
            </a:r>
            <a:endParaRPr lang="en-US" altLang="ru-RU" sz="1200" dirty="0" smtClean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Level Business </a:t>
            </a:r>
            <a:r>
              <a:rPr lang="en-US" altLang="ru-RU" sz="12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Requirements </a:t>
            </a:r>
            <a:endParaRPr lang="en-US" altLang="ru-RU" sz="1200" dirty="0" smtClean="0">
              <a:solidFill>
                <a:srgbClr val="FFFFFF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Feature </a:t>
            </a:r>
            <a:r>
              <a:rPr lang="en-US" altLang="ru-RU" sz="12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Breakdown </a:t>
            </a:r>
            <a:endParaRPr lang="en-US" altLang="ru-RU" sz="1200" dirty="0">
              <a:latin typeface="+mj-lt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551737" y="355119"/>
            <a:ext cx="1616433" cy="5450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E2E Tests Scenarios Definition</a:t>
            </a:r>
          </a:p>
        </p:txBody>
      </p:sp>
      <p:sp>
        <p:nvSpPr>
          <p:cNvPr id="23" name="Блок-схема: альтернативный процесс 8"/>
          <p:cNvSpPr/>
          <p:nvPr/>
        </p:nvSpPr>
        <p:spPr>
          <a:xfrm>
            <a:off x="2977435" y="2540000"/>
            <a:ext cx="3162594" cy="2123440"/>
          </a:xfrm>
          <a:prstGeom prst="rect">
            <a:avLst/>
          </a:prstGeom>
          <a:solidFill>
            <a:schemeClr val="bg1">
              <a:lumMod val="75000"/>
              <a:alpha val="4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j-lt"/>
              <a:cs typeface="+mn-cs"/>
            </a:endParaRPr>
          </a:p>
        </p:txBody>
      </p:sp>
      <p:sp>
        <p:nvSpPr>
          <p:cNvPr id="24" name="Flowchart: Document 16"/>
          <p:cNvSpPr>
            <a:spLocks noChangeArrowheads="1"/>
          </p:cNvSpPr>
          <p:nvPr/>
        </p:nvSpPr>
        <p:spPr bwMode="auto">
          <a:xfrm>
            <a:off x="6028208" y="2330605"/>
            <a:ext cx="2438554" cy="991794"/>
          </a:xfrm>
          <a:prstGeom prst="wedgeRectCallout">
            <a:avLst>
              <a:gd name="adj1" fmla="val -21128"/>
              <a:gd name="adj2" fmla="val 39691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Main and Alternate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Flows  </a:t>
            </a: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Detailed 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Solution Requirements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Solution Design </a:t>
            </a: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US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Acceptance Criteria</a:t>
            </a:r>
          </a:p>
        </p:txBody>
      </p:sp>
      <p:sp>
        <p:nvSpPr>
          <p:cNvPr id="25" name="Rounded Rectangle 2"/>
          <p:cNvSpPr>
            <a:spLocks noChangeArrowheads="1"/>
          </p:cNvSpPr>
          <p:nvPr/>
        </p:nvSpPr>
        <p:spPr bwMode="auto">
          <a:xfrm>
            <a:off x="387638" y="3839140"/>
            <a:ext cx="1764000" cy="725451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Global </a:t>
            </a:r>
            <a:b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Integration Testing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" name="Rounded Rectangle 3"/>
          <p:cNvSpPr>
            <a:spLocks noChangeArrowheads="1"/>
          </p:cNvSpPr>
          <p:nvPr/>
        </p:nvSpPr>
        <p:spPr bwMode="auto">
          <a:xfrm>
            <a:off x="3803231" y="3886866"/>
            <a:ext cx="2138667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User Story </a:t>
            </a: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Delivery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7" name="Rounded Rectangle 4"/>
          <p:cNvSpPr>
            <a:spLocks noChangeArrowheads="1"/>
          </p:cNvSpPr>
          <p:nvPr/>
        </p:nvSpPr>
        <p:spPr bwMode="auto">
          <a:xfrm>
            <a:off x="3803230" y="2692399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User Story </a:t>
            </a:r>
            <a: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/>
            </a:r>
            <a:b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Refinement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8" name="Rounded Rectangle 5"/>
          <p:cNvSpPr>
            <a:spLocks noChangeArrowheads="1"/>
          </p:cNvSpPr>
          <p:nvPr/>
        </p:nvSpPr>
        <p:spPr bwMode="auto">
          <a:xfrm>
            <a:off x="387638" y="269239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Customer Verification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" name="Rounded Rectangle 6"/>
          <p:cNvSpPr>
            <a:spLocks noChangeArrowheads="1"/>
          </p:cNvSpPr>
          <p:nvPr/>
        </p:nvSpPr>
        <p:spPr bwMode="auto">
          <a:xfrm>
            <a:off x="3803231" y="1606550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Feature</a:t>
            </a:r>
            <a:r>
              <a:rPr lang="en-US" altLang="ru-RU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Elaboration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" name="Rounded Rectangle 1"/>
          <p:cNvSpPr>
            <a:spLocks noChangeArrowheads="1"/>
          </p:cNvSpPr>
          <p:nvPr/>
        </p:nvSpPr>
        <p:spPr bwMode="auto">
          <a:xfrm>
            <a:off x="387640" y="160654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Discovery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" name="Wave 21"/>
          <p:cNvSpPr>
            <a:spLocks noChangeArrowheads="1"/>
          </p:cNvSpPr>
          <p:nvPr/>
        </p:nvSpPr>
        <p:spPr bwMode="auto">
          <a:xfrm>
            <a:off x="7032487" y="1827198"/>
            <a:ext cx="1969533" cy="580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System and Components Tests Scenarios Definition</a:t>
            </a:r>
          </a:p>
        </p:txBody>
      </p:sp>
      <p:sp>
        <p:nvSpPr>
          <p:cNvPr id="32" name="Wave 22"/>
          <p:cNvSpPr>
            <a:spLocks noChangeArrowheads="1"/>
          </p:cNvSpPr>
          <p:nvPr/>
        </p:nvSpPr>
        <p:spPr bwMode="auto">
          <a:xfrm>
            <a:off x="5785292" y="3604632"/>
            <a:ext cx="2382878" cy="5292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Unit Tests Scenarios Definition</a:t>
            </a:r>
          </a:p>
          <a:p>
            <a:pPr algn="ctr" eaLnBrk="0" hangingPunct="0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All Level Tests Implementation</a:t>
            </a:r>
            <a:endParaRPr lang="en-US" altLang="ru-RU" sz="10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cxnSp>
        <p:nvCxnSpPr>
          <p:cNvPr id="33" name="Curved Connector 28"/>
          <p:cNvCxnSpPr>
            <a:stCxn id="29" idx="2"/>
            <a:endCxn id="27" idx="0"/>
          </p:cNvCxnSpPr>
          <p:nvPr/>
        </p:nvCxnSpPr>
        <p:spPr>
          <a:xfrm flipH="1">
            <a:off x="4872564" y="2236550"/>
            <a:ext cx="1" cy="455849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0"/>
          <p:cNvCxnSpPr>
            <a:stCxn id="26" idx="1"/>
            <a:endCxn id="25" idx="3"/>
          </p:cNvCxnSpPr>
          <p:nvPr/>
        </p:nvCxnSpPr>
        <p:spPr>
          <a:xfrm flipH="1">
            <a:off x="2151638" y="4201866"/>
            <a:ext cx="1651593" cy="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28"/>
          <p:cNvCxnSpPr>
            <a:stCxn id="30" idx="3"/>
            <a:endCxn id="29" idx="1"/>
          </p:cNvCxnSpPr>
          <p:nvPr/>
        </p:nvCxnSpPr>
        <p:spPr>
          <a:xfrm>
            <a:off x="2151640" y="1921549"/>
            <a:ext cx="1651591" cy="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28"/>
          <p:cNvCxnSpPr>
            <a:cxnSpLocks noChangeShapeType="1"/>
            <a:stCxn id="27" idx="2"/>
            <a:endCxn id="26" idx="0"/>
          </p:cNvCxnSpPr>
          <p:nvPr/>
        </p:nvCxnSpPr>
        <p:spPr bwMode="auto">
          <a:xfrm>
            <a:off x="4872564" y="3322399"/>
            <a:ext cx="1" cy="564467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28"/>
          <p:cNvCxnSpPr>
            <a:cxnSpLocks noChangeShapeType="1"/>
            <a:stCxn id="25" idx="0"/>
            <a:endCxn id="28" idx="2"/>
          </p:cNvCxnSpPr>
          <p:nvPr/>
        </p:nvCxnSpPr>
        <p:spPr bwMode="auto">
          <a:xfrm flipV="1">
            <a:off x="1269638" y="3322399"/>
            <a:ext cx="0" cy="51674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28"/>
          <p:cNvCxnSpPr>
            <a:cxnSpLocks noChangeShapeType="1"/>
            <a:stCxn id="28" idx="0"/>
            <a:endCxn id="30" idx="2"/>
          </p:cNvCxnSpPr>
          <p:nvPr/>
        </p:nvCxnSpPr>
        <p:spPr bwMode="auto">
          <a:xfrm flipV="1">
            <a:off x="1269638" y="2236549"/>
            <a:ext cx="2" cy="45585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prstDash val="dash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46"/>
          <p:cNvSpPr>
            <a:spLocks/>
          </p:cNvSpPr>
          <p:nvPr/>
        </p:nvSpPr>
        <p:spPr bwMode="auto">
          <a:xfrm rot="10800000" flipH="1">
            <a:off x="737001" y="1518607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sp>
        <p:nvSpPr>
          <p:cNvPr id="64" name="AutoShape 46"/>
          <p:cNvSpPr>
            <a:spLocks/>
          </p:cNvSpPr>
          <p:nvPr/>
        </p:nvSpPr>
        <p:spPr bwMode="auto">
          <a:xfrm rot="10800000" flipH="1">
            <a:off x="4197900" y="1519244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sp>
        <p:nvSpPr>
          <p:cNvPr id="71" name="AutoShape 46"/>
          <p:cNvSpPr>
            <a:spLocks/>
          </p:cNvSpPr>
          <p:nvPr/>
        </p:nvSpPr>
        <p:spPr bwMode="auto">
          <a:xfrm rot="16200000" flipH="1">
            <a:off x="5933459" y="2700839"/>
            <a:ext cx="10319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3119180" y="2568247"/>
            <a:ext cx="462195" cy="444320"/>
            <a:chOff x="6464491" y="3526586"/>
            <a:chExt cx="923343" cy="923343"/>
          </a:xfrm>
        </p:grpSpPr>
        <p:sp>
          <p:nvSpPr>
            <p:cNvPr id="56" name="Oval 20"/>
            <p:cNvSpPr/>
            <p:nvPr/>
          </p:nvSpPr>
          <p:spPr>
            <a:xfrm rot="21354583">
              <a:off x="6464491" y="3526586"/>
              <a:ext cx="923343" cy="92334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57" name="Group 54"/>
            <p:cNvGrpSpPr/>
            <p:nvPr/>
          </p:nvGrpSpPr>
          <p:grpSpPr>
            <a:xfrm rot="2374777">
              <a:off x="6628811" y="3655700"/>
              <a:ext cx="594295" cy="679964"/>
              <a:chOff x="5900726" y="1745218"/>
              <a:chExt cx="1255709" cy="1436722"/>
            </a:xfrm>
          </p:grpSpPr>
          <p:grpSp>
            <p:nvGrpSpPr>
              <p:cNvPr id="58" name="Group 55"/>
              <p:cNvGrpSpPr/>
              <p:nvPr/>
            </p:nvGrpSpPr>
            <p:grpSpPr>
              <a:xfrm>
                <a:off x="6411190" y="1936750"/>
                <a:ext cx="745245" cy="1245190"/>
                <a:chOff x="6411190" y="1936750"/>
                <a:chExt cx="745245" cy="1245190"/>
              </a:xfrm>
            </p:grpSpPr>
            <p:sp>
              <p:nvSpPr>
                <p:cNvPr id="62" name="Freeform 14"/>
                <p:cNvSpPr>
                  <a:spLocks/>
                </p:cNvSpPr>
                <p:nvPr/>
              </p:nvSpPr>
              <p:spPr bwMode="auto">
                <a:xfrm>
                  <a:off x="6715111" y="1936750"/>
                  <a:ext cx="441324" cy="1096963"/>
                </a:xfrm>
                <a:custGeom>
                  <a:avLst/>
                  <a:gdLst>
                    <a:gd name="T0" fmla="*/ 127 w 392"/>
                    <a:gd name="T1" fmla="*/ 0 h 976"/>
                    <a:gd name="T2" fmla="*/ 392 w 392"/>
                    <a:gd name="T3" fmla="*/ 461 h 976"/>
                    <a:gd name="T4" fmla="*/ 0 w 392"/>
                    <a:gd name="T5" fmla="*/ 976 h 9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76">
                      <a:moveTo>
                        <a:pt x="127" y="0"/>
                      </a:moveTo>
                      <a:cubicBezTo>
                        <a:pt x="286" y="92"/>
                        <a:pt x="392" y="264"/>
                        <a:pt x="392" y="461"/>
                      </a:cubicBezTo>
                      <a:cubicBezTo>
                        <a:pt x="392" y="707"/>
                        <a:pt x="226" y="914"/>
                        <a:pt x="0" y="976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Freeform 15"/>
                <p:cNvSpPr>
                  <a:spLocks/>
                </p:cNvSpPr>
                <p:nvPr/>
              </p:nvSpPr>
              <p:spPr bwMode="auto">
                <a:xfrm>
                  <a:off x="6411190" y="2818480"/>
                  <a:ext cx="460190" cy="363460"/>
                </a:xfrm>
                <a:custGeom>
                  <a:avLst/>
                  <a:gdLst>
                    <a:gd name="T0" fmla="*/ 138 w 157"/>
                    <a:gd name="T1" fmla="*/ 0 h 124"/>
                    <a:gd name="T2" fmla="*/ 121 w 157"/>
                    <a:gd name="T3" fmla="*/ 66 h 124"/>
                    <a:gd name="T4" fmla="*/ 157 w 157"/>
                    <a:gd name="T5" fmla="*/ 124 h 124"/>
                    <a:gd name="T6" fmla="*/ 0 w 157"/>
                    <a:gd name="T7" fmla="*/ 84 h 124"/>
                    <a:gd name="T8" fmla="*/ 138 w 157"/>
                    <a:gd name="T9" fmla="*/ 0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38" y="0"/>
                      </a:moveTo>
                      <a:lnTo>
                        <a:pt x="121" y="66"/>
                      </a:lnTo>
                      <a:lnTo>
                        <a:pt x="157" y="124"/>
                      </a:lnTo>
                      <a:lnTo>
                        <a:pt x="0" y="84"/>
                      </a:lnTo>
                      <a:lnTo>
                        <a:pt x="138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9" name="Group 56"/>
              <p:cNvGrpSpPr/>
              <p:nvPr/>
            </p:nvGrpSpPr>
            <p:grpSpPr>
              <a:xfrm>
                <a:off x="5900726" y="1745218"/>
                <a:ext cx="721989" cy="1247220"/>
                <a:chOff x="5900726" y="1745218"/>
                <a:chExt cx="721989" cy="1247220"/>
              </a:xfrm>
            </p:grpSpPr>
            <p:sp>
              <p:nvSpPr>
                <p:cNvPr id="60" name="Freeform 16"/>
                <p:cNvSpPr>
                  <a:spLocks/>
                </p:cNvSpPr>
                <p:nvPr/>
              </p:nvSpPr>
              <p:spPr bwMode="auto">
                <a:xfrm>
                  <a:off x="5900726" y="1885950"/>
                  <a:ext cx="439736" cy="1106488"/>
                </a:xfrm>
                <a:custGeom>
                  <a:avLst/>
                  <a:gdLst>
                    <a:gd name="T0" fmla="*/ 280 w 392"/>
                    <a:gd name="T1" fmla="*/ 985 h 985"/>
                    <a:gd name="T2" fmla="*/ 0 w 392"/>
                    <a:gd name="T3" fmla="*/ 515 h 985"/>
                    <a:gd name="T4" fmla="*/ 392 w 392"/>
                    <a:gd name="T5" fmla="*/ 0 h 9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85">
                      <a:moveTo>
                        <a:pt x="280" y="985"/>
                      </a:moveTo>
                      <a:cubicBezTo>
                        <a:pt x="113" y="895"/>
                        <a:pt x="0" y="718"/>
                        <a:pt x="0" y="515"/>
                      </a:cubicBezTo>
                      <a:cubicBezTo>
                        <a:pt x="0" y="269"/>
                        <a:pt x="166" y="62"/>
                        <a:pt x="392" y="0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Freeform 17"/>
                <p:cNvSpPr>
                  <a:spLocks/>
                </p:cNvSpPr>
                <p:nvPr/>
              </p:nvSpPr>
              <p:spPr bwMode="auto">
                <a:xfrm>
                  <a:off x="6161410" y="1745218"/>
                  <a:ext cx="461305" cy="364342"/>
                </a:xfrm>
                <a:custGeom>
                  <a:avLst/>
                  <a:gdLst>
                    <a:gd name="T0" fmla="*/ 19 w 157"/>
                    <a:gd name="T1" fmla="*/ 124 h 124"/>
                    <a:gd name="T2" fmla="*/ 36 w 157"/>
                    <a:gd name="T3" fmla="*/ 58 h 124"/>
                    <a:gd name="T4" fmla="*/ 0 w 157"/>
                    <a:gd name="T5" fmla="*/ 0 h 124"/>
                    <a:gd name="T6" fmla="*/ 157 w 157"/>
                    <a:gd name="T7" fmla="*/ 39 h 124"/>
                    <a:gd name="T8" fmla="*/ 19 w 157"/>
                    <a:gd name="T9" fmla="*/ 124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9" y="124"/>
                      </a:moveTo>
                      <a:lnTo>
                        <a:pt x="36" y="58"/>
                      </a:lnTo>
                      <a:lnTo>
                        <a:pt x="0" y="0"/>
                      </a:lnTo>
                      <a:lnTo>
                        <a:pt x="157" y="39"/>
                      </a:lnTo>
                      <a:lnTo>
                        <a:pt x="19" y="12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03231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2"/>
          <p:cNvSpPr>
            <a:spLocks noGrp="1"/>
          </p:cNvSpPr>
          <p:nvPr>
            <p:ph idx="4294967295"/>
          </p:nvPr>
        </p:nvSpPr>
        <p:spPr>
          <a:xfrm>
            <a:off x="157745" y="553246"/>
            <a:ext cx="8643356" cy="4186021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 tIns="108000" bIns="3600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smtClean="0"/>
              <a:t> </a:t>
            </a:r>
            <a:endParaRPr lang="ru-RU" sz="15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7744" y="503516"/>
            <a:ext cx="8643356" cy="0"/>
          </a:xfrm>
          <a:prstGeom prst="line">
            <a:avLst/>
          </a:prstGeom>
          <a:ln w="1270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tekstu 3"/>
          <p:cNvSpPr txBox="1">
            <a:spLocks/>
          </p:cNvSpPr>
          <p:nvPr/>
        </p:nvSpPr>
        <p:spPr>
          <a:xfrm>
            <a:off x="157745" y="560082"/>
            <a:ext cx="7924404" cy="457861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2443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872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1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30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>
                <a:solidFill>
                  <a:srgbClr val="EB571C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Feature Description and Acceptance Criteria</a:t>
            </a:r>
          </a:p>
        </p:txBody>
      </p:sp>
      <p:sp>
        <p:nvSpPr>
          <p:cNvPr id="46" name="Rectangle 45"/>
          <p:cNvSpPr>
            <a:spLocks/>
          </p:cNvSpPr>
          <p:nvPr/>
        </p:nvSpPr>
        <p:spPr bwMode="auto">
          <a:xfrm>
            <a:off x="716781" y="102264"/>
            <a:ext cx="4157778" cy="36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8569" tIns="28569" rIns="28569" bIns="28569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pl-PL" sz="2000" b="1" dirty="0">
                <a:solidFill>
                  <a:schemeClr val="accent3"/>
                </a:solidFill>
                <a:latin typeface="+mj-lt"/>
                <a:cs typeface="Open Sans"/>
                <a:sym typeface="Open Sans Bold" charset="0"/>
              </a:rPr>
              <a:t>Discovery</a:t>
            </a:r>
          </a:p>
        </p:txBody>
      </p:sp>
      <p:grpSp>
        <p:nvGrpSpPr>
          <p:cNvPr id="47" name="Group 46"/>
          <p:cNvGrpSpPr>
            <a:grpSpLocks noChangeAspect="1"/>
          </p:cNvGrpSpPr>
          <p:nvPr/>
        </p:nvGrpSpPr>
        <p:grpSpPr bwMode="auto">
          <a:xfrm>
            <a:off x="157744" y="69004"/>
            <a:ext cx="434512" cy="434512"/>
            <a:chOff x="3136" y="-548"/>
            <a:chExt cx="328" cy="328"/>
          </a:xfrm>
        </p:grpSpPr>
        <p:sp>
          <p:nvSpPr>
            <p:cNvPr id="49" name="AutoShape 36"/>
            <p:cNvSpPr>
              <a:spLocks noChangeAspect="1" noChangeArrowheads="1" noTextEdit="1"/>
            </p:cNvSpPr>
            <p:nvPr/>
          </p:nvSpPr>
          <p:spPr bwMode="auto">
            <a:xfrm>
              <a:off x="3136" y="-546"/>
              <a:ext cx="32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+mj-lt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3136" y="-548"/>
              <a:ext cx="328" cy="328"/>
            </a:xfrm>
            <a:prstGeom prst="rect">
              <a:avLst/>
            </a:prstGeom>
            <a:solidFill>
              <a:schemeClr val="accent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+mj-lt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3235" y="-489"/>
              <a:ext cx="135" cy="168"/>
            </a:xfrm>
            <a:custGeom>
              <a:avLst/>
              <a:gdLst>
                <a:gd name="T0" fmla="*/ 57 w 57"/>
                <a:gd name="T1" fmla="*/ 29 h 71"/>
                <a:gd name="T2" fmla="*/ 29 w 57"/>
                <a:gd name="T3" fmla="*/ 0 h 71"/>
                <a:gd name="T4" fmla="*/ 0 w 57"/>
                <a:gd name="T5" fmla="*/ 29 h 71"/>
                <a:gd name="T6" fmla="*/ 17 w 57"/>
                <a:gd name="T7" fmla="*/ 55 h 71"/>
                <a:gd name="T8" fmla="*/ 17 w 57"/>
                <a:gd name="T9" fmla="*/ 71 h 71"/>
                <a:gd name="T10" fmla="*/ 40 w 57"/>
                <a:gd name="T11" fmla="*/ 71 h 71"/>
                <a:gd name="T12" fmla="*/ 40 w 57"/>
                <a:gd name="T13" fmla="*/ 55 h 71"/>
                <a:gd name="T14" fmla="*/ 57 w 57"/>
                <a:gd name="T15" fmla="*/ 2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" h="71">
                  <a:moveTo>
                    <a:pt x="57" y="29"/>
                  </a:moveTo>
                  <a:cubicBezTo>
                    <a:pt x="57" y="13"/>
                    <a:pt x="44" y="0"/>
                    <a:pt x="29" y="0"/>
                  </a:cubicBezTo>
                  <a:cubicBezTo>
                    <a:pt x="13" y="0"/>
                    <a:pt x="0" y="13"/>
                    <a:pt x="0" y="29"/>
                  </a:cubicBezTo>
                  <a:cubicBezTo>
                    <a:pt x="0" y="40"/>
                    <a:pt x="7" y="50"/>
                    <a:pt x="17" y="55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40" y="71"/>
                    <a:pt x="40" y="71"/>
                    <a:pt x="40" y="71"/>
                  </a:cubicBezTo>
                  <a:cubicBezTo>
                    <a:pt x="40" y="55"/>
                    <a:pt x="40" y="55"/>
                    <a:pt x="40" y="55"/>
                  </a:cubicBezTo>
                  <a:cubicBezTo>
                    <a:pt x="50" y="50"/>
                    <a:pt x="57" y="40"/>
                    <a:pt x="57" y="29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+mj-lt"/>
              </a:endParaRP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3275" y="-312"/>
              <a:ext cx="55" cy="4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+mj-lt"/>
              </a:endParaRPr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3273" y="-444"/>
              <a:ext cx="54" cy="54"/>
            </a:xfrm>
            <a:custGeom>
              <a:avLst/>
              <a:gdLst>
                <a:gd name="T0" fmla="*/ 0 w 54"/>
                <a:gd name="T1" fmla="*/ 14 h 54"/>
                <a:gd name="T2" fmla="*/ 54 w 54"/>
                <a:gd name="T3" fmla="*/ 0 h 54"/>
                <a:gd name="T4" fmla="*/ 40 w 54"/>
                <a:gd name="T5" fmla="*/ 54 h 54"/>
                <a:gd name="T6" fmla="*/ 0 w 54"/>
                <a:gd name="T7" fmla="*/ 1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54">
                  <a:moveTo>
                    <a:pt x="0" y="14"/>
                  </a:moveTo>
                  <a:lnTo>
                    <a:pt x="54" y="0"/>
                  </a:lnTo>
                  <a:lnTo>
                    <a:pt x="40" y="5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+mj-lt"/>
              </a:endParaRPr>
            </a:p>
          </p:txBody>
        </p:sp>
      </p:grpSp>
      <p:sp>
        <p:nvSpPr>
          <p:cNvPr id="13" name="Объект 2"/>
          <p:cNvSpPr>
            <a:spLocks noGrp="1"/>
          </p:cNvSpPr>
          <p:nvPr>
            <p:ph idx="4294967295"/>
          </p:nvPr>
        </p:nvSpPr>
        <p:spPr>
          <a:xfrm>
            <a:off x="157745" y="3746402"/>
            <a:ext cx="8055551" cy="894930"/>
          </a:xfrm>
          <a:prstGeom prst="rect">
            <a:avLst/>
          </a:prstGeom>
          <a:noFill/>
        </p:spPr>
        <p:txBody>
          <a:bodyPr tIns="108000" bIns="36000">
            <a:noAutofit/>
          </a:bodyPr>
          <a:lstStyle/>
          <a:p>
            <a:pPr marL="244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</a:pPr>
            <a:r>
              <a:rPr lang="en-US" sz="1400" i="1" dirty="0" smtClean="0"/>
              <a:t>Currency Write Off </a:t>
            </a:r>
            <a:r>
              <a:rPr lang="en-US" sz="1400" dirty="0" smtClean="0"/>
              <a:t>is generated in </a:t>
            </a:r>
            <a:r>
              <a:rPr lang="en-US" sz="1400" i="1" dirty="0" smtClean="0"/>
              <a:t>FO Order Management System </a:t>
            </a:r>
            <a:r>
              <a:rPr lang="en-US" sz="1400" dirty="0" smtClean="0"/>
              <a:t>in case of currency rate has been changed during client order execution. It is processed and accounted in </a:t>
            </a:r>
            <a:r>
              <a:rPr lang="en-US" sz="1400" i="1" dirty="0" smtClean="0"/>
              <a:t>Settlement Engine</a:t>
            </a:r>
            <a:r>
              <a:rPr lang="en-US" sz="1400" dirty="0" smtClean="0"/>
              <a:t>.</a:t>
            </a:r>
            <a:endParaRPr lang="ru-RU" sz="1400" dirty="0" smtClean="0"/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288892" y="1011107"/>
            <a:ext cx="8189912" cy="83973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US" sz="1400" b="1" dirty="0" smtClean="0">
                <a:latin typeface="+mj-lt"/>
              </a:rPr>
              <a:t>As </a:t>
            </a:r>
            <a:r>
              <a:rPr lang="en-US" sz="1400" b="1" dirty="0">
                <a:latin typeface="+mj-lt"/>
              </a:rPr>
              <a:t>a </a:t>
            </a:r>
            <a:r>
              <a:rPr lang="en-US" sz="1400" dirty="0">
                <a:latin typeface="+mj-lt"/>
              </a:rPr>
              <a:t>Trade Control Analyst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400" b="1" dirty="0">
                <a:latin typeface="+mj-lt"/>
              </a:rPr>
              <a:t>I need </a:t>
            </a:r>
            <a:r>
              <a:rPr lang="en-US" sz="1400" dirty="0">
                <a:latin typeface="+mj-lt"/>
              </a:rPr>
              <a:t>Currency Write Off Below Tolerance to be processed and accounted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400" b="1" dirty="0">
                <a:latin typeface="+mj-lt"/>
              </a:rPr>
              <a:t>So that </a:t>
            </a:r>
            <a:r>
              <a:rPr lang="en-US" sz="1400" dirty="0">
                <a:latin typeface="+mj-lt"/>
              </a:rPr>
              <a:t>Profit or Loss of changed currency rate is reflected correctly in financial reports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US" sz="1400" dirty="0">
              <a:latin typeface="+mj-lt"/>
            </a:endParaRPr>
          </a:p>
        </p:txBody>
      </p:sp>
      <p:sp>
        <p:nvSpPr>
          <p:cNvPr id="20" name="Symbol zastępczy tekstu 3"/>
          <p:cNvSpPr txBox="1">
            <a:spLocks/>
          </p:cNvSpPr>
          <p:nvPr/>
        </p:nvSpPr>
        <p:spPr>
          <a:xfrm>
            <a:off x="227131" y="1997578"/>
            <a:ext cx="7924404" cy="407553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2443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872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1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30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 smtClean="0">
                <a:solidFill>
                  <a:srgbClr val="EB571C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Business Background</a:t>
            </a:r>
            <a:endParaRPr lang="en-US" sz="2300" dirty="0">
              <a:solidFill>
                <a:srgbClr val="EB571C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892" y="2406664"/>
            <a:ext cx="83123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Flow is a deviation of Agency Flow in case of settlements on the market and with client happen in different currencies and the currency rate  changes during client order execution. As a result cash difference appears  on the Currency Control Account. It is actually profit or loss for the bank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22" name="Symbol zastępczy tekstu 3"/>
          <p:cNvSpPr txBox="1">
            <a:spLocks/>
          </p:cNvSpPr>
          <p:nvPr/>
        </p:nvSpPr>
        <p:spPr>
          <a:xfrm>
            <a:off x="288892" y="3288541"/>
            <a:ext cx="7924404" cy="457861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2443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872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1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24447D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3050" indent="0" algn="l" defTabSz="685800" rtl="0" eaLnBrk="1" latinLnBrk="0" hangingPunct="1">
              <a:lnSpc>
                <a:spcPct val="130000"/>
              </a:lnSpc>
              <a:spcBef>
                <a:spcPts val="450"/>
              </a:spcBef>
              <a:spcAft>
                <a:spcPts val="450"/>
              </a:spcAft>
              <a:buClr>
                <a:srgbClr val="EB571C"/>
              </a:buClr>
              <a:buFont typeface="Wingdings" panose="05000000000000000000" pitchFamily="2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>
                <a:solidFill>
                  <a:srgbClr val="EB571C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Feature </a:t>
            </a:r>
            <a:r>
              <a:rPr lang="en-US" sz="2300" dirty="0" smtClean="0">
                <a:solidFill>
                  <a:srgbClr val="EB571C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Acceptance </a:t>
            </a:r>
            <a:r>
              <a:rPr lang="en-US" sz="2300" dirty="0">
                <a:solidFill>
                  <a:srgbClr val="EB571C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Criteria</a:t>
            </a:r>
          </a:p>
        </p:txBody>
      </p:sp>
    </p:spTree>
    <p:extLst>
      <p:ext uri="{BB962C8B-B14F-4D97-AF65-F5344CB8AC3E}">
        <p14:creationId xmlns:p14="http://schemas.microsoft.com/office/powerpoint/2010/main" val="92320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6917" y="273845"/>
            <a:ext cx="8593493" cy="376967"/>
          </a:xfrm>
        </p:spPr>
        <p:txBody>
          <a:bodyPr/>
          <a:lstStyle/>
          <a:p>
            <a:r>
              <a:rPr lang="ru-RU" dirty="0"/>
              <a:t>Цикл разработки ПО</a:t>
            </a:r>
          </a:p>
        </p:txBody>
      </p:sp>
      <p:sp>
        <p:nvSpPr>
          <p:cNvPr id="20" name="Flowchart: Document 12"/>
          <p:cNvSpPr>
            <a:spLocks noChangeArrowheads="1"/>
          </p:cNvSpPr>
          <p:nvPr/>
        </p:nvSpPr>
        <p:spPr bwMode="auto">
          <a:xfrm>
            <a:off x="4197899" y="650812"/>
            <a:ext cx="2417759" cy="868436"/>
          </a:xfrm>
          <a:prstGeom prst="wedgeRectCallout">
            <a:avLst>
              <a:gd name="adj1" fmla="val -20833"/>
              <a:gd name="adj2" fmla="val 39155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Business Flow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Description </a:t>
            </a:r>
            <a:endParaRPr lang="en-US" altLang="ru-RU" sz="1200" dirty="0" smtClean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Level Solution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Design Feature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Acceptance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Criteria Product Backlog</a:t>
            </a:r>
            <a:endParaRPr lang="en-US" altLang="ru-RU" sz="1200" dirty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" name="Flowchart: Document 8"/>
          <p:cNvSpPr>
            <a:spLocks noChangeArrowheads="1"/>
          </p:cNvSpPr>
          <p:nvPr/>
        </p:nvSpPr>
        <p:spPr bwMode="auto">
          <a:xfrm>
            <a:off x="737001" y="835312"/>
            <a:ext cx="2859631" cy="683297"/>
          </a:xfrm>
          <a:prstGeom prst="wedgeRectCallout">
            <a:avLst>
              <a:gd name="adj1" fmla="val -21801"/>
              <a:gd name="adj2" fmla="val 28248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Business Case </a:t>
            </a:r>
            <a:endParaRPr lang="en-US" altLang="ru-RU" sz="1200" dirty="0" smtClean="0">
              <a:solidFill>
                <a:schemeClr val="bg1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r>
              <a:rPr lang="en-US" altLang="ru-RU" sz="12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High </a:t>
            </a:r>
            <a:r>
              <a:rPr lang="en-US" altLang="ru-RU" sz="12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Level Business </a:t>
            </a:r>
            <a:r>
              <a:rPr lang="en-US" altLang="ru-RU" sz="12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Requirements Feature </a:t>
            </a:r>
            <a:r>
              <a:rPr lang="en-US" altLang="ru-RU" sz="12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Breakdown </a:t>
            </a:r>
            <a:endParaRPr lang="en-US" altLang="ru-RU" sz="1200" dirty="0">
              <a:latin typeface="+mj-lt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551737" y="355119"/>
            <a:ext cx="1616433" cy="5450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E2E Tests Scenarios Definition</a:t>
            </a:r>
          </a:p>
        </p:txBody>
      </p:sp>
      <p:sp>
        <p:nvSpPr>
          <p:cNvPr id="23" name="Блок-схема: альтернативный процесс 8"/>
          <p:cNvSpPr/>
          <p:nvPr/>
        </p:nvSpPr>
        <p:spPr>
          <a:xfrm>
            <a:off x="2977435" y="2540000"/>
            <a:ext cx="3162594" cy="2123440"/>
          </a:xfrm>
          <a:prstGeom prst="rect">
            <a:avLst/>
          </a:prstGeom>
          <a:solidFill>
            <a:schemeClr val="bg1">
              <a:lumMod val="75000"/>
              <a:alpha val="4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j-lt"/>
              <a:cs typeface="+mn-cs"/>
            </a:endParaRPr>
          </a:p>
        </p:txBody>
      </p:sp>
      <p:sp>
        <p:nvSpPr>
          <p:cNvPr id="24" name="Flowchart: Document 16"/>
          <p:cNvSpPr>
            <a:spLocks noChangeArrowheads="1"/>
          </p:cNvSpPr>
          <p:nvPr/>
        </p:nvSpPr>
        <p:spPr bwMode="auto">
          <a:xfrm>
            <a:off x="6028208" y="2330605"/>
            <a:ext cx="2438554" cy="991794"/>
          </a:xfrm>
          <a:prstGeom prst="wedgeRectCallout">
            <a:avLst>
              <a:gd name="adj1" fmla="val -21128"/>
              <a:gd name="adj2" fmla="val 39691"/>
            </a:avLst>
          </a:prstGeom>
          <a:solidFill>
            <a:srgbClr val="4F81BD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Main and Alternate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Flows  </a:t>
            </a: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Detailed 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Solution Requirements </a:t>
            </a:r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Solution Design </a:t>
            </a:r>
          </a:p>
          <a:p>
            <a:r>
              <a:rPr lang="en-US" altLang="ru-RU" sz="12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US 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Acceptance Criteria</a:t>
            </a:r>
          </a:p>
        </p:txBody>
      </p:sp>
      <p:sp>
        <p:nvSpPr>
          <p:cNvPr id="25" name="Rounded Rectangle 2"/>
          <p:cNvSpPr>
            <a:spLocks noChangeArrowheads="1"/>
          </p:cNvSpPr>
          <p:nvPr/>
        </p:nvSpPr>
        <p:spPr bwMode="auto">
          <a:xfrm>
            <a:off x="387638" y="3839140"/>
            <a:ext cx="1764000" cy="725451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Global </a:t>
            </a:r>
            <a:b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Integration Testing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" name="Rounded Rectangle 3"/>
          <p:cNvSpPr>
            <a:spLocks noChangeArrowheads="1"/>
          </p:cNvSpPr>
          <p:nvPr/>
        </p:nvSpPr>
        <p:spPr bwMode="auto">
          <a:xfrm>
            <a:off x="3803231" y="3886866"/>
            <a:ext cx="2138667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User Story </a:t>
            </a: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Delivery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7" name="Rounded Rectangle 4"/>
          <p:cNvSpPr>
            <a:spLocks noChangeArrowheads="1"/>
          </p:cNvSpPr>
          <p:nvPr/>
        </p:nvSpPr>
        <p:spPr bwMode="auto">
          <a:xfrm>
            <a:off x="3803230" y="2692399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User Story </a:t>
            </a:r>
            <a: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/>
            </a:r>
            <a:br>
              <a:rPr lang="ru-RU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en-US" altLang="ru-RU" sz="1600" dirty="0" smtClean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Refinement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8" name="Rounded Rectangle 5"/>
          <p:cNvSpPr>
            <a:spLocks noChangeArrowheads="1"/>
          </p:cNvSpPr>
          <p:nvPr/>
        </p:nvSpPr>
        <p:spPr bwMode="auto">
          <a:xfrm>
            <a:off x="387638" y="269239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Customer Verification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" name="Rounded Rectangle 6"/>
          <p:cNvSpPr>
            <a:spLocks noChangeArrowheads="1"/>
          </p:cNvSpPr>
          <p:nvPr/>
        </p:nvSpPr>
        <p:spPr bwMode="auto">
          <a:xfrm>
            <a:off x="3803231" y="1606550"/>
            <a:ext cx="2138668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Feature</a:t>
            </a:r>
            <a:r>
              <a:rPr lang="en-US" altLang="ru-RU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Elaboration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" name="Rounded Rectangle 1"/>
          <p:cNvSpPr>
            <a:spLocks noChangeArrowheads="1"/>
          </p:cNvSpPr>
          <p:nvPr/>
        </p:nvSpPr>
        <p:spPr bwMode="auto">
          <a:xfrm>
            <a:off x="387640" y="1606549"/>
            <a:ext cx="1764000" cy="630000"/>
          </a:xfrm>
          <a:prstGeom prst="rect">
            <a:avLst/>
          </a:prstGeom>
          <a:solidFill>
            <a:schemeClr val="accent3"/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600" dirty="0">
                <a:solidFill>
                  <a:srgbClr val="FFFFFF"/>
                </a:solidFill>
                <a:latin typeface="+mj-lt"/>
                <a:ea typeface="Calibri" pitchFamily="34" charset="0"/>
                <a:cs typeface="Times New Roman" pitchFamily="18" charset="0"/>
              </a:rPr>
              <a:t>Discovery</a:t>
            </a:r>
            <a:endParaRPr lang="en-US" altLang="ru-RU" sz="1600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" name="Wave 21"/>
          <p:cNvSpPr>
            <a:spLocks noChangeArrowheads="1"/>
          </p:cNvSpPr>
          <p:nvPr/>
        </p:nvSpPr>
        <p:spPr bwMode="auto">
          <a:xfrm>
            <a:off x="7032487" y="1827198"/>
            <a:ext cx="1969533" cy="580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System and Components Tests Scenarios Definition</a:t>
            </a:r>
          </a:p>
        </p:txBody>
      </p:sp>
      <p:sp>
        <p:nvSpPr>
          <p:cNvPr id="32" name="Wave 22"/>
          <p:cNvSpPr>
            <a:spLocks noChangeArrowheads="1"/>
          </p:cNvSpPr>
          <p:nvPr/>
        </p:nvSpPr>
        <p:spPr bwMode="auto">
          <a:xfrm>
            <a:off x="5785292" y="3604632"/>
            <a:ext cx="2382878" cy="5292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Unit Tests Scenarios Definition</a:t>
            </a:r>
          </a:p>
          <a:p>
            <a:pPr algn="ctr" eaLnBrk="0" hangingPunct="0"/>
            <a:r>
              <a:rPr lang="en-US" alt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All Level Tests Implementation</a:t>
            </a:r>
            <a:endParaRPr lang="en-US" altLang="ru-RU" sz="10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cxnSp>
        <p:nvCxnSpPr>
          <p:cNvPr id="33" name="Curved Connector 28"/>
          <p:cNvCxnSpPr>
            <a:stCxn id="29" idx="2"/>
            <a:endCxn id="27" idx="0"/>
          </p:cNvCxnSpPr>
          <p:nvPr/>
        </p:nvCxnSpPr>
        <p:spPr>
          <a:xfrm flipH="1">
            <a:off x="4872564" y="2236550"/>
            <a:ext cx="1" cy="455849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0"/>
          <p:cNvCxnSpPr>
            <a:stCxn id="26" idx="1"/>
            <a:endCxn id="25" idx="3"/>
          </p:cNvCxnSpPr>
          <p:nvPr/>
        </p:nvCxnSpPr>
        <p:spPr>
          <a:xfrm flipH="1">
            <a:off x="2151638" y="4201866"/>
            <a:ext cx="1651593" cy="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28"/>
          <p:cNvCxnSpPr>
            <a:stCxn id="30" idx="3"/>
            <a:endCxn id="29" idx="1"/>
          </p:cNvCxnSpPr>
          <p:nvPr/>
        </p:nvCxnSpPr>
        <p:spPr>
          <a:xfrm>
            <a:off x="2151640" y="1921549"/>
            <a:ext cx="1651591" cy="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28"/>
          <p:cNvCxnSpPr>
            <a:cxnSpLocks noChangeShapeType="1"/>
            <a:stCxn id="27" idx="2"/>
            <a:endCxn id="26" idx="0"/>
          </p:cNvCxnSpPr>
          <p:nvPr/>
        </p:nvCxnSpPr>
        <p:spPr bwMode="auto">
          <a:xfrm>
            <a:off x="4872564" y="3322399"/>
            <a:ext cx="1" cy="564467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28"/>
          <p:cNvCxnSpPr>
            <a:cxnSpLocks noChangeShapeType="1"/>
            <a:stCxn id="25" idx="0"/>
            <a:endCxn id="28" idx="2"/>
          </p:cNvCxnSpPr>
          <p:nvPr/>
        </p:nvCxnSpPr>
        <p:spPr bwMode="auto">
          <a:xfrm flipV="1">
            <a:off x="1269638" y="3322399"/>
            <a:ext cx="0" cy="516741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28"/>
          <p:cNvCxnSpPr>
            <a:cxnSpLocks noChangeShapeType="1"/>
            <a:stCxn id="28" idx="0"/>
            <a:endCxn id="30" idx="2"/>
          </p:cNvCxnSpPr>
          <p:nvPr/>
        </p:nvCxnSpPr>
        <p:spPr bwMode="auto">
          <a:xfrm flipV="1">
            <a:off x="1269638" y="2236549"/>
            <a:ext cx="2" cy="455850"/>
          </a:xfrm>
          <a:prstGeom prst="straightConnector1">
            <a:avLst/>
          </a:prstGeom>
          <a:ln w="12700" cmpd="sng">
            <a:solidFill>
              <a:schemeClr val="bg1">
                <a:lumMod val="50000"/>
              </a:schemeClr>
            </a:solidFill>
            <a:prstDash val="dash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46"/>
          <p:cNvSpPr>
            <a:spLocks/>
          </p:cNvSpPr>
          <p:nvPr/>
        </p:nvSpPr>
        <p:spPr bwMode="auto">
          <a:xfrm rot="10800000" flipH="1">
            <a:off x="737001" y="1518607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sp>
        <p:nvSpPr>
          <p:cNvPr id="64" name="AutoShape 46"/>
          <p:cNvSpPr>
            <a:spLocks/>
          </p:cNvSpPr>
          <p:nvPr/>
        </p:nvSpPr>
        <p:spPr bwMode="auto">
          <a:xfrm rot="10800000" flipH="1">
            <a:off x="4197900" y="1519244"/>
            <a:ext cx="10827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sp>
        <p:nvSpPr>
          <p:cNvPr id="71" name="AutoShape 46"/>
          <p:cNvSpPr>
            <a:spLocks/>
          </p:cNvSpPr>
          <p:nvPr/>
        </p:nvSpPr>
        <p:spPr bwMode="auto">
          <a:xfrm rot="16200000" flipH="1">
            <a:off x="5933459" y="2700839"/>
            <a:ext cx="103191" cy="86311"/>
          </a:xfrm>
          <a:custGeom>
            <a:avLst/>
            <a:gdLst>
              <a:gd name="T0" fmla="*/ 0 w 21600"/>
              <a:gd name="T1" fmla="*/ 1 h 21600"/>
              <a:gd name="T2" fmla="*/ 0 w 21600"/>
              <a:gd name="T3" fmla="*/ 0 h 21600"/>
              <a:gd name="T4" fmla="*/ 1 w 21600"/>
              <a:gd name="T5" fmla="*/ 1 h 21600"/>
              <a:gd name="T6" fmla="*/ 0 w 21600"/>
              <a:gd name="T7" fmla="*/ 1 h 21600"/>
              <a:gd name="T8" fmla="*/ 0 w 21600"/>
              <a:gd name="T9" fmla="*/ 1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0" y="21600"/>
                </a:moveTo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lIns="0" tIns="0" rIns="0" bIns="0"/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800">
              <a:latin typeface="+mj-lt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3119180" y="2568247"/>
            <a:ext cx="462195" cy="444320"/>
            <a:chOff x="6464491" y="3526586"/>
            <a:chExt cx="923343" cy="923343"/>
          </a:xfrm>
        </p:grpSpPr>
        <p:sp>
          <p:nvSpPr>
            <p:cNvPr id="56" name="Oval 20"/>
            <p:cNvSpPr/>
            <p:nvPr/>
          </p:nvSpPr>
          <p:spPr>
            <a:xfrm rot="21354583">
              <a:off x="6464491" y="3526586"/>
              <a:ext cx="923343" cy="92334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57" name="Group 54"/>
            <p:cNvGrpSpPr/>
            <p:nvPr/>
          </p:nvGrpSpPr>
          <p:grpSpPr>
            <a:xfrm rot="2374777">
              <a:off x="6628811" y="3655700"/>
              <a:ext cx="594295" cy="679964"/>
              <a:chOff x="5900726" y="1745218"/>
              <a:chExt cx="1255709" cy="1436722"/>
            </a:xfrm>
          </p:grpSpPr>
          <p:grpSp>
            <p:nvGrpSpPr>
              <p:cNvPr id="58" name="Group 55"/>
              <p:cNvGrpSpPr/>
              <p:nvPr/>
            </p:nvGrpSpPr>
            <p:grpSpPr>
              <a:xfrm>
                <a:off x="6411190" y="1936750"/>
                <a:ext cx="745245" cy="1245190"/>
                <a:chOff x="6411190" y="1936750"/>
                <a:chExt cx="745245" cy="1245190"/>
              </a:xfrm>
            </p:grpSpPr>
            <p:sp>
              <p:nvSpPr>
                <p:cNvPr id="62" name="Freeform 14"/>
                <p:cNvSpPr>
                  <a:spLocks/>
                </p:cNvSpPr>
                <p:nvPr/>
              </p:nvSpPr>
              <p:spPr bwMode="auto">
                <a:xfrm>
                  <a:off x="6715111" y="1936750"/>
                  <a:ext cx="441324" cy="1096963"/>
                </a:xfrm>
                <a:custGeom>
                  <a:avLst/>
                  <a:gdLst>
                    <a:gd name="T0" fmla="*/ 127 w 392"/>
                    <a:gd name="T1" fmla="*/ 0 h 976"/>
                    <a:gd name="T2" fmla="*/ 392 w 392"/>
                    <a:gd name="T3" fmla="*/ 461 h 976"/>
                    <a:gd name="T4" fmla="*/ 0 w 392"/>
                    <a:gd name="T5" fmla="*/ 976 h 9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76">
                      <a:moveTo>
                        <a:pt x="127" y="0"/>
                      </a:moveTo>
                      <a:cubicBezTo>
                        <a:pt x="286" y="92"/>
                        <a:pt x="392" y="264"/>
                        <a:pt x="392" y="461"/>
                      </a:cubicBezTo>
                      <a:cubicBezTo>
                        <a:pt x="392" y="707"/>
                        <a:pt x="226" y="914"/>
                        <a:pt x="0" y="976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Freeform 15"/>
                <p:cNvSpPr>
                  <a:spLocks/>
                </p:cNvSpPr>
                <p:nvPr/>
              </p:nvSpPr>
              <p:spPr bwMode="auto">
                <a:xfrm>
                  <a:off x="6411190" y="2818480"/>
                  <a:ext cx="460190" cy="363460"/>
                </a:xfrm>
                <a:custGeom>
                  <a:avLst/>
                  <a:gdLst>
                    <a:gd name="T0" fmla="*/ 138 w 157"/>
                    <a:gd name="T1" fmla="*/ 0 h 124"/>
                    <a:gd name="T2" fmla="*/ 121 w 157"/>
                    <a:gd name="T3" fmla="*/ 66 h 124"/>
                    <a:gd name="T4" fmla="*/ 157 w 157"/>
                    <a:gd name="T5" fmla="*/ 124 h 124"/>
                    <a:gd name="T6" fmla="*/ 0 w 157"/>
                    <a:gd name="T7" fmla="*/ 84 h 124"/>
                    <a:gd name="T8" fmla="*/ 138 w 157"/>
                    <a:gd name="T9" fmla="*/ 0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38" y="0"/>
                      </a:moveTo>
                      <a:lnTo>
                        <a:pt x="121" y="66"/>
                      </a:lnTo>
                      <a:lnTo>
                        <a:pt x="157" y="124"/>
                      </a:lnTo>
                      <a:lnTo>
                        <a:pt x="0" y="84"/>
                      </a:lnTo>
                      <a:lnTo>
                        <a:pt x="138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9" name="Group 56"/>
              <p:cNvGrpSpPr/>
              <p:nvPr/>
            </p:nvGrpSpPr>
            <p:grpSpPr>
              <a:xfrm>
                <a:off x="5900726" y="1745218"/>
                <a:ext cx="721989" cy="1247220"/>
                <a:chOff x="5900726" y="1745218"/>
                <a:chExt cx="721989" cy="1247220"/>
              </a:xfrm>
            </p:grpSpPr>
            <p:sp>
              <p:nvSpPr>
                <p:cNvPr id="60" name="Freeform 16"/>
                <p:cNvSpPr>
                  <a:spLocks/>
                </p:cNvSpPr>
                <p:nvPr/>
              </p:nvSpPr>
              <p:spPr bwMode="auto">
                <a:xfrm>
                  <a:off x="5900726" y="1885950"/>
                  <a:ext cx="439736" cy="1106488"/>
                </a:xfrm>
                <a:custGeom>
                  <a:avLst/>
                  <a:gdLst>
                    <a:gd name="T0" fmla="*/ 280 w 392"/>
                    <a:gd name="T1" fmla="*/ 985 h 985"/>
                    <a:gd name="T2" fmla="*/ 0 w 392"/>
                    <a:gd name="T3" fmla="*/ 515 h 985"/>
                    <a:gd name="T4" fmla="*/ 392 w 392"/>
                    <a:gd name="T5" fmla="*/ 0 h 9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2" h="985">
                      <a:moveTo>
                        <a:pt x="280" y="985"/>
                      </a:moveTo>
                      <a:cubicBezTo>
                        <a:pt x="113" y="895"/>
                        <a:pt x="0" y="718"/>
                        <a:pt x="0" y="515"/>
                      </a:cubicBezTo>
                      <a:cubicBezTo>
                        <a:pt x="0" y="269"/>
                        <a:pt x="166" y="62"/>
                        <a:pt x="392" y="0"/>
                      </a:cubicBezTo>
                    </a:path>
                  </a:pathLst>
                </a:custGeom>
                <a:noFill/>
                <a:ln w="66675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Freeform 17"/>
                <p:cNvSpPr>
                  <a:spLocks/>
                </p:cNvSpPr>
                <p:nvPr/>
              </p:nvSpPr>
              <p:spPr bwMode="auto">
                <a:xfrm>
                  <a:off x="6161410" y="1745218"/>
                  <a:ext cx="461305" cy="364342"/>
                </a:xfrm>
                <a:custGeom>
                  <a:avLst/>
                  <a:gdLst>
                    <a:gd name="T0" fmla="*/ 19 w 157"/>
                    <a:gd name="T1" fmla="*/ 124 h 124"/>
                    <a:gd name="T2" fmla="*/ 36 w 157"/>
                    <a:gd name="T3" fmla="*/ 58 h 124"/>
                    <a:gd name="T4" fmla="*/ 0 w 157"/>
                    <a:gd name="T5" fmla="*/ 0 h 124"/>
                    <a:gd name="T6" fmla="*/ 157 w 157"/>
                    <a:gd name="T7" fmla="*/ 39 h 124"/>
                    <a:gd name="T8" fmla="*/ 19 w 157"/>
                    <a:gd name="T9" fmla="*/ 124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7" h="124">
                      <a:moveTo>
                        <a:pt x="19" y="124"/>
                      </a:moveTo>
                      <a:lnTo>
                        <a:pt x="36" y="58"/>
                      </a:lnTo>
                      <a:lnTo>
                        <a:pt x="0" y="0"/>
                      </a:lnTo>
                      <a:lnTo>
                        <a:pt x="157" y="39"/>
                      </a:lnTo>
                      <a:lnTo>
                        <a:pt x="19" y="12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6038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theme/theme1.xml><?xml version="1.0" encoding="utf-8"?>
<a:theme xmlns:a="http://schemas.openxmlformats.org/drawingml/2006/main" name="powerpoint-template-luxoft">
  <a:themeElements>
    <a:clrScheme name="Luxoft 3">
      <a:dk1>
        <a:sysClr val="windowText" lastClr="000000"/>
      </a:dk1>
      <a:lt1>
        <a:sysClr val="window" lastClr="FFFFFF"/>
      </a:lt1>
      <a:dk2>
        <a:srgbClr val="1B2130"/>
      </a:dk2>
      <a:lt2>
        <a:srgbClr val="E7E6E6"/>
      </a:lt2>
      <a:accent1>
        <a:srgbClr val="4E5761"/>
      </a:accent1>
      <a:accent2>
        <a:srgbClr val="EB571C"/>
      </a:accent2>
      <a:accent3>
        <a:srgbClr val="243E79"/>
      </a:accent3>
      <a:accent4>
        <a:srgbClr val="CB642E"/>
      </a:accent4>
      <a:accent5>
        <a:srgbClr val="5480B7"/>
      </a:accent5>
      <a:accent6>
        <a:srgbClr val="4E5761"/>
      </a:accent6>
      <a:hlink>
        <a:srgbClr val="EB571C"/>
      </a:hlink>
      <a:folHlink>
        <a:srgbClr val="4E5761"/>
      </a:folHlink>
    </a:clrScheme>
    <a:fontScheme name="Luxoft - 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9525"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luxoft-template-v3.4" id="{F0BBB28C-EED3-4C9E-AC46-0A2469816214}" vid="{F7716D20-A5D3-4677-B270-2AEEC011A1D9}"/>
    </a:ext>
  </a:extLst>
</a:theme>
</file>

<file path=ppt/theme/theme2.xml><?xml version="1.0" encoding="utf-8"?>
<a:theme xmlns:a="http://schemas.openxmlformats.org/drawingml/2006/main" name="Luxoft: Computer / TV">
  <a:themeElements>
    <a:clrScheme name="Luxoft 3">
      <a:dk1>
        <a:sysClr val="windowText" lastClr="000000"/>
      </a:dk1>
      <a:lt1>
        <a:sysClr val="window" lastClr="FFFFFF"/>
      </a:lt1>
      <a:dk2>
        <a:srgbClr val="1B2130"/>
      </a:dk2>
      <a:lt2>
        <a:srgbClr val="E7E6E6"/>
      </a:lt2>
      <a:accent1>
        <a:srgbClr val="4E5761"/>
      </a:accent1>
      <a:accent2>
        <a:srgbClr val="EB571C"/>
      </a:accent2>
      <a:accent3>
        <a:srgbClr val="243E79"/>
      </a:accent3>
      <a:accent4>
        <a:srgbClr val="CB642E"/>
      </a:accent4>
      <a:accent5>
        <a:srgbClr val="5480B7"/>
      </a:accent5>
      <a:accent6>
        <a:srgbClr val="4E5761"/>
      </a:accent6>
      <a:hlink>
        <a:srgbClr val="EB571C"/>
      </a:hlink>
      <a:folHlink>
        <a:srgbClr val="4E5761"/>
      </a:folHlink>
    </a:clrScheme>
    <a:fontScheme name="Luxoft - 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>
            <a:ln>
              <a:noFill/>
            </a:ln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luxoft-template-v3.4" id="{F0BBB28C-EED3-4C9E-AC46-0A2469816214}" vid="{37383A5C-C4E3-4CA0-9820-12933A0EA401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powerpoint-template-luxoft</Template>
  <TotalTime>1691</TotalTime>
  <Words>1722</Words>
  <Application>Microsoft Office PowerPoint</Application>
  <PresentationFormat>Экран (16:9)</PresentationFormat>
  <Paragraphs>526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powerpoint-template-luxoft</vt:lpstr>
      <vt:lpstr>Luxoft: Computer / TV</vt:lpstr>
      <vt:lpstr>Фреймворк  автоматизированных критериев приёмки как «живая» документация системы</vt:lpstr>
      <vt:lpstr>Settlement Engine</vt:lpstr>
      <vt:lpstr>Сложности документирования  автоматизированных систем</vt:lpstr>
      <vt:lpstr>Пирамида автоматизации тестирования </vt:lpstr>
      <vt:lpstr>Цикл разработки ПО</vt:lpstr>
      <vt:lpstr>Артефакты, используемые для создания автоматизированных критериев приемки</vt:lpstr>
      <vt:lpstr>Цикл разработки ПО</vt:lpstr>
      <vt:lpstr>Презентация PowerPoint</vt:lpstr>
      <vt:lpstr>Цикл разработки ПО</vt:lpstr>
      <vt:lpstr>Feature Acceptance Scenarios</vt:lpstr>
      <vt:lpstr>Feature Acceptance Cases</vt:lpstr>
      <vt:lpstr>Цикл разработки ПО</vt:lpstr>
      <vt:lpstr>User Story Description</vt:lpstr>
      <vt:lpstr>Test Plan</vt:lpstr>
      <vt:lpstr>Цикл разработки ПО</vt:lpstr>
      <vt:lpstr>Test Tools</vt:lpstr>
      <vt:lpstr>Test Examples</vt:lpstr>
      <vt:lpstr>Test Examples</vt:lpstr>
      <vt:lpstr>Cложности, возникающие при создании   живой документации </vt:lpstr>
      <vt:lpstr>Преимущества внедрения живой документации</vt:lpstr>
      <vt:lpstr>THANK YOU</vt:lpstr>
      <vt:lpstr>ВОПРОСЫ</vt:lpstr>
    </vt:vector>
  </TitlesOfParts>
  <Company>Luxoft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SLIDE DECK</dc:title>
  <dc:creator>Bondarchuk, Vitalii</dc:creator>
  <cp:lastModifiedBy>Svetlana</cp:lastModifiedBy>
  <cp:revision>216</cp:revision>
  <dcterms:created xsi:type="dcterms:W3CDTF">2016-03-29T10:08:53Z</dcterms:created>
  <dcterms:modified xsi:type="dcterms:W3CDTF">2016-04-20T21:29:35Z</dcterms:modified>
</cp:coreProperties>
</file>